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21"/>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2" r:id="rId15"/>
    <p:sldId id="273" r:id="rId16"/>
    <p:sldId id="274" r:id="rId17"/>
    <p:sldId id="275" r:id="rId18"/>
    <p:sldId id="276"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0C0179-6CFB-671E-C117-412B28E61C7C}" v="2" dt="2026-03-25T18:56:04.3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0"/>
    <p:restoredTop sz="94704"/>
  </p:normalViewPr>
  <p:slideViewPr>
    <p:cSldViewPr snapToGrid="0">
      <p:cViewPr varScale="1">
        <p:scale>
          <a:sx n="117" d="100"/>
          <a:sy n="117" d="100"/>
        </p:scale>
        <p:origin x="200"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ez, Gareth" userId="S::martinezkat@uhcl.edu::648e55ad-a8e3-4cf1-910f-a32d3d58f91e" providerId="AD" clId="Web-{7A0C0179-6CFB-671E-C117-412B28E61C7C}"/>
    <pc:docChg chg="modSld">
      <pc:chgData name="Martinez, Gareth" userId="S::martinezkat@uhcl.edu::648e55ad-a8e3-4cf1-910f-a32d3d58f91e" providerId="AD" clId="Web-{7A0C0179-6CFB-671E-C117-412B28E61C7C}" dt="2026-03-25T18:56:04.341" v="1"/>
      <pc:docMkLst>
        <pc:docMk/>
      </pc:docMkLst>
      <pc:sldChg chg="modSp">
        <pc:chgData name="Martinez, Gareth" userId="S::martinezkat@uhcl.edu::648e55ad-a8e3-4cf1-910f-a32d3d58f91e" providerId="AD" clId="Web-{7A0C0179-6CFB-671E-C117-412B28E61C7C}" dt="2026-03-25T18:56:04.341" v="1"/>
        <pc:sldMkLst>
          <pc:docMk/>
          <pc:sldMk cId="1326567935" sldId="266"/>
        </pc:sldMkLst>
        <pc:spChg chg="mod modVis">
          <ac:chgData name="Martinez, Gareth" userId="S::martinezkat@uhcl.edu::648e55ad-a8e3-4cf1-910f-a32d3d58f91e" providerId="AD" clId="Web-{7A0C0179-6CFB-671E-C117-412B28E61C7C}" dt="2026-03-25T18:56:04.341" v="1"/>
          <ac:spMkLst>
            <pc:docMk/>
            <pc:sldMk cId="1326567935" sldId="266"/>
            <ac:spMk id="5135" creationId="{D58401B5-5F1B-4D21-9AC3-AAEC8D366502}"/>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s>
</file>

<file path=ppt/diagrams/_rels/data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image" Target="../media/image16.svg"/><Relationship Id="rId5" Type="http://schemas.openxmlformats.org/officeDocument/2006/relationships/image" Target="../media/image20.sv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image" Target="../media/image16.svg"/><Relationship Id="rId5" Type="http://schemas.openxmlformats.org/officeDocument/2006/relationships/image" Target="../media/image20.sv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803DC1-6E97-441B-9E93-220F6B1F4450}"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8645EA5-4C03-4517-AE3A-DF52829CD42C}">
      <dgm:prSet/>
      <dgm:spPr/>
      <dgm:t>
        <a:bodyPr/>
        <a:lstStyle/>
        <a:p>
          <a:pPr>
            <a:defRPr cap="all"/>
          </a:pPr>
          <a:r>
            <a:rPr lang="en-US" dirty="0"/>
            <a:t>Through electrolysis we can break up H2O into hydrogen and oxygen to make those gasses. </a:t>
          </a:r>
        </a:p>
      </dgm:t>
    </dgm:pt>
    <dgm:pt modelId="{D49582DF-DE34-4A14-806F-11F7EEC8BAC0}" type="parTrans" cxnId="{AFD1E8B9-1339-4007-962B-589B379E55A3}">
      <dgm:prSet/>
      <dgm:spPr/>
      <dgm:t>
        <a:bodyPr/>
        <a:lstStyle/>
        <a:p>
          <a:endParaRPr lang="en-US"/>
        </a:p>
      </dgm:t>
    </dgm:pt>
    <dgm:pt modelId="{827060F2-5E85-4533-8DD9-4F5C6B87D6B9}" type="sibTrans" cxnId="{AFD1E8B9-1339-4007-962B-589B379E55A3}">
      <dgm:prSet/>
      <dgm:spPr/>
      <dgm:t>
        <a:bodyPr/>
        <a:lstStyle/>
        <a:p>
          <a:endParaRPr lang="en-US"/>
        </a:p>
      </dgm:t>
    </dgm:pt>
    <dgm:pt modelId="{A50BFC72-12A5-46DB-9255-7D09E9D55F73}">
      <dgm:prSet/>
      <dgm:spPr/>
      <dgm:t>
        <a:bodyPr/>
        <a:lstStyle/>
        <a:p>
          <a:pPr>
            <a:defRPr cap="all"/>
          </a:pPr>
          <a:r>
            <a:rPr lang="en-US"/>
            <a:t>But otherwise, not really…</a:t>
          </a:r>
        </a:p>
      </dgm:t>
    </dgm:pt>
    <dgm:pt modelId="{00F2AD5D-DE0F-4001-9008-7DB4ABF35ECB}" type="parTrans" cxnId="{640FF6BB-23ED-4196-B771-97B88C1704A6}">
      <dgm:prSet/>
      <dgm:spPr/>
      <dgm:t>
        <a:bodyPr/>
        <a:lstStyle/>
        <a:p>
          <a:endParaRPr lang="en-US"/>
        </a:p>
      </dgm:t>
    </dgm:pt>
    <dgm:pt modelId="{EC9A2BD8-E25A-4AD5-8DBC-58ED6636CD18}" type="sibTrans" cxnId="{640FF6BB-23ED-4196-B771-97B88C1704A6}">
      <dgm:prSet/>
      <dgm:spPr/>
      <dgm:t>
        <a:bodyPr/>
        <a:lstStyle/>
        <a:p>
          <a:endParaRPr lang="en-US"/>
        </a:p>
      </dgm:t>
    </dgm:pt>
    <dgm:pt modelId="{544E722D-F621-47C9-8E4F-0926AB271E56}">
      <dgm:prSet/>
      <dgm:spPr/>
      <dgm:t>
        <a:bodyPr/>
        <a:lstStyle/>
        <a:p>
          <a:pPr>
            <a:defRPr cap="all"/>
          </a:pPr>
          <a:r>
            <a:rPr lang="en-US"/>
            <a:t>But we CAN pollute it so badly that it cannot be used. </a:t>
          </a:r>
        </a:p>
      </dgm:t>
    </dgm:pt>
    <dgm:pt modelId="{C16D1414-B0FD-4C88-8603-5DAB250A87FC}" type="parTrans" cxnId="{F5CEC8C0-163D-4F58-BE30-CBDA8EF4C4E1}">
      <dgm:prSet/>
      <dgm:spPr/>
      <dgm:t>
        <a:bodyPr/>
        <a:lstStyle/>
        <a:p>
          <a:endParaRPr lang="en-US"/>
        </a:p>
      </dgm:t>
    </dgm:pt>
    <dgm:pt modelId="{12E323CF-A89E-41BF-B10C-6AA47C3DC75D}" type="sibTrans" cxnId="{F5CEC8C0-163D-4F58-BE30-CBDA8EF4C4E1}">
      <dgm:prSet/>
      <dgm:spPr/>
      <dgm:t>
        <a:bodyPr/>
        <a:lstStyle/>
        <a:p>
          <a:endParaRPr lang="en-US"/>
        </a:p>
      </dgm:t>
    </dgm:pt>
    <dgm:pt modelId="{1A76F309-DBDD-4432-9D97-F477DA30525F}" type="pres">
      <dgm:prSet presAssocID="{14803DC1-6E97-441B-9E93-220F6B1F4450}" presName="root" presStyleCnt="0">
        <dgm:presLayoutVars>
          <dgm:dir/>
          <dgm:resizeHandles val="exact"/>
        </dgm:presLayoutVars>
      </dgm:prSet>
      <dgm:spPr/>
    </dgm:pt>
    <dgm:pt modelId="{2959E770-C911-449B-9D26-383B2BBAD015}" type="pres">
      <dgm:prSet presAssocID="{D8645EA5-4C03-4517-AE3A-DF52829CD42C}" presName="compNode" presStyleCnt="0"/>
      <dgm:spPr/>
    </dgm:pt>
    <dgm:pt modelId="{F2652813-B645-44CA-A900-9277F80736EF}" type="pres">
      <dgm:prSet presAssocID="{D8645EA5-4C03-4517-AE3A-DF52829CD42C}" presName="iconBgRect" presStyleLbl="bgShp" presStyleIdx="0" presStyleCnt="3"/>
      <dgm:spPr>
        <a:prstGeom prst="round2DiagRect">
          <a:avLst>
            <a:gd name="adj1" fmla="val 29727"/>
            <a:gd name="adj2" fmla="val 0"/>
          </a:avLst>
        </a:prstGeom>
      </dgm:spPr>
    </dgm:pt>
    <dgm:pt modelId="{423A3745-8C24-486E-9D4A-A36327CC721D}" type="pres">
      <dgm:prSet presAssocID="{D8645EA5-4C03-4517-AE3A-DF52829CD42C}"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cientist"/>
        </a:ext>
      </dgm:extLst>
    </dgm:pt>
    <dgm:pt modelId="{B67D3861-90F3-4543-8821-C8B71FF4CCC0}" type="pres">
      <dgm:prSet presAssocID="{D8645EA5-4C03-4517-AE3A-DF52829CD42C}" presName="spaceRect" presStyleCnt="0"/>
      <dgm:spPr/>
    </dgm:pt>
    <dgm:pt modelId="{E98FC95C-0C46-4B32-B012-4C4770FB05E1}" type="pres">
      <dgm:prSet presAssocID="{D8645EA5-4C03-4517-AE3A-DF52829CD42C}" presName="textRect" presStyleLbl="revTx" presStyleIdx="0" presStyleCnt="3">
        <dgm:presLayoutVars>
          <dgm:chMax val="1"/>
          <dgm:chPref val="1"/>
        </dgm:presLayoutVars>
      </dgm:prSet>
      <dgm:spPr/>
    </dgm:pt>
    <dgm:pt modelId="{AE1B395B-4A01-4347-A56A-A0D9DA9FC02C}" type="pres">
      <dgm:prSet presAssocID="{827060F2-5E85-4533-8DD9-4F5C6B87D6B9}" presName="sibTrans" presStyleCnt="0"/>
      <dgm:spPr/>
    </dgm:pt>
    <dgm:pt modelId="{A2545650-FF6A-44C2-9438-5DB0342324B9}" type="pres">
      <dgm:prSet presAssocID="{A50BFC72-12A5-46DB-9255-7D09E9D55F73}" presName="compNode" presStyleCnt="0"/>
      <dgm:spPr/>
    </dgm:pt>
    <dgm:pt modelId="{E3099BE9-9C57-4396-8BB0-DC6F79367366}" type="pres">
      <dgm:prSet presAssocID="{A50BFC72-12A5-46DB-9255-7D09E9D55F73}" presName="iconBgRect" presStyleLbl="bgShp" presStyleIdx="1" presStyleCnt="3"/>
      <dgm:spPr>
        <a:prstGeom prst="round2DiagRect">
          <a:avLst>
            <a:gd name="adj1" fmla="val 29727"/>
            <a:gd name="adj2" fmla="val 0"/>
          </a:avLst>
        </a:prstGeom>
      </dgm:spPr>
    </dgm:pt>
    <dgm:pt modelId="{8EA54AD9-C053-4BA0-B56A-4F60790B1D90}" type="pres">
      <dgm:prSet presAssocID="{A50BFC72-12A5-46DB-9255-7D09E9D55F73}"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ark"/>
        </a:ext>
      </dgm:extLst>
    </dgm:pt>
    <dgm:pt modelId="{3D92CB30-ADA3-475F-8CD6-6E895FD662DC}" type="pres">
      <dgm:prSet presAssocID="{A50BFC72-12A5-46DB-9255-7D09E9D55F73}" presName="spaceRect" presStyleCnt="0"/>
      <dgm:spPr/>
    </dgm:pt>
    <dgm:pt modelId="{709F8E7D-DAAE-4D80-B365-2C24926F93B6}" type="pres">
      <dgm:prSet presAssocID="{A50BFC72-12A5-46DB-9255-7D09E9D55F73}" presName="textRect" presStyleLbl="revTx" presStyleIdx="1" presStyleCnt="3">
        <dgm:presLayoutVars>
          <dgm:chMax val="1"/>
          <dgm:chPref val="1"/>
        </dgm:presLayoutVars>
      </dgm:prSet>
      <dgm:spPr/>
    </dgm:pt>
    <dgm:pt modelId="{B3DC309B-93F7-4E3E-920D-B0D948B62461}" type="pres">
      <dgm:prSet presAssocID="{EC9A2BD8-E25A-4AD5-8DBC-58ED6636CD18}" presName="sibTrans" presStyleCnt="0"/>
      <dgm:spPr/>
    </dgm:pt>
    <dgm:pt modelId="{750D795B-AF20-4AB2-9427-1590C757EB2D}" type="pres">
      <dgm:prSet presAssocID="{544E722D-F621-47C9-8E4F-0926AB271E56}" presName="compNode" presStyleCnt="0"/>
      <dgm:spPr/>
    </dgm:pt>
    <dgm:pt modelId="{31C34D51-1178-400E-A06D-DD73EE3EEF6F}" type="pres">
      <dgm:prSet presAssocID="{544E722D-F621-47C9-8E4F-0926AB271E56}" presName="iconBgRect" presStyleLbl="bgShp" presStyleIdx="2" presStyleCnt="3"/>
      <dgm:spPr>
        <a:prstGeom prst="round2DiagRect">
          <a:avLst>
            <a:gd name="adj1" fmla="val 29727"/>
            <a:gd name="adj2" fmla="val 0"/>
          </a:avLst>
        </a:prstGeom>
      </dgm:spPr>
    </dgm:pt>
    <dgm:pt modelId="{58BE24C5-0D1B-4E5E-8803-53949561325B}" type="pres">
      <dgm:prSet presAssocID="{544E722D-F621-47C9-8E4F-0926AB271E56}"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at"/>
        </a:ext>
      </dgm:extLst>
    </dgm:pt>
    <dgm:pt modelId="{8A07B23D-0B50-4B11-B72D-6A8B1751A2A9}" type="pres">
      <dgm:prSet presAssocID="{544E722D-F621-47C9-8E4F-0926AB271E56}" presName="spaceRect" presStyleCnt="0"/>
      <dgm:spPr/>
    </dgm:pt>
    <dgm:pt modelId="{F5859BF7-BCA9-4BA2-B58D-106A79FAFC7B}" type="pres">
      <dgm:prSet presAssocID="{544E722D-F621-47C9-8E4F-0926AB271E56}" presName="textRect" presStyleLbl="revTx" presStyleIdx="2" presStyleCnt="3">
        <dgm:presLayoutVars>
          <dgm:chMax val="1"/>
          <dgm:chPref val="1"/>
        </dgm:presLayoutVars>
      </dgm:prSet>
      <dgm:spPr/>
    </dgm:pt>
  </dgm:ptLst>
  <dgm:cxnLst>
    <dgm:cxn modelId="{F676492D-59AE-4CDE-BEE5-0E1CF0ADC904}" type="presOf" srcId="{14803DC1-6E97-441B-9E93-220F6B1F4450}" destId="{1A76F309-DBDD-4432-9D97-F477DA30525F}" srcOrd="0" destOrd="0" presId="urn:microsoft.com/office/officeart/2018/5/layout/IconLeafLabelList"/>
    <dgm:cxn modelId="{6AAEFF5F-11B0-4D33-B265-CF1A20A48F33}" type="presOf" srcId="{A50BFC72-12A5-46DB-9255-7D09E9D55F73}" destId="{709F8E7D-DAAE-4D80-B365-2C24926F93B6}" srcOrd="0" destOrd="0" presId="urn:microsoft.com/office/officeart/2018/5/layout/IconLeafLabelList"/>
    <dgm:cxn modelId="{76AA6D4F-3EC6-4247-ACF3-55B1236624DF}" type="presOf" srcId="{D8645EA5-4C03-4517-AE3A-DF52829CD42C}" destId="{E98FC95C-0C46-4B32-B012-4C4770FB05E1}" srcOrd="0" destOrd="0" presId="urn:microsoft.com/office/officeart/2018/5/layout/IconLeafLabelList"/>
    <dgm:cxn modelId="{AFD1E8B9-1339-4007-962B-589B379E55A3}" srcId="{14803DC1-6E97-441B-9E93-220F6B1F4450}" destId="{D8645EA5-4C03-4517-AE3A-DF52829CD42C}" srcOrd="0" destOrd="0" parTransId="{D49582DF-DE34-4A14-806F-11F7EEC8BAC0}" sibTransId="{827060F2-5E85-4533-8DD9-4F5C6B87D6B9}"/>
    <dgm:cxn modelId="{640FF6BB-23ED-4196-B771-97B88C1704A6}" srcId="{14803DC1-6E97-441B-9E93-220F6B1F4450}" destId="{A50BFC72-12A5-46DB-9255-7D09E9D55F73}" srcOrd="1" destOrd="0" parTransId="{00F2AD5D-DE0F-4001-9008-7DB4ABF35ECB}" sibTransId="{EC9A2BD8-E25A-4AD5-8DBC-58ED6636CD18}"/>
    <dgm:cxn modelId="{F5CEC8C0-163D-4F58-BE30-CBDA8EF4C4E1}" srcId="{14803DC1-6E97-441B-9E93-220F6B1F4450}" destId="{544E722D-F621-47C9-8E4F-0926AB271E56}" srcOrd="2" destOrd="0" parTransId="{C16D1414-B0FD-4C88-8603-5DAB250A87FC}" sibTransId="{12E323CF-A89E-41BF-B10C-6AA47C3DC75D}"/>
    <dgm:cxn modelId="{A7B2ACD9-45AA-4103-9E6C-0DFC45035EC8}" type="presOf" srcId="{544E722D-F621-47C9-8E4F-0926AB271E56}" destId="{F5859BF7-BCA9-4BA2-B58D-106A79FAFC7B}" srcOrd="0" destOrd="0" presId="urn:microsoft.com/office/officeart/2018/5/layout/IconLeafLabelList"/>
    <dgm:cxn modelId="{AB8C436A-EA7D-43B7-A2E8-A58A3899DFAC}" type="presParOf" srcId="{1A76F309-DBDD-4432-9D97-F477DA30525F}" destId="{2959E770-C911-449B-9D26-383B2BBAD015}" srcOrd="0" destOrd="0" presId="urn:microsoft.com/office/officeart/2018/5/layout/IconLeafLabelList"/>
    <dgm:cxn modelId="{4102D865-FC4E-4EA9-BDC4-D44F04EC1235}" type="presParOf" srcId="{2959E770-C911-449B-9D26-383B2BBAD015}" destId="{F2652813-B645-44CA-A900-9277F80736EF}" srcOrd="0" destOrd="0" presId="urn:microsoft.com/office/officeart/2018/5/layout/IconLeafLabelList"/>
    <dgm:cxn modelId="{6E22FB28-F64A-4D51-B5D8-20B2F7DDB5A8}" type="presParOf" srcId="{2959E770-C911-449B-9D26-383B2BBAD015}" destId="{423A3745-8C24-486E-9D4A-A36327CC721D}" srcOrd="1" destOrd="0" presId="urn:microsoft.com/office/officeart/2018/5/layout/IconLeafLabelList"/>
    <dgm:cxn modelId="{99307458-1F50-4C46-BABB-EA5B1687A907}" type="presParOf" srcId="{2959E770-C911-449B-9D26-383B2BBAD015}" destId="{B67D3861-90F3-4543-8821-C8B71FF4CCC0}" srcOrd="2" destOrd="0" presId="urn:microsoft.com/office/officeart/2018/5/layout/IconLeafLabelList"/>
    <dgm:cxn modelId="{607E4D01-05CD-45F3-A125-CC12F7CC1621}" type="presParOf" srcId="{2959E770-C911-449B-9D26-383B2BBAD015}" destId="{E98FC95C-0C46-4B32-B012-4C4770FB05E1}" srcOrd="3" destOrd="0" presId="urn:microsoft.com/office/officeart/2018/5/layout/IconLeafLabelList"/>
    <dgm:cxn modelId="{429EEBFB-ADE4-4147-BA6F-AE55125B9747}" type="presParOf" srcId="{1A76F309-DBDD-4432-9D97-F477DA30525F}" destId="{AE1B395B-4A01-4347-A56A-A0D9DA9FC02C}" srcOrd="1" destOrd="0" presId="urn:microsoft.com/office/officeart/2018/5/layout/IconLeafLabelList"/>
    <dgm:cxn modelId="{81E065B5-957B-45DF-BF89-A3B352E192A2}" type="presParOf" srcId="{1A76F309-DBDD-4432-9D97-F477DA30525F}" destId="{A2545650-FF6A-44C2-9438-5DB0342324B9}" srcOrd="2" destOrd="0" presId="urn:microsoft.com/office/officeart/2018/5/layout/IconLeafLabelList"/>
    <dgm:cxn modelId="{8ED70AE3-48FD-4C5A-9901-C097C764B71C}" type="presParOf" srcId="{A2545650-FF6A-44C2-9438-5DB0342324B9}" destId="{E3099BE9-9C57-4396-8BB0-DC6F79367366}" srcOrd="0" destOrd="0" presId="urn:microsoft.com/office/officeart/2018/5/layout/IconLeafLabelList"/>
    <dgm:cxn modelId="{03274829-E83E-4566-90DF-64F798693C21}" type="presParOf" srcId="{A2545650-FF6A-44C2-9438-5DB0342324B9}" destId="{8EA54AD9-C053-4BA0-B56A-4F60790B1D90}" srcOrd="1" destOrd="0" presId="urn:microsoft.com/office/officeart/2018/5/layout/IconLeafLabelList"/>
    <dgm:cxn modelId="{E0E35977-D7A0-44A7-B67F-89B2FC4BC244}" type="presParOf" srcId="{A2545650-FF6A-44C2-9438-5DB0342324B9}" destId="{3D92CB30-ADA3-475F-8CD6-6E895FD662DC}" srcOrd="2" destOrd="0" presId="urn:microsoft.com/office/officeart/2018/5/layout/IconLeafLabelList"/>
    <dgm:cxn modelId="{8FB9F8B6-5C3A-4222-85AA-E21567459CA9}" type="presParOf" srcId="{A2545650-FF6A-44C2-9438-5DB0342324B9}" destId="{709F8E7D-DAAE-4D80-B365-2C24926F93B6}" srcOrd="3" destOrd="0" presId="urn:microsoft.com/office/officeart/2018/5/layout/IconLeafLabelList"/>
    <dgm:cxn modelId="{B0E340AC-046F-47DB-90A7-B2DB0EEC4422}" type="presParOf" srcId="{1A76F309-DBDD-4432-9D97-F477DA30525F}" destId="{B3DC309B-93F7-4E3E-920D-B0D948B62461}" srcOrd="3" destOrd="0" presId="urn:microsoft.com/office/officeart/2018/5/layout/IconLeafLabelList"/>
    <dgm:cxn modelId="{96F57E00-CF6A-4F2E-8A8E-14DB39CB4938}" type="presParOf" srcId="{1A76F309-DBDD-4432-9D97-F477DA30525F}" destId="{750D795B-AF20-4AB2-9427-1590C757EB2D}" srcOrd="4" destOrd="0" presId="urn:microsoft.com/office/officeart/2018/5/layout/IconLeafLabelList"/>
    <dgm:cxn modelId="{C39DD953-A02D-4062-B245-15E6E0341864}" type="presParOf" srcId="{750D795B-AF20-4AB2-9427-1590C757EB2D}" destId="{31C34D51-1178-400E-A06D-DD73EE3EEF6F}" srcOrd="0" destOrd="0" presId="urn:microsoft.com/office/officeart/2018/5/layout/IconLeafLabelList"/>
    <dgm:cxn modelId="{E83ED590-2AC3-4395-87DD-467DF3EDCB83}" type="presParOf" srcId="{750D795B-AF20-4AB2-9427-1590C757EB2D}" destId="{58BE24C5-0D1B-4E5E-8803-53949561325B}" srcOrd="1" destOrd="0" presId="urn:microsoft.com/office/officeart/2018/5/layout/IconLeafLabelList"/>
    <dgm:cxn modelId="{F38F9542-B8C4-4DA3-93D8-F7C2F2F4B2BB}" type="presParOf" srcId="{750D795B-AF20-4AB2-9427-1590C757EB2D}" destId="{8A07B23D-0B50-4B11-B72D-6A8B1751A2A9}" srcOrd="2" destOrd="0" presId="urn:microsoft.com/office/officeart/2018/5/layout/IconLeafLabelList"/>
    <dgm:cxn modelId="{F2A838BA-F6D0-4A8C-BF89-D145AEA5BA31}" type="presParOf" srcId="{750D795B-AF20-4AB2-9427-1590C757EB2D}" destId="{F5859BF7-BCA9-4BA2-B58D-106A79FAFC7B}"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F3CB71-1412-461C-BC3D-2FD53C7D6543}"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9D844854-D84E-4B59-8E90-16F8A8A66B84}">
      <dgm:prSet/>
      <dgm:spPr/>
      <dgm:t>
        <a:bodyPr/>
        <a:lstStyle/>
        <a:p>
          <a:r>
            <a:rPr lang="en-US"/>
            <a:t>Industrial discharge from over 2000 plants, including over 200 textile mills </a:t>
          </a:r>
        </a:p>
      </dgm:t>
    </dgm:pt>
    <dgm:pt modelId="{4EABF032-C6B9-4415-B9E4-AC21EF5A871E}" type="parTrans" cxnId="{A84295DB-D189-4DF5-90E6-EA3C796CEE8F}">
      <dgm:prSet/>
      <dgm:spPr/>
      <dgm:t>
        <a:bodyPr/>
        <a:lstStyle/>
        <a:p>
          <a:endParaRPr lang="en-US"/>
        </a:p>
      </dgm:t>
    </dgm:pt>
    <dgm:pt modelId="{802AE031-9DE0-40B1-AF19-BACB4A447A69}" type="sibTrans" cxnId="{A84295DB-D189-4DF5-90E6-EA3C796CEE8F}">
      <dgm:prSet/>
      <dgm:spPr/>
      <dgm:t>
        <a:bodyPr/>
        <a:lstStyle/>
        <a:p>
          <a:endParaRPr lang="en-US"/>
        </a:p>
      </dgm:t>
    </dgm:pt>
    <dgm:pt modelId="{5D55AF86-5792-4351-A88C-303639F89AD1}">
      <dgm:prSet/>
      <dgm:spPr/>
      <dgm:t>
        <a:bodyPr/>
        <a:lstStyle/>
        <a:p>
          <a:r>
            <a:rPr lang="en-US"/>
            <a:t>Solid waste and raw sewage from upstream villages that lack sanitation and solid waste management</a:t>
          </a:r>
        </a:p>
      </dgm:t>
    </dgm:pt>
    <dgm:pt modelId="{59289293-C92B-4B60-AED5-C9D946EEF1E9}" type="parTrans" cxnId="{0E5EF5CD-4D81-4174-B558-A45A911456D8}">
      <dgm:prSet/>
      <dgm:spPr/>
      <dgm:t>
        <a:bodyPr/>
        <a:lstStyle/>
        <a:p>
          <a:endParaRPr lang="en-US"/>
        </a:p>
      </dgm:t>
    </dgm:pt>
    <dgm:pt modelId="{F605C7EF-D070-4B05-AFB3-25C7EDEC9D9C}" type="sibTrans" cxnId="{0E5EF5CD-4D81-4174-B558-A45A911456D8}">
      <dgm:prSet/>
      <dgm:spPr/>
      <dgm:t>
        <a:bodyPr/>
        <a:lstStyle/>
        <a:p>
          <a:endParaRPr lang="en-US"/>
        </a:p>
      </dgm:t>
    </dgm:pt>
    <dgm:pt modelId="{CB13584A-6343-4EC0-8C2A-680800A37909}">
      <dgm:prSet/>
      <dgm:spPr/>
      <dgm:t>
        <a:bodyPr/>
        <a:lstStyle/>
        <a:p>
          <a:r>
            <a:rPr lang="en-US"/>
            <a:t>Algal blooms from rice paddy runoff containing fertilizer</a:t>
          </a:r>
        </a:p>
      </dgm:t>
    </dgm:pt>
    <dgm:pt modelId="{9D932BD0-8DEE-4284-98C7-F2675C774E94}" type="parTrans" cxnId="{BDFCF934-4824-4780-AB10-1FCA5B3B1CC2}">
      <dgm:prSet/>
      <dgm:spPr/>
      <dgm:t>
        <a:bodyPr/>
        <a:lstStyle/>
        <a:p>
          <a:endParaRPr lang="en-US"/>
        </a:p>
      </dgm:t>
    </dgm:pt>
    <dgm:pt modelId="{1BFD94B8-40C6-471E-AC9A-80B027635E30}" type="sibTrans" cxnId="{BDFCF934-4824-4780-AB10-1FCA5B3B1CC2}">
      <dgm:prSet/>
      <dgm:spPr/>
      <dgm:t>
        <a:bodyPr/>
        <a:lstStyle/>
        <a:p>
          <a:endParaRPr lang="en-US"/>
        </a:p>
      </dgm:t>
    </dgm:pt>
    <dgm:pt modelId="{641BAA25-F5BA-4FFA-94B3-B8D89FA40319}">
      <dgm:prSet/>
      <dgm:spPr/>
      <dgm:t>
        <a:bodyPr/>
        <a:lstStyle/>
        <a:p>
          <a:r>
            <a:rPr lang="en-US" dirty="0"/>
            <a:t>This same water is used for drinking water and crop irrigation, causing health issues to residents all along the river.</a:t>
          </a:r>
        </a:p>
      </dgm:t>
    </dgm:pt>
    <dgm:pt modelId="{01974DAB-1C19-4E78-AB4F-2AEB3972F36F}" type="parTrans" cxnId="{86938C05-9810-4851-9FB5-DE3427E233BA}">
      <dgm:prSet/>
      <dgm:spPr/>
      <dgm:t>
        <a:bodyPr/>
        <a:lstStyle/>
        <a:p>
          <a:endParaRPr lang="en-US"/>
        </a:p>
      </dgm:t>
    </dgm:pt>
    <dgm:pt modelId="{67830D2F-339D-4CC5-A69A-E7697E4D4BCE}" type="sibTrans" cxnId="{86938C05-9810-4851-9FB5-DE3427E233BA}">
      <dgm:prSet/>
      <dgm:spPr/>
      <dgm:t>
        <a:bodyPr/>
        <a:lstStyle/>
        <a:p>
          <a:endParaRPr lang="en-US"/>
        </a:p>
      </dgm:t>
    </dgm:pt>
    <dgm:pt modelId="{05940BCE-AB81-D34D-A08E-0BCF2EA35680}">
      <dgm:prSet/>
      <dgm:spPr/>
    </dgm:pt>
    <dgm:pt modelId="{8C7C5DBF-077A-0249-B5D9-A3581DA4C966}" type="parTrans" cxnId="{BEBDAABC-6C5F-D545-B9EC-90B6A4DAAAC0}">
      <dgm:prSet/>
      <dgm:spPr/>
      <dgm:t>
        <a:bodyPr/>
        <a:lstStyle/>
        <a:p>
          <a:endParaRPr lang="en-US"/>
        </a:p>
      </dgm:t>
    </dgm:pt>
    <dgm:pt modelId="{4404FC1B-3F2C-F343-8C0B-456E2B6AFC95}" type="sibTrans" cxnId="{BEBDAABC-6C5F-D545-B9EC-90B6A4DAAAC0}">
      <dgm:prSet/>
      <dgm:spPr/>
      <dgm:t>
        <a:bodyPr/>
        <a:lstStyle/>
        <a:p>
          <a:endParaRPr lang="en-US"/>
        </a:p>
      </dgm:t>
    </dgm:pt>
    <dgm:pt modelId="{3D1F71A1-5886-A948-A727-593B0C14A5C6}" type="pres">
      <dgm:prSet presAssocID="{53F3CB71-1412-461C-BC3D-2FD53C7D6543}" presName="matrix" presStyleCnt="0">
        <dgm:presLayoutVars>
          <dgm:chMax val="1"/>
          <dgm:dir/>
          <dgm:resizeHandles val="exact"/>
        </dgm:presLayoutVars>
      </dgm:prSet>
      <dgm:spPr/>
    </dgm:pt>
    <dgm:pt modelId="{0D10A5A0-550A-694C-B4E5-D3F5FA6A377D}" type="pres">
      <dgm:prSet presAssocID="{53F3CB71-1412-461C-BC3D-2FD53C7D6543}" presName="diamond" presStyleLbl="bgShp" presStyleIdx="0" presStyleCnt="1"/>
      <dgm:spPr/>
    </dgm:pt>
    <dgm:pt modelId="{21DA372D-983B-E341-AF10-51F23A0ACA33}" type="pres">
      <dgm:prSet presAssocID="{53F3CB71-1412-461C-BC3D-2FD53C7D6543}" presName="quad1" presStyleLbl="node1" presStyleIdx="0" presStyleCnt="4">
        <dgm:presLayoutVars>
          <dgm:chMax val="0"/>
          <dgm:chPref val="0"/>
          <dgm:bulletEnabled val="1"/>
        </dgm:presLayoutVars>
      </dgm:prSet>
      <dgm:spPr/>
    </dgm:pt>
    <dgm:pt modelId="{C81B464F-C301-3F42-858C-7A8A28A79F9B}" type="pres">
      <dgm:prSet presAssocID="{53F3CB71-1412-461C-BC3D-2FD53C7D6543}" presName="quad2" presStyleLbl="node1" presStyleIdx="1" presStyleCnt="4">
        <dgm:presLayoutVars>
          <dgm:chMax val="0"/>
          <dgm:chPref val="0"/>
          <dgm:bulletEnabled val="1"/>
        </dgm:presLayoutVars>
      </dgm:prSet>
      <dgm:spPr/>
    </dgm:pt>
    <dgm:pt modelId="{92CE5603-C1D8-0C4A-81E5-285F8030EF07}" type="pres">
      <dgm:prSet presAssocID="{53F3CB71-1412-461C-BC3D-2FD53C7D6543}" presName="quad3" presStyleLbl="node1" presStyleIdx="2" presStyleCnt="4">
        <dgm:presLayoutVars>
          <dgm:chMax val="0"/>
          <dgm:chPref val="0"/>
          <dgm:bulletEnabled val="1"/>
        </dgm:presLayoutVars>
      </dgm:prSet>
      <dgm:spPr/>
    </dgm:pt>
    <dgm:pt modelId="{0E75B20C-1299-414A-9748-E90B54366A19}" type="pres">
      <dgm:prSet presAssocID="{53F3CB71-1412-461C-BC3D-2FD53C7D6543}" presName="quad4" presStyleLbl="node1" presStyleIdx="3" presStyleCnt="4">
        <dgm:presLayoutVars>
          <dgm:chMax val="0"/>
          <dgm:chPref val="0"/>
          <dgm:bulletEnabled val="1"/>
        </dgm:presLayoutVars>
      </dgm:prSet>
      <dgm:spPr/>
    </dgm:pt>
  </dgm:ptLst>
  <dgm:cxnLst>
    <dgm:cxn modelId="{86938C05-9810-4851-9FB5-DE3427E233BA}" srcId="{53F3CB71-1412-461C-BC3D-2FD53C7D6543}" destId="{641BAA25-F5BA-4FFA-94B3-B8D89FA40319}" srcOrd="3" destOrd="0" parTransId="{01974DAB-1C19-4E78-AB4F-2AEB3972F36F}" sibTransId="{67830D2F-339D-4CC5-A69A-E7697E4D4BCE}"/>
    <dgm:cxn modelId="{44E21529-05A8-834C-9171-0D3D850DE513}" type="presOf" srcId="{9D844854-D84E-4B59-8E90-16F8A8A66B84}" destId="{21DA372D-983B-E341-AF10-51F23A0ACA33}" srcOrd="0" destOrd="0" presId="urn:microsoft.com/office/officeart/2005/8/layout/matrix3"/>
    <dgm:cxn modelId="{BDFCF934-4824-4780-AB10-1FCA5B3B1CC2}" srcId="{53F3CB71-1412-461C-BC3D-2FD53C7D6543}" destId="{CB13584A-6343-4EC0-8C2A-680800A37909}" srcOrd="2" destOrd="0" parTransId="{9D932BD0-8DEE-4284-98C7-F2675C774E94}" sibTransId="{1BFD94B8-40C6-471E-AC9A-80B027635E30}"/>
    <dgm:cxn modelId="{73F4913C-F559-3348-AE30-E27706E43731}" type="presOf" srcId="{641BAA25-F5BA-4FFA-94B3-B8D89FA40319}" destId="{0E75B20C-1299-414A-9748-E90B54366A19}" srcOrd="0" destOrd="0" presId="urn:microsoft.com/office/officeart/2005/8/layout/matrix3"/>
    <dgm:cxn modelId="{2D604F4E-8C7A-CE45-83D7-EF51F1F14DD3}" type="presOf" srcId="{5D55AF86-5792-4351-A88C-303639F89AD1}" destId="{C81B464F-C301-3F42-858C-7A8A28A79F9B}" srcOrd="0" destOrd="0" presId="urn:microsoft.com/office/officeart/2005/8/layout/matrix3"/>
    <dgm:cxn modelId="{753DEB88-279B-524B-A6FB-06381C3DC0DA}" type="presOf" srcId="{53F3CB71-1412-461C-BC3D-2FD53C7D6543}" destId="{3D1F71A1-5886-A948-A727-593B0C14A5C6}" srcOrd="0" destOrd="0" presId="urn:microsoft.com/office/officeart/2005/8/layout/matrix3"/>
    <dgm:cxn modelId="{BEBDAABC-6C5F-D545-B9EC-90B6A4DAAAC0}" srcId="{53F3CB71-1412-461C-BC3D-2FD53C7D6543}" destId="{05940BCE-AB81-D34D-A08E-0BCF2EA35680}" srcOrd="4" destOrd="0" parTransId="{8C7C5DBF-077A-0249-B5D9-A3581DA4C966}" sibTransId="{4404FC1B-3F2C-F343-8C0B-456E2B6AFC95}"/>
    <dgm:cxn modelId="{0E5EF5CD-4D81-4174-B558-A45A911456D8}" srcId="{53F3CB71-1412-461C-BC3D-2FD53C7D6543}" destId="{5D55AF86-5792-4351-A88C-303639F89AD1}" srcOrd="1" destOrd="0" parTransId="{59289293-C92B-4B60-AED5-C9D946EEF1E9}" sibTransId="{F605C7EF-D070-4B05-AFB3-25C7EDEC9D9C}"/>
    <dgm:cxn modelId="{A84295DB-D189-4DF5-90E6-EA3C796CEE8F}" srcId="{53F3CB71-1412-461C-BC3D-2FD53C7D6543}" destId="{9D844854-D84E-4B59-8E90-16F8A8A66B84}" srcOrd="0" destOrd="0" parTransId="{4EABF032-C6B9-4415-B9E4-AC21EF5A871E}" sibTransId="{802AE031-9DE0-40B1-AF19-BACB4A447A69}"/>
    <dgm:cxn modelId="{7FE4C0E1-A9E3-4D4E-B889-1F97B113C059}" type="presOf" srcId="{CB13584A-6343-4EC0-8C2A-680800A37909}" destId="{92CE5603-C1D8-0C4A-81E5-285F8030EF07}" srcOrd="0" destOrd="0" presId="urn:microsoft.com/office/officeart/2005/8/layout/matrix3"/>
    <dgm:cxn modelId="{35EDFBBE-4A9A-104A-BE42-0C72D0057D5F}" type="presParOf" srcId="{3D1F71A1-5886-A948-A727-593B0C14A5C6}" destId="{0D10A5A0-550A-694C-B4E5-D3F5FA6A377D}" srcOrd="0" destOrd="0" presId="urn:microsoft.com/office/officeart/2005/8/layout/matrix3"/>
    <dgm:cxn modelId="{F36121F0-9CFB-BA41-9D5F-BEE4504C83CD}" type="presParOf" srcId="{3D1F71A1-5886-A948-A727-593B0C14A5C6}" destId="{21DA372D-983B-E341-AF10-51F23A0ACA33}" srcOrd="1" destOrd="0" presId="urn:microsoft.com/office/officeart/2005/8/layout/matrix3"/>
    <dgm:cxn modelId="{511FDB9E-0E64-D74E-83FB-84C88A173CBA}" type="presParOf" srcId="{3D1F71A1-5886-A948-A727-593B0C14A5C6}" destId="{C81B464F-C301-3F42-858C-7A8A28A79F9B}" srcOrd="2" destOrd="0" presId="urn:microsoft.com/office/officeart/2005/8/layout/matrix3"/>
    <dgm:cxn modelId="{15EA98C3-6D08-0E46-B4FC-6FCC34FCB3E5}" type="presParOf" srcId="{3D1F71A1-5886-A948-A727-593B0C14A5C6}" destId="{92CE5603-C1D8-0C4A-81E5-285F8030EF07}" srcOrd="3" destOrd="0" presId="urn:microsoft.com/office/officeart/2005/8/layout/matrix3"/>
    <dgm:cxn modelId="{441B35F0-B3FD-8746-8DD3-30EAD1A522B4}" type="presParOf" srcId="{3D1F71A1-5886-A948-A727-593B0C14A5C6}" destId="{0E75B20C-1299-414A-9748-E90B54366A19}"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F093C9-FE79-4AAE-9883-CCE9CBA0743F}"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851FE8C4-723C-4414-B1B7-CCF5E3A20754}">
      <dgm:prSet/>
      <dgm:spPr/>
      <dgm:t>
        <a:bodyPr/>
        <a:lstStyle/>
        <a:p>
          <a:pPr>
            <a:defRPr b="1"/>
          </a:pPr>
          <a:r>
            <a:rPr lang="en-US"/>
            <a:t>Smart water meters</a:t>
          </a:r>
        </a:p>
      </dgm:t>
    </dgm:pt>
    <dgm:pt modelId="{69A196E4-EB2D-4D24-99EF-FA5A774B64B7}" type="parTrans" cxnId="{D881A029-C55E-409E-BA46-9F1BE2A719B1}">
      <dgm:prSet/>
      <dgm:spPr/>
      <dgm:t>
        <a:bodyPr/>
        <a:lstStyle/>
        <a:p>
          <a:endParaRPr lang="en-US"/>
        </a:p>
      </dgm:t>
    </dgm:pt>
    <dgm:pt modelId="{2057CFFE-2575-4737-BCDB-C5BBA890783E}" type="sibTrans" cxnId="{D881A029-C55E-409E-BA46-9F1BE2A719B1}">
      <dgm:prSet/>
      <dgm:spPr/>
      <dgm:t>
        <a:bodyPr/>
        <a:lstStyle/>
        <a:p>
          <a:endParaRPr lang="en-US"/>
        </a:p>
      </dgm:t>
    </dgm:pt>
    <dgm:pt modelId="{C4A3D6DC-89E6-4D13-920F-ECF03A1B1273}">
      <dgm:prSet/>
      <dgm:spPr/>
      <dgm:t>
        <a:bodyPr/>
        <a:lstStyle/>
        <a:p>
          <a:r>
            <a:rPr lang="en-US"/>
            <a:t>Provide data on times and amount of water usage through the day</a:t>
          </a:r>
        </a:p>
      </dgm:t>
    </dgm:pt>
    <dgm:pt modelId="{61A041B0-5899-4F14-A41B-D02B66458788}" type="parTrans" cxnId="{9FC7CC88-2A29-44F6-BD0B-67DDDE49EE10}">
      <dgm:prSet/>
      <dgm:spPr/>
      <dgm:t>
        <a:bodyPr/>
        <a:lstStyle/>
        <a:p>
          <a:endParaRPr lang="en-US"/>
        </a:p>
      </dgm:t>
    </dgm:pt>
    <dgm:pt modelId="{C682840E-7445-4BBC-B73A-9EFB89C194D5}" type="sibTrans" cxnId="{9FC7CC88-2A29-44F6-BD0B-67DDDE49EE10}">
      <dgm:prSet/>
      <dgm:spPr/>
      <dgm:t>
        <a:bodyPr/>
        <a:lstStyle/>
        <a:p>
          <a:endParaRPr lang="en-US"/>
        </a:p>
      </dgm:t>
    </dgm:pt>
    <dgm:pt modelId="{BB21AD13-0B31-4252-9EB4-89CE1E20AF19}">
      <dgm:prSet/>
      <dgm:spPr/>
      <dgm:t>
        <a:bodyPr/>
        <a:lstStyle/>
        <a:p>
          <a:pPr>
            <a:defRPr b="1"/>
          </a:pPr>
          <a:r>
            <a:rPr lang="en-US"/>
            <a:t>Low-flow fixtures</a:t>
          </a:r>
        </a:p>
      </dgm:t>
    </dgm:pt>
    <dgm:pt modelId="{78B7B460-15C3-45EE-A206-1AAA89DA2802}" type="parTrans" cxnId="{831138B1-1276-4906-86CC-E4C905D45E8A}">
      <dgm:prSet/>
      <dgm:spPr/>
      <dgm:t>
        <a:bodyPr/>
        <a:lstStyle/>
        <a:p>
          <a:endParaRPr lang="en-US"/>
        </a:p>
      </dgm:t>
    </dgm:pt>
    <dgm:pt modelId="{341F6240-DE08-4620-BDF6-175EA5440BF5}" type="sibTrans" cxnId="{831138B1-1276-4906-86CC-E4C905D45E8A}">
      <dgm:prSet/>
      <dgm:spPr/>
      <dgm:t>
        <a:bodyPr/>
        <a:lstStyle/>
        <a:p>
          <a:endParaRPr lang="en-US"/>
        </a:p>
      </dgm:t>
    </dgm:pt>
    <dgm:pt modelId="{0EC454EF-A695-467B-99B4-B1F831D3D4BA}">
      <dgm:prSet/>
      <dgm:spPr/>
      <dgm:t>
        <a:bodyPr/>
        <a:lstStyle/>
        <a:p>
          <a:r>
            <a:rPr lang="en-US"/>
            <a:t>Some states give away low flow toilets and showerheads!</a:t>
          </a:r>
        </a:p>
      </dgm:t>
    </dgm:pt>
    <dgm:pt modelId="{4C45D313-18D2-4BCE-BEF0-9AD5478DE5B1}" type="parTrans" cxnId="{5F4FC135-701E-488B-9089-8C68187970BC}">
      <dgm:prSet/>
      <dgm:spPr/>
      <dgm:t>
        <a:bodyPr/>
        <a:lstStyle/>
        <a:p>
          <a:endParaRPr lang="en-US"/>
        </a:p>
      </dgm:t>
    </dgm:pt>
    <dgm:pt modelId="{07660142-5368-4BA6-9683-E3E7A06FBD4C}" type="sibTrans" cxnId="{5F4FC135-701E-488B-9089-8C68187970BC}">
      <dgm:prSet/>
      <dgm:spPr/>
      <dgm:t>
        <a:bodyPr/>
        <a:lstStyle/>
        <a:p>
          <a:endParaRPr lang="en-US"/>
        </a:p>
      </dgm:t>
    </dgm:pt>
    <dgm:pt modelId="{3FADF5CB-25A4-45A4-9710-5513EE4C313B}">
      <dgm:prSet/>
      <dgm:spPr/>
      <dgm:t>
        <a:bodyPr/>
        <a:lstStyle/>
        <a:p>
          <a:pPr>
            <a:defRPr b="1"/>
          </a:pPr>
          <a:r>
            <a:rPr lang="en-US"/>
            <a:t>Gray water systems</a:t>
          </a:r>
        </a:p>
      </dgm:t>
    </dgm:pt>
    <dgm:pt modelId="{F349B470-6F4E-4D09-BB3F-FF45BB49F5AB}" type="parTrans" cxnId="{F00F1F21-7DB8-46DF-9027-2757F3DD1C51}">
      <dgm:prSet/>
      <dgm:spPr/>
      <dgm:t>
        <a:bodyPr/>
        <a:lstStyle/>
        <a:p>
          <a:endParaRPr lang="en-US"/>
        </a:p>
      </dgm:t>
    </dgm:pt>
    <dgm:pt modelId="{8FF8C10B-9B28-4CE1-ABB1-725B386D1E0E}" type="sibTrans" cxnId="{F00F1F21-7DB8-46DF-9027-2757F3DD1C51}">
      <dgm:prSet/>
      <dgm:spPr/>
      <dgm:t>
        <a:bodyPr/>
        <a:lstStyle/>
        <a:p>
          <a:endParaRPr lang="en-US"/>
        </a:p>
      </dgm:t>
    </dgm:pt>
    <dgm:pt modelId="{AC6279F3-BF4C-4EFE-A37D-9EDB5F0124F1}">
      <dgm:prSet/>
      <dgm:spPr/>
      <dgm:t>
        <a:bodyPr/>
        <a:lstStyle/>
        <a:p>
          <a:r>
            <a:rPr lang="en-US"/>
            <a:t>Reuse water from sinks, washer, dishwasher for toilets and outdoor irrigation</a:t>
          </a:r>
        </a:p>
      </dgm:t>
    </dgm:pt>
    <dgm:pt modelId="{09598F47-059C-40E3-BA4A-D604D24BB8AB}" type="parTrans" cxnId="{8A5A8A5E-9510-4CF3-9E04-1E26FEA25BA1}">
      <dgm:prSet/>
      <dgm:spPr/>
      <dgm:t>
        <a:bodyPr/>
        <a:lstStyle/>
        <a:p>
          <a:endParaRPr lang="en-US"/>
        </a:p>
      </dgm:t>
    </dgm:pt>
    <dgm:pt modelId="{2DC81C44-58DE-4703-962A-D6A9B602B3C7}" type="sibTrans" cxnId="{8A5A8A5E-9510-4CF3-9E04-1E26FEA25BA1}">
      <dgm:prSet/>
      <dgm:spPr/>
      <dgm:t>
        <a:bodyPr/>
        <a:lstStyle/>
        <a:p>
          <a:endParaRPr lang="en-US"/>
        </a:p>
      </dgm:t>
    </dgm:pt>
    <dgm:pt modelId="{6E1DAA9A-2896-401B-9020-4EB9FF07B57B}">
      <dgm:prSet/>
      <dgm:spPr/>
      <dgm:t>
        <a:bodyPr/>
        <a:lstStyle/>
        <a:p>
          <a:pPr>
            <a:defRPr b="1"/>
          </a:pPr>
          <a:r>
            <a:rPr lang="en-US"/>
            <a:t>Composting toilets</a:t>
          </a:r>
        </a:p>
      </dgm:t>
    </dgm:pt>
    <dgm:pt modelId="{C6584882-B5E6-4953-B760-EE9D5E41B6BC}" type="parTrans" cxnId="{8ACC305C-B0A2-4889-8AEC-B9124D849EA8}">
      <dgm:prSet/>
      <dgm:spPr/>
      <dgm:t>
        <a:bodyPr/>
        <a:lstStyle/>
        <a:p>
          <a:endParaRPr lang="en-US"/>
        </a:p>
      </dgm:t>
    </dgm:pt>
    <dgm:pt modelId="{36C33633-8FDF-48B9-9143-9772D7D15B17}" type="sibTrans" cxnId="{8ACC305C-B0A2-4889-8AEC-B9124D849EA8}">
      <dgm:prSet/>
      <dgm:spPr/>
      <dgm:t>
        <a:bodyPr/>
        <a:lstStyle/>
        <a:p>
          <a:endParaRPr lang="en-US"/>
        </a:p>
      </dgm:t>
    </dgm:pt>
    <dgm:pt modelId="{D921679D-7CB8-4345-8DE5-E5DB4A7D46AA}">
      <dgm:prSet/>
      <dgm:spPr/>
      <dgm:t>
        <a:bodyPr/>
        <a:lstStyle/>
        <a:p>
          <a:r>
            <a:rPr lang="en-US"/>
            <a:t>Do not use water </a:t>
          </a:r>
        </a:p>
      </dgm:t>
    </dgm:pt>
    <dgm:pt modelId="{BCA07128-67D7-4301-9442-DC5A3FF7F7FF}" type="parTrans" cxnId="{601983A2-E51F-4D90-A543-45381C40EDDF}">
      <dgm:prSet/>
      <dgm:spPr/>
      <dgm:t>
        <a:bodyPr/>
        <a:lstStyle/>
        <a:p>
          <a:endParaRPr lang="en-US"/>
        </a:p>
      </dgm:t>
    </dgm:pt>
    <dgm:pt modelId="{C55D25F9-8394-4D60-97F0-ADF44F485216}" type="sibTrans" cxnId="{601983A2-E51F-4D90-A543-45381C40EDDF}">
      <dgm:prSet/>
      <dgm:spPr/>
      <dgm:t>
        <a:bodyPr/>
        <a:lstStyle/>
        <a:p>
          <a:endParaRPr lang="en-US"/>
        </a:p>
      </dgm:t>
    </dgm:pt>
    <dgm:pt modelId="{D62CDF5C-DE20-4AEF-B2F0-156759BF8BD4}">
      <dgm:prSet/>
      <dgm:spPr/>
      <dgm:t>
        <a:bodyPr/>
        <a:lstStyle/>
        <a:p>
          <a:pPr>
            <a:defRPr b="1"/>
          </a:pPr>
          <a:r>
            <a:rPr lang="en-US"/>
            <a:t>Fixing leaks</a:t>
          </a:r>
        </a:p>
      </dgm:t>
    </dgm:pt>
    <dgm:pt modelId="{95FE381C-34C2-4AC5-AE5B-21AD17AD77E4}" type="parTrans" cxnId="{4A1F4CD1-3046-4EFE-8101-1798F581060C}">
      <dgm:prSet/>
      <dgm:spPr/>
      <dgm:t>
        <a:bodyPr/>
        <a:lstStyle/>
        <a:p>
          <a:endParaRPr lang="en-US"/>
        </a:p>
      </dgm:t>
    </dgm:pt>
    <dgm:pt modelId="{A5235ECE-EE7B-4E08-8B9C-277C2A9AF316}" type="sibTrans" cxnId="{4A1F4CD1-3046-4EFE-8101-1798F581060C}">
      <dgm:prSet/>
      <dgm:spPr/>
      <dgm:t>
        <a:bodyPr/>
        <a:lstStyle/>
        <a:p>
          <a:endParaRPr lang="en-US"/>
        </a:p>
      </dgm:t>
    </dgm:pt>
    <dgm:pt modelId="{B4B811DF-32B7-4860-8DB1-B8300E05FCF6}">
      <dgm:prSet/>
      <dgm:spPr/>
      <dgm:t>
        <a:bodyPr/>
        <a:lstStyle/>
        <a:p>
          <a:r>
            <a:rPr lang="en-US"/>
            <a:t>Leaks account for about 12% of domestic water use!  </a:t>
          </a:r>
        </a:p>
      </dgm:t>
    </dgm:pt>
    <dgm:pt modelId="{1E6474A0-BFA7-4C36-9C06-22B4C2731608}" type="parTrans" cxnId="{8E216149-7A29-4A80-89F2-7105AAC89FB5}">
      <dgm:prSet/>
      <dgm:spPr/>
      <dgm:t>
        <a:bodyPr/>
        <a:lstStyle/>
        <a:p>
          <a:endParaRPr lang="en-US"/>
        </a:p>
      </dgm:t>
    </dgm:pt>
    <dgm:pt modelId="{3A49251A-965E-4F2F-B6D5-CB5590042730}" type="sibTrans" cxnId="{8E216149-7A29-4A80-89F2-7105AAC89FB5}">
      <dgm:prSet/>
      <dgm:spPr/>
      <dgm:t>
        <a:bodyPr/>
        <a:lstStyle/>
        <a:p>
          <a:endParaRPr lang="en-US"/>
        </a:p>
      </dgm:t>
    </dgm:pt>
    <dgm:pt modelId="{9CB6BEF4-15A4-45CA-81D3-2E45BEE39843}" type="pres">
      <dgm:prSet presAssocID="{58F093C9-FE79-4AAE-9883-CCE9CBA0743F}" presName="root" presStyleCnt="0">
        <dgm:presLayoutVars>
          <dgm:dir/>
          <dgm:resizeHandles val="exact"/>
        </dgm:presLayoutVars>
      </dgm:prSet>
      <dgm:spPr/>
    </dgm:pt>
    <dgm:pt modelId="{8FA1D8E6-7E76-4D94-A213-416E73A9DC1F}" type="pres">
      <dgm:prSet presAssocID="{851FE8C4-723C-4414-B1B7-CCF5E3A20754}" presName="compNode" presStyleCnt="0"/>
      <dgm:spPr/>
    </dgm:pt>
    <dgm:pt modelId="{E0C00F6F-A156-4B70-ABC0-264BAC67B429}" type="pres">
      <dgm:prSet presAssocID="{851FE8C4-723C-4414-B1B7-CCF5E3A20754}"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Water"/>
        </a:ext>
      </dgm:extLst>
    </dgm:pt>
    <dgm:pt modelId="{C1C4721A-625B-43E6-BB01-3FEF4A97EF58}" type="pres">
      <dgm:prSet presAssocID="{851FE8C4-723C-4414-B1B7-CCF5E3A20754}" presName="iconSpace" presStyleCnt="0"/>
      <dgm:spPr/>
    </dgm:pt>
    <dgm:pt modelId="{2F91FDA0-31A0-4849-B4EA-F7961B191D23}" type="pres">
      <dgm:prSet presAssocID="{851FE8C4-723C-4414-B1B7-CCF5E3A20754}" presName="parTx" presStyleLbl="revTx" presStyleIdx="0" presStyleCnt="10">
        <dgm:presLayoutVars>
          <dgm:chMax val="0"/>
          <dgm:chPref val="0"/>
        </dgm:presLayoutVars>
      </dgm:prSet>
      <dgm:spPr/>
    </dgm:pt>
    <dgm:pt modelId="{2C0FC834-03E1-484B-BDBA-1FF6D265558A}" type="pres">
      <dgm:prSet presAssocID="{851FE8C4-723C-4414-B1B7-CCF5E3A20754}" presName="txSpace" presStyleCnt="0"/>
      <dgm:spPr/>
    </dgm:pt>
    <dgm:pt modelId="{E292C3CA-F2A0-41DD-8D3D-58224C64943F}" type="pres">
      <dgm:prSet presAssocID="{851FE8C4-723C-4414-B1B7-CCF5E3A20754}" presName="desTx" presStyleLbl="revTx" presStyleIdx="1" presStyleCnt="10">
        <dgm:presLayoutVars/>
      </dgm:prSet>
      <dgm:spPr/>
    </dgm:pt>
    <dgm:pt modelId="{ADF07D51-AFE5-435B-83BE-AB34A44A5A6C}" type="pres">
      <dgm:prSet presAssocID="{2057CFFE-2575-4737-BCDB-C5BBA890783E}" presName="sibTrans" presStyleCnt="0"/>
      <dgm:spPr/>
    </dgm:pt>
    <dgm:pt modelId="{5FAC3C00-8EEB-4AA9-B25A-F13C2FC41E90}" type="pres">
      <dgm:prSet presAssocID="{BB21AD13-0B31-4252-9EB4-89CE1E20AF19}" presName="compNode" presStyleCnt="0"/>
      <dgm:spPr/>
    </dgm:pt>
    <dgm:pt modelId="{D405B9B7-2D2D-4401-AF9A-9E62082C3E8B}" type="pres">
      <dgm:prSet presAssocID="{BB21AD13-0B31-4252-9EB4-89CE1E20AF19}"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ower"/>
        </a:ext>
      </dgm:extLst>
    </dgm:pt>
    <dgm:pt modelId="{EB10545A-68B2-4DA9-9D88-0C2C9C086FFA}" type="pres">
      <dgm:prSet presAssocID="{BB21AD13-0B31-4252-9EB4-89CE1E20AF19}" presName="iconSpace" presStyleCnt="0"/>
      <dgm:spPr/>
    </dgm:pt>
    <dgm:pt modelId="{D755D887-1E2C-4F8E-AE8E-6F0972DBB8AA}" type="pres">
      <dgm:prSet presAssocID="{BB21AD13-0B31-4252-9EB4-89CE1E20AF19}" presName="parTx" presStyleLbl="revTx" presStyleIdx="2" presStyleCnt="10">
        <dgm:presLayoutVars>
          <dgm:chMax val="0"/>
          <dgm:chPref val="0"/>
        </dgm:presLayoutVars>
      </dgm:prSet>
      <dgm:spPr/>
    </dgm:pt>
    <dgm:pt modelId="{2FF8D98D-88BC-4584-A504-0C5818A30E5F}" type="pres">
      <dgm:prSet presAssocID="{BB21AD13-0B31-4252-9EB4-89CE1E20AF19}" presName="txSpace" presStyleCnt="0"/>
      <dgm:spPr/>
    </dgm:pt>
    <dgm:pt modelId="{9811676D-3E4C-4861-832C-45DD091A7AE9}" type="pres">
      <dgm:prSet presAssocID="{BB21AD13-0B31-4252-9EB4-89CE1E20AF19}" presName="desTx" presStyleLbl="revTx" presStyleIdx="3" presStyleCnt="10">
        <dgm:presLayoutVars/>
      </dgm:prSet>
      <dgm:spPr/>
    </dgm:pt>
    <dgm:pt modelId="{81336C3A-E775-4B9A-89CD-6B24B9D68016}" type="pres">
      <dgm:prSet presAssocID="{341F6240-DE08-4620-BDF6-175EA5440BF5}" presName="sibTrans" presStyleCnt="0"/>
      <dgm:spPr/>
    </dgm:pt>
    <dgm:pt modelId="{31C816FB-B233-4E4B-9FB3-D7BA2026B4A0}" type="pres">
      <dgm:prSet presAssocID="{3FADF5CB-25A4-45A4-9710-5513EE4C313B}" presName="compNode" presStyleCnt="0"/>
      <dgm:spPr/>
    </dgm:pt>
    <dgm:pt modelId="{AD662DA6-6793-4EA4-B0D7-61B2D1CA484B}" type="pres">
      <dgm:prSet presAssocID="{3FADF5CB-25A4-45A4-9710-5513EE4C313B}"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ink"/>
        </a:ext>
      </dgm:extLst>
    </dgm:pt>
    <dgm:pt modelId="{7E4B31DD-A6C5-4409-B5B2-72F4F547D911}" type="pres">
      <dgm:prSet presAssocID="{3FADF5CB-25A4-45A4-9710-5513EE4C313B}" presName="iconSpace" presStyleCnt="0"/>
      <dgm:spPr/>
    </dgm:pt>
    <dgm:pt modelId="{27C1F737-5027-42CF-A8B2-BC2639E7A20A}" type="pres">
      <dgm:prSet presAssocID="{3FADF5CB-25A4-45A4-9710-5513EE4C313B}" presName="parTx" presStyleLbl="revTx" presStyleIdx="4" presStyleCnt="10">
        <dgm:presLayoutVars>
          <dgm:chMax val="0"/>
          <dgm:chPref val="0"/>
        </dgm:presLayoutVars>
      </dgm:prSet>
      <dgm:spPr/>
    </dgm:pt>
    <dgm:pt modelId="{7A60F098-2951-4FA7-977A-E9736F312A88}" type="pres">
      <dgm:prSet presAssocID="{3FADF5CB-25A4-45A4-9710-5513EE4C313B}" presName="txSpace" presStyleCnt="0"/>
      <dgm:spPr/>
    </dgm:pt>
    <dgm:pt modelId="{91D4494E-CD5C-4203-9644-6D0505E87818}" type="pres">
      <dgm:prSet presAssocID="{3FADF5CB-25A4-45A4-9710-5513EE4C313B}" presName="desTx" presStyleLbl="revTx" presStyleIdx="5" presStyleCnt="10">
        <dgm:presLayoutVars/>
      </dgm:prSet>
      <dgm:spPr/>
    </dgm:pt>
    <dgm:pt modelId="{FB991C40-2248-4310-A5B4-6C69253865E5}" type="pres">
      <dgm:prSet presAssocID="{8FF8C10B-9B28-4CE1-ABB1-725B386D1E0E}" presName="sibTrans" presStyleCnt="0"/>
      <dgm:spPr/>
    </dgm:pt>
    <dgm:pt modelId="{58814937-6F4F-44A7-BD66-2990AA9CAF7F}" type="pres">
      <dgm:prSet presAssocID="{6E1DAA9A-2896-401B-9020-4EB9FF07B57B}" presName="compNode" presStyleCnt="0"/>
      <dgm:spPr/>
    </dgm:pt>
    <dgm:pt modelId="{3F5275D4-C4A1-404D-AB6A-B978F7D5F12F}" type="pres">
      <dgm:prSet presAssocID="{6E1DAA9A-2896-401B-9020-4EB9FF07B57B}"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ycle"/>
        </a:ext>
      </dgm:extLst>
    </dgm:pt>
    <dgm:pt modelId="{24CBA30A-AAFA-4881-B467-358066333F5A}" type="pres">
      <dgm:prSet presAssocID="{6E1DAA9A-2896-401B-9020-4EB9FF07B57B}" presName="iconSpace" presStyleCnt="0"/>
      <dgm:spPr/>
    </dgm:pt>
    <dgm:pt modelId="{4217BD21-82A3-40EA-87D8-C8F63EB4DD97}" type="pres">
      <dgm:prSet presAssocID="{6E1DAA9A-2896-401B-9020-4EB9FF07B57B}" presName="parTx" presStyleLbl="revTx" presStyleIdx="6" presStyleCnt="10">
        <dgm:presLayoutVars>
          <dgm:chMax val="0"/>
          <dgm:chPref val="0"/>
        </dgm:presLayoutVars>
      </dgm:prSet>
      <dgm:spPr/>
    </dgm:pt>
    <dgm:pt modelId="{0A023373-C01F-487A-AEAD-27B570E7E934}" type="pres">
      <dgm:prSet presAssocID="{6E1DAA9A-2896-401B-9020-4EB9FF07B57B}" presName="txSpace" presStyleCnt="0"/>
      <dgm:spPr/>
    </dgm:pt>
    <dgm:pt modelId="{60968599-EB55-4744-9855-1335BC152830}" type="pres">
      <dgm:prSet presAssocID="{6E1DAA9A-2896-401B-9020-4EB9FF07B57B}" presName="desTx" presStyleLbl="revTx" presStyleIdx="7" presStyleCnt="10">
        <dgm:presLayoutVars/>
      </dgm:prSet>
      <dgm:spPr/>
    </dgm:pt>
    <dgm:pt modelId="{CC3A1F77-92E3-48DC-BE32-D27DA629A3E3}" type="pres">
      <dgm:prSet presAssocID="{36C33633-8FDF-48B9-9143-9772D7D15B17}" presName="sibTrans" presStyleCnt="0"/>
      <dgm:spPr/>
    </dgm:pt>
    <dgm:pt modelId="{5A30B6E8-0A1B-4C4B-A49F-EC4BCB16F434}" type="pres">
      <dgm:prSet presAssocID="{D62CDF5C-DE20-4AEF-B2F0-156759BF8BD4}" presName="compNode" presStyleCnt="0"/>
      <dgm:spPr/>
    </dgm:pt>
    <dgm:pt modelId="{9CFEDCD0-9E00-45FE-96E3-F3F1135F11EB}" type="pres">
      <dgm:prSet presAssocID="{D62CDF5C-DE20-4AEF-B2F0-156759BF8BD4}"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Soap"/>
        </a:ext>
      </dgm:extLst>
    </dgm:pt>
    <dgm:pt modelId="{8CB9FA3F-F426-4FAA-913F-60F644BF57AA}" type="pres">
      <dgm:prSet presAssocID="{D62CDF5C-DE20-4AEF-B2F0-156759BF8BD4}" presName="iconSpace" presStyleCnt="0"/>
      <dgm:spPr/>
    </dgm:pt>
    <dgm:pt modelId="{69D3332D-FA74-406C-A52C-9CAEE3751C38}" type="pres">
      <dgm:prSet presAssocID="{D62CDF5C-DE20-4AEF-B2F0-156759BF8BD4}" presName="parTx" presStyleLbl="revTx" presStyleIdx="8" presStyleCnt="10">
        <dgm:presLayoutVars>
          <dgm:chMax val="0"/>
          <dgm:chPref val="0"/>
        </dgm:presLayoutVars>
      </dgm:prSet>
      <dgm:spPr/>
    </dgm:pt>
    <dgm:pt modelId="{D7673010-1D88-4563-9D8B-AA34465AA23E}" type="pres">
      <dgm:prSet presAssocID="{D62CDF5C-DE20-4AEF-B2F0-156759BF8BD4}" presName="txSpace" presStyleCnt="0"/>
      <dgm:spPr/>
    </dgm:pt>
    <dgm:pt modelId="{5EBCE776-5852-4B4F-9DAB-D7088317426F}" type="pres">
      <dgm:prSet presAssocID="{D62CDF5C-DE20-4AEF-B2F0-156759BF8BD4}" presName="desTx" presStyleLbl="revTx" presStyleIdx="9" presStyleCnt="10">
        <dgm:presLayoutVars/>
      </dgm:prSet>
      <dgm:spPr/>
    </dgm:pt>
  </dgm:ptLst>
  <dgm:cxnLst>
    <dgm:cxn modelId="{84E2B419-BB87-475C-A4FF-7900E8D4D69F}" type="presOf" srcId="{0EC454EF-A695-467B-99B4-B1F831D3D4BA}" destId="{9811676D-3E4C-4861-832C-45DD091A7AE9}" srcOrd="0" destOrd="0" presId="urn:microsoft.com/office/officeart/2018/5/layout/CenteredIconLabelDescriptionList"/>
    <dgm:cxn modelId="{3F7E2B1D-7E02-4497-B6A6-07913BBD1AF4}" type="presOf" srcId="{B4B811DF-32B7-4860-8DB1-B8300E05FCF6}" destId="{5EBCE776-5852-4B4F-9DAB-D7088317426F}" srcOrd="0" destOrd="0" presId="urn:microsoft.com/office/officeart/2018/5/layout/CenteredIconLabelDescriptionList"/>
    <dgm:cxn modelId="{F00F1F21-7DB8-46DF-9027-2757F3DD1C51}" srcId="{58F093C9-FE79-4AAE-9883-CCE9CBA0743F}" destId="{3FADF5CB-25A4-45A4-9710-5513EE4C313B}" srcOrd="2" destOrd="0" parTransId="{F349B470-6F4E-4D09-BB3F-FF45BB49F5AB}" sibTransId="{8FF8C10B-9B28-4CE1-ABB1-725B386D1E0E}"/>
    <dgm:cxn modelId="{D881A029-C55E-409E-BA46-9F1BE2A719B1}" srcId="{58F093C9-FE79-4AAE-9883-CCE9CBA0743F}" destId="{851FE8C4-723C-4414-B1B7-CCF5E3A20754}" srcOrd="0" destOrd="0" parTransId="{69A196E4-EB2D-4D24-99EF-FA5A774B64B7}" sibTransId="{2057CFFE-2575-4737-BCDB-C5BBA890783E}"/>
    <dgm:cxn modelId="{09D9F430-0297-40F1-89BA-8E20BC05F3E5}" type="presOf" srcId="{851FE8C4-723C-4414-B1B7-CCF5E3A20754}" destId="{2F91FDA0-31A0-4849-B4EA-F7961B191D23}" srcOrd="0" destOrd="0" presId="urn:microsoft.com/office/officeart/2018/5/layout/CenteredIconLabelDescriptionList"/>
    <dgm:cxn modelId="{5F4FC135-701E-488B-9089-8C68187970BC}" srcId="{BB21AD13-0B31-4252-9EB4-89CE1E20AF19}" destId="{0EC454EF-A695-467B-99B4-B1F831D3D4BA}" srcOrd="0" destOrd="0" parTransId="{4C45D313-18D2-4BCE-BEF0-9AD5478DE5B1}" sibTransId="{07660142-5368-4BA6-9683-E3E7A06FBD4C}"/>
    <dgm:cxn modelId="{8ACC305C-B0A2-4889-8AEC-B9124D849EA8}" srcId="{58F093C9-FE79-4AAE-9883-CCE9CBA0743F}" destId="{6E1DAA9A-2896-401B-9020-4EB9FF07B57B}" srcOrd="3" destOrd="0" parTransId="{C6584882-B5E6-4953-B760-EE9D5E41B6BC}" sibTransId="{36C33633-8FDF-48B9-9143-9772D7D15B17}"/>
    <dgm:cxn modelId="{8A5A8A5E-9510-4CF3-9E04-1E26FEA25BA1}" srcId="{3FADF5CB-25A4-45A4-9710-5513EE4C313B}" destId="{AC6279F3-BF4C-4EFE-A37D-9EDB5F0124F1}" srcOrd="0" destOrd="0" parTransId="{09598F47-059C-40E3-BA4A-D604D24BB8AB}" sibTransId="{2DC81C44-58DE-4703-962A-D6A9B602B3C7}"/>
    <dgm:cxn modelId="{99BD2560-6B16-4EE8-8041-506AB1496176}" type="presOf" srcId="{D921679D-7CB8-4345-8DE5-E5DB4A7D46AA}" destId="{60968599-EB55-4744-9855-1335BC152830}" srcOrd="0" destOrd="0" presId="urn:microsoft.com/office/officeart/2018/5/layout/CenteredIconLabelDescriptionList"/>
    <dgm:cxn modelId="{5DD7BB41-857B-4E6E-9707-9437D6B103F0}" type="presOf" srcId="{3FADF5CB-25A4-45A4-9710-5513EE4C313B}" destId="{27C1F737-5027-42CF-A8B2-BC2639E7A20A}" srcOrd="0" destOrd="0" presId="urn:microsoft.com/office/officeart/2018/5/layout/CenteredIconLabelDescriptionList"/>
    <dgm:cxn modelId="{8E216149-7A29-4A80-89F2-7105AAC89FB5}" srcId="{D62CDF5C-DE20-4AEF-B2F0-156759BF8BD4}" destId="{B4B811DF-32B7-4860-8DB1-B8300E05FCF6}" srcOrd="0" destOrd="0" parTransId="{1E6474A0-BFA7-4C36-9C06-22B4C2731608}" sibTransId="{3A49251A-965E-4F2F-B6D5-CB5590042730}"/>
    <dgm:cxn modelId="{9FC7CC88-2A29-44F6-BD0B-67DDDE49EE10}" srcId="{851FE8C4-723C-4414-B1B7-CCF5E3A20754}" destId="{C4A3D6DC-89E6-4D13-920F-ECF03A1B1273}" srcOrd="0" destOrd="0" parTransId="{61A041B0-5899-4F14-A41B-D02B66458788}" sibTransId="{C682840E-7445-4BBC-B73A-9EFB89C194D5}"/>
    <dgm:cxn modelId="{808C839B-717A-4C41-841B-FAFAA7416561}" type="presOf" srcId="{58F093C9-FE79-4AAE-9883-CCE9CBA0743F}" destId="{9CB6BEF4-15A4-45CA-81D3-2E45BEE39843}" srcOrd="0" destOrd="0" presId="urn:microsoft.com/office/officeart/2018/5/layout/CenteredIconLabelDescriptionList"/>
    <dgm:cxn modelId="{601983A2-E51F-4D90-A543-45381C40EDDF}" srcId="{6E1DAA9A-2896-401B-9020-4EB9FF07B57B}" destId="{D921679D-7CB8-4345-8DE5-E5DB4A7D46AA}" srcOrd="0" destOrd="0" parTransId="{BCA07128-67D7-4301-9442-DC5A3FF7F7FF}" sibTransId="{C55D25F9-8394-4D60-97F0-ADF44F485216}"/>
    <dgm:cxn modelId="{910EBFA3-F8D2-47C4-84F4-CE296F8C2897}" type="presOf" srcId="{6E1DAA9A-2896-401B-9020-4EB9FF07B57B}" destId="{4217BD21-82A3-40EA-87D8-C8F63EB4DD97}" srcOrd="0" destOrd="0" presId="urn:microsoft.com/office/officeart/2018/5/layout/CenteredIconLabelDescriptionList"/>
    <dgm:cxn modelId="{DDA519A6-3289-4F1E-BCAD-E7847A3B04E4}" type="presOf" srcId="{D62CDF5C-DE20-4AEF-B2F0-156759BF8BD4}" destId="{69D3332D-FA74-406C-A52C-9CAEE3751C38}" srcOrd="0" destOrd="0" presId="urn:microsoft.com/office/officeart/2018/5/layout/CenteredIconLabelDescriptionList"/>
    <dgm:cxn modelId="{7BF230AF-52B9-4B13-B328-71A6D67154FD}" type="presOf" srcId="{AC6279F3-BF4C-4EFE-A37D-9EDB5F0124F1}" destId="{91D4494E-CD5C-4203-9644-6D0505E87818}" srcOrd="0" destOrd="0" presId="urn:microsoft.com/office/officeart/2018/5/layout/CenteredIconLabelDescriptionList"/>
    <dgm:cxn modelId="{831138B1-1276-4906-86CC-E4C905D45E8A}" srcId="{58F093C9-FE79-4AAE-9883-CCE9CBA0743F}" destId="{BB21AD13-0B31-4252-9EB4-89CE1E20AF19}" srcOrd="1" destOrd="0" parTransId="{78B7B460-15C3-45EE-A206-1AAA89DA2802}" sibTransId="{341F6240-DE08-4620-BDF6-175EA5440BF5}"/>
    <dgm:cxn modelId="{4A1F4CD1-3046-4EFE-8101-1798F581060C}" srcId="{58F093C9-FE79-4AAE-9883-CCE9CBA0743F}" destId="{D62CDF5C-DE20-4AEF-B2F0-156759BF8BD4}" srcOrd="4" destOrd="0" parTransId="{95FE381C-34C2-4AC5-AE5B-21AD17AD77E4}" sibTransId="{A5235ECE-EE7B-4E08-8B9C-277C2A9AF316}"/>
    <dgm:cxn modelId="{3DBEF7F2-68EE-44A0-B64D-DC47D80A7297}" type="presOf" srcId="{C4A3D6DC-89E6-4D13-920F-ECF03A1B1273}" destId="{E292C3CA-F2A0-41DD-8D3D-58224C64943F}" srcOrd="0" destOrd="0" presId="urn:microsoft.com/office/officeart/2018/5/layout/CenteredIconLabelDescriptionList"/>
    <dgm:cxn modelId="{6FD4EFF7-46DD-409F-931C-3A5FBE6EC29B}" type="presOf" srcId="{BB21AD13-0B31-4252-9EB4-89CE1E20AF19}" destId="{D755D887-1E2C-4F8E-AE8E-6F0972DBB8AA}" srcOrd="0" destOrd="0" presId="urn:microsoft.com/office/officeart/2018/5/layout/CenteredIconLabelDescriptionList"/>
    <dgm:cxn modelId="{7B139F07-119F-447A-8EBC-868EEAE58584}" type="presParOf" srcId="{9CB6BEF4-15A4-45CA-81D3-2E45BEE39843}" destId="{8FA1D8E6-7E76-4D94-A213-416E73A9DC1F}" srcOrd="0" destOrd="0" presId="urn:microsoft.com/office/officeart/2018/5/layout/CenteredIconLabelDescriptionList"/>
    <dgm:cxn modelId="{FA551DF7-BFB6-4167-8358-0B47F43C24D5}" type="presParOf" srcId="{8FA1D8E6-7E76-4D94-A213-416E73A9DC1F}" destId="{E0C00F6F-A156-4B70-ABC0-264BAC67B429}" srcOrd="0" destOrd="0" presId="urn:microsoft.com/office/officeart/2018/5/layout/CenteredIconLabelDescriptionList"/>
    <dgm:cxn modelId="{05048704-1EA5-4F64-B948-B7EB16A9431B}" type="presParOf" srcId="{8FA1D8E6-7E76-4D94-A213-416E73A9DC1F}" destId="{C1C4721A-625B-43E6-BB01-3FEF4A97EF58}" srcOrd="1" destOrd="0" presId="urn:microsoft.com/office/officeart/2018/5/layout/CenteredIconLabelDescriptionList"/>
    <dgm:cxn modelId="{757EDADE-689A-445E-8DA9-2EF40A582642}" type="presParOf" srcId="{8FA1D8E6-7E76-4D94-A213-416E73A9DC1F}" destId="{2F91FDA0-31A0-4849-B4EA-F7961B191D23}" srcOrd="2" destOrd="0" presId="urn:microsoft.com/office/officeart/2018/5/layout/CenteredIconLabelDescriptionList"/>
    <dgm:cxn modelId="{132C3516-896C-4243-8DF6-5F998B2A28E4}" type="presParOf" srcId="{8FA1D8E6-7E76-4D94-A213-416E73A9DC1F}" destId="{2C0FC834-03E1-484B-BDBA-1FF6D265558A}" srcOrd="3" destOrd="0" presId="urn:microsoft.com/office/officeart/2018/5/layout/CenteredIconLabelDescriptionList"/>
    <dgm:cxn modelId="{9548EFFA-195F-45C3-9037-5D6F76526CC4}" type="presParOf" srcId="{8FA1D8E6-7E76-4D94-A213-416E73A9DC1F}" destId="{E292C3CA-F2A0-41DD-8D3D-58224C64943F}" srcOrd="4" destOrd="0" presId="urn:microsoft.com/office/officeart/2018/5/layout/CenteredIconLabelDescriptionList"/>
    <dgm:cxn modelId="{FB5516D2-C14E-47EA-8995-57CBE634FADE}" type="presParOf" srcId="{9CB6BEF4-15A4-45CA-81D3-2E45BEE39843}" destId="{ADF07D51-AFE5-435B-83BE-AB34A44A5A6C}" srcOrd="1" destOrd="0" presId="urn:microsoft.com/office/officeart/2018/5/layout/CenteredIconLabelDescriptionList"/>
    <dgm:cxn modelId="{21F58294-B2C0-4E4D-BFDD-039C5F590A96}" type="presParOf" srcId="{9CB6BEF4-15A4-45CA-81D3-2E45BEE39843}" destId="{5FAC3C00-8EEB-4AA9-B25A-F13C2FC41E90}" srcOrd="2" destOrd="0" presId="urn:microsoft.com/office/officeart/2018/5/layout/CenteredIconLabelDescriptionList"/>
    <dgm:cxn modelId="{A6565ACC-E3A0-477C-8E6A-18B4A645864D}" type="presParOf" srcId="{5FAC3C00-8EEB-4AA9-B25A-F13C2FC41E90}" destId="{D405B9B7-2D2D-4401-AF9A-9E62082C3E8B}" srcOrd="0" destOrd="0" presId="urn:microsoft.com/office/officeart/2018/5/layout/CenteredIconLabelDescriptionList"/>
    <dgm:cxn modelId="{2D7B0FC8-5025-492F-902D-DEB401040302}" type="presParOf" srcId="{5FAC3C00-8EEB-4AA9-B25A-F13C2FC41E90}" destId="{EB10545A-68B2-4DA9-9D88-0C2C9C086FFA}" srcOrd="1" destOrd="0" presId="urn:microsoft.com/office/officeart/2018/5/layout/CenteredIconLabelDescriptionList"/>
    <dgm:cxn modelId="{D68CDA11-DEBC-48DF-9CDE-E2083A6E666F}" type="presParOf" srcId="{5FAC3C00-8EEB-4AA9-B25A-F13C2FC41E90}" destId="{D755D887-1E2C-4F8E-AE8E-6F0972DBB8AA}" srcOrd="2" destOrd="0" presId="urn:microsoft.com/office/officeart/2018/5/layout/CenteredIconLabelDescriptionList"/>
    <dgm:cxn modelId="{929A3D61-BFA7-41CD-8F88-63F117DFE234}" type="presParOf" srcId="{5FAC3C00-8EEB-4AA9-B25A-F13C2FC41E90}" destId="{2FF8D98D-88BC-4584-A504-0C5818A30E5F}" srcOrd="3" destOrd="0" presId="urn:microsoft.com/office/officeart/2018/5/layout/CenteredIconLabelDescriptionList"/>
    <dgm:cxn modelId="{49E2EB43-89E4-4929-82CA-27C4CD39E990}" type="presParOf" srcId="{5FAC3C00-8EEB-4AA9-B25A-F13C2FC41E90}" destId="{9811676D-3E4C-4861-832C-45DD091A7AE9}" srcOrd="4" destOrd="0" presId="urn:microsoft.com/office/officeart/2018/5/layout/CenteredIconLabelDescriptionList"/>
    <dgm:cxn modelId="{34BF3C1B-49D4-4D30-B828-3B03FC90B813}" type="presParOf" srcId="{9CB6BEF4-15A4-45CA-81D3-2E45BEE39843}" destId="{81336C3A-E775-4B9A-89CD-6B24B9D68016}" srcOrd="3" destOrd="0" presId="urn:microsoft.com/office/officeart/2018/5/layout/CenteredIconLabelDescriptionList"/>
    <dgm:cxn modelId="{4A903C3D-5E90-40A4-A24C-C6B6601D2950}" type="presParOf" srcId="{9CB6BEF4-15A4-45CA-81D3-2E45BEE39843}" destId="{31C816FB-B233-4E4B-9FB3-D7BA2026B4A0}" srcOrd="4" destOrd="0" presId="urn:microsoft.com/office/officeart/2018/5/layout/CenteredIconLabelDescriptionList"/>
    <dgm:cxn modelId="{3DADCFA2-493A-43FA-9020-BA099DE62547}" type="presParOf" srcId="{31C816FB-B233-4E4B-9FB3-D7BA2026B4A0}" destId="{AD662DA6-6793-4EA4-B0D7-61B2D1CA484B}" srcOrd="0" destOrd="0" presId="urn:microsoft.com/office/officeart/2018/5/layout/CenteredIconLabelDescriptionList"/>
    <dgm:cxn modelId="{A636B0E8-F7A1-4A50-90A2-D6EE7599DEB2}" type="presParOf" srcId="{31C816FB-B233-4E4B-9FB3-D7BA2026B4A0}" destId="{7E4B31DD-A6C5-4409-B5B2-72F4F547D911}" srcOrd="1" destOrd="0" presId="urn:microsoft.com/office/officeart/2018/5/layout/CenteredIconLabelDescriptionList"/>
    <dgm:cxn modelId="{EF617C87-4F7B-42B3-98B9-FC04842D21B0}" type="presParOf" srcId="{31C816FB-B233-4E4B-9FB3-D7BA2026B4A0}" destId="{27C1F737-5027-42CF-A8B2-BC2639E7A20A}" srcOrd="2" destOrd="0" presId="urn:microsoft.com/office/officeart/2018/5/layout/CenteredIconLabelDescriptionList"/>
    <dgm:cxn modelId="{E0915F82-FBAC-4F60-933C-EB3621DDFF8C}" type="presParOf" srcId="{31C816FB-B233-4E4B-9FB3-D7BA2026B4A0}" destId="{7A60F098-2951-4FA7-977A-E9736F312A88}" srcOrd="3" destOrd="0" presId="urn:microsoft.com/office/officeart/2018/5/layout/CenteredIconLabelDescriptionList"/>
    <dgm:cxn modelId="{8AE259D6-BC9B-4E82-8190-E87FA2F4DA1A}" type="presParOf" srcId="{31C816FB-B233-4E4B-9FB3-D7BA2026B4A0}" destId="{91D4494E-CD5C-4203-9644-6D0505E87818}" srcOrd="4" destOrd="0" presId="urn:microsoft.com/office/officeart/2018/5/layout/CenteredIconLabelDescriptionList"/>
    <dgm:cxn modelId="{DC4A14DB-C8CC-4DF0-B050-4569F083E2EA}" type="presParOf" srcId="{9CB6BEF4-15A4-45CA-81D3-2E45BEE39843}" destId="{FB991C40-2248-4310-A5B4-6C69253865E5}" srcOrd="5" destOrd="0" presId="urn:microsoft.com/office/officeart/2018/5/layout/CenteredIconLabelDescriptionList"/>
    <dgm:cxn modelId="{3993D864-84D3-45B6-8D8E-03505D76FBB2}" type="presParOf" srcId="{9CB6BEF4-15A4-45CA-81D3-2E45BEE39843}" destId="{58814937-6F4F-44A7-BD66-2990AA9CAF7F}" srcOrd="6" destOrd="0" presId="urn:microsoft.com/office/officeart/2018/5/layout/CenteredIconLabelDescriptionList"/>
    <dgm:cxn modelId="{458DB007-7AF0-479C-8E0A-8E6E03D8C205}" type="presParOf" srcId="{58814937-6F4F-44A7-BD66-2990AA9CAF7F}" destId="{3F5275D4-C4A1-404D-AB6A-B978F7D5F12F}" srcOrd="0" destOrd="0" presId="urn:microsoft.com/office/officeart/2018/5/layout/CenteredIconLabelDescriptionList"/>
    <dgm:cxn modelId="{10E6614C-4AC8-4B5F-AEF8-558D63F6A5D0}" type="presParOf" srcId="{58814937-6F4F-44A7-BD66-2990AA9CAF7F}" destId="{24CBA30A-AAFA-4881-B467-358066333F5A}" srcOrd="1" destOrd="0" presId="urn:microsoft.com/office/officeart/2018/5/layout/CenteredIconLabelDescriptionList"/>
    <dgm:cxn modelId="{8F6B9D97-0BEA-489F-940B-C529F5984B27}" type="presParOf" srcId="{58814937-6F4F-44A7-BD66-2990AA9CAF7F}" destId="{4217BD21-82A3-40EA-87D8-C8F63EB4DD97}" srcOrd="2" destOrd="0" presId="urn:microsoft.com/office/officeart/2018/5/layout/CenteredIconLabelDescriptionList"/>
    <dgm:cxn modelId="{84269D71-C424-4731-9D94-2D014FA75EB9}" type="presParOf" srcId="{58814937-6F4F-44A7-BD66-2990AA9CAF7F}" destId="{0A023373-C01F-487A-AEAD-27B570E7E934}" srcOrd="3" destOrd="0" presId="urn:microsoft.com/office/officeart/2018/5/layout/CenteredIconLabelDescriptionList"/>
    <dgm:cxn modelId="{0AFD6148-E6D4-4304-9919-BBD83A8AD3C9}" type="presParOf" srcId="{58814937-6F4F-44A7-BD66-2990AA9CAF7F}" destId="{60968599-EB55-4744-9855-1335BC152830}" srcOrd="4" destOrd="0" presId="urn:microsoft.com/office/officeart/2018/5/layout/CenteredIconLabelDescriptionList"/>
    <dgm:cxn modelId="{63C592F7-4DA4-40EF-AA3E-E4F9F3B85EDC}" type="presParOf" srcId="{9CB6BEF4-15A4-45CA-81D3-2E45BEE39843}" destId="{CC3A1F77-92E3-48DC-BE32-D27DA629A3E3}" srcOrd="7" destOrd="0" presId="urn:microsoft.com/office/officeart/2018/5/layout/CenteredIconLabelDescriptionList"/>
    <dgm:cxn modelId="{D088A768-88DA-49B5-B988-E89686724180}" type="presParOf" srcId="{9CB6BEF4-15A4-45CA-81D3-2E45BEE39843}" destId="{5A30B6E8-0A1B-4C4B-A49F-EC4BCB16F434}" srcOrd="8" destOrd="0" presId="urn:microsoft.com/office/officeart/2018/5/layout/CenteredIconLabelDescriptionList"/>
    <dgm:cxn modelId="{B7BEDDFF-D96C-4E9B-9BE9-37703A570E01}" type="presParOf" srcId="{5A30B6E8-0A1B-4C4B-A49F-EC4BCB16F434}" destId="{9CFEDCD0-9E00-45FE-96E3-F3F1135F11EB}" srcOrd="0" destOrd="0" presId="urn:microsoft.com/office/officeart/2018/5/layout/CenteredIconLabelDescriptionList"/>
    <dgm:cxn modelId="{21FCC5B5-39C1-4D83-88B9-4FB617B2BC9A}" type="presParOf" srcId="{5A30B6E8-0A1B-4C4B-A49F-EC4BCB16F434}" destId="{8CB9FA3F-F426-4FAA-913F-60F644BF57AA}" srcOrd="1" destOrd="0" presId="urn:microsoft.com/office/officeart/2018/5/layout/CenteredIconLabelDescriptionList"/>
    <dgm:cxn modelId="{025D67FD-7CAB-4C98-8090-7941BE95292D}" type="presParOf" srcId="{5A30B6E8-0A1B-4C4B-A49F-EC4BCB16F434}" destId="{69D3332D-FA74-406C-A52C-9CAEE3751C38}" srcOrd="2" destOrd="0" presId="urn:microsoft.com/office/officeart/2018/5/layout/CenteredIconLabelDescriptionList"/>
    <dgm:cxn modelId="{8B051B29-C41A-4B4C-8CF0-5611911069B4}" type="presParOf" srcId="{5A30B6E8-0A1B-4C4B-A49F-EC4BCB16F434}" destId="{D7673010-1D88-4563-9D8B-AA34465AA23E}" srcOrd="3" destOrd="0" presId="urn:microsoft.com/office/officeart/2018/5/layout/CenteredIconLabelDescriptionList"/>
    <dgm:cxn modelId="{D1ECF1A5-4812-4EC9-BE47-E4E5099F9CEF}" type="presParOf" srcId="{5A30B6E8-0A1B-4C4B-A49F-EC4BCB16F434}" destId="{5EBCE776-5852-4B4F-9DAB-D7088317426F}"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C0668B-8117-4423-8E51-769A674D3489}" type="doc">
      <dgm:prSet loTypeId="urn:microsoft.com/office/officeart/2016/7/layout/HorizontalActionList" loCatId="List" qsTypeId="urn:microsoft.com/office/officeart/2005/8/quickstyle/simple1" qsCatId="simple" csTypeId="urn:microsoft.com/office/officeart/2005/8/colors/colorful1" csCatId="colorful"/>
      <dgm:spPr/>
      <dgm:t>
        <a:bodyPr/>
        <a:lstStyle/>
        <a:p>
          <a:endParaRPr lang="en-US"/>
        </a:p>
      </dgm:t>
    </dgm:pt>
    <dgm:pt modelId="{49847057-08CF-483E-92FE-D31CF1A62648}">
      <dgm:prSet/>
      <dgm:spPr/>
      <dgm:t>
        <a:bodyPr/>
        <a:lstStyle/>
        <a:p>
          <a:r>
            <a:rPr lang="en-US"/>
            <a:t>Use</a:t>
          </a:r>
        </a:p>
      </dgm:t>
    </dgm:pt>
    <dgm:pt modelId="{CA2F3CE3-1B8C-45D3-96B0-EACFB66A8B74}" type="parTrans" cxnId="{07F34B78-CFC3-4D37-B6F9-87A348F75716}">
      <dgm:prSet/>
      <dgm:spPr/>
      <dgm:t>
        <a:bodyPr/>
        <a:lstStyle/>
        <a:p>
          <a:endParaRPr lang="en-US"/>
        </a:p>
      </dgm:t>
    </dgm:pt>
    <dgm:pt modelId="{542713EE-F228-4709-97F0-67C7A62F02AE}" type="sibTrans" cxnId="{07F34B78-CFC3-4D37-B6F9-87A348F75716}">
      <dgm:prSet/>
      <dgm:spPr/>
      <dgm:t>
        <a:bodyPr/>
        <a:lstStyle/>
        <a:p>
          <a:endParaRPr lang="en-US"/>
        </a:p>
      </dgm:t>
    </dgm:pt>
    <dgm:pt modelId="{D71AFCD1-8610-48A9-AACC-1248F9BCA06D}">
      <dgm:prSet/>
      <dgm:spPr/>
      <dgm:t>
        <a:bodyPr/>
        <a:lstStyle/>
        <a:p>
          <a:r>
            <a:rPr lang="en-US"/>
            <a:t>Use biodegradable soaps and detergents</a:t>
          </a:r>
        </a:p>
      </dgm:t>
    </dgm:pt>
    <dgm:pt modelId="{57D77F61-072A-45E2-9996-8368FBF479EB}" type="parTrans" cxnId="{D04041C4-01C9-4AC1-8A3C-4B26E65B210A}">
      <dgm:prSet/>
      <dgm:spPr/>
      <dgm:t>
        <a:bodyPr/>
        <a:lstStyle/>
        <a:p>
          <a:endParaRPr lang="en-US"/>
        </a:p>
      </dgm:t>
    </dgm:pt>
    <dgm:pt modelId="{8D1AC10B-4B30-482F-AD45-497E31558847}" type="sibTrans" cxnId="{D04041C4-01C9-4AC1-8A3C-4B26E65B210A}">
      <dgm:prSet/>
      <dgm:spPr/>
      <dgm:t>
        <a:bodyPr/>
        <a:lstStyle/>
        <a:p>
          <a:endParaRPr lang="en-US"/>
        </a:p>
      </dgm:t>
    </dgm:pt>
    <dgm:pt modelId="{4567DC44-143D-48EE-B398-69E37F6B02FD}">
      <dgm:prSet/>
      <dgm:spPr/>
      <dgm:t>
        <a:bodyPr/>
        <a:lstStyle/>
        <a:p>
          <a:r>
            <a:rPr lang="en-US"/>
            <a:t>Use</a:t>
          </a:r>
        </a:p>
      </dgm:t>
    </dgm:pt>
    <dgm:pt modelId="{E1969C32-F020-40B7-97E9-2305E1E41A35}" type="parTrans" cxnId="{39A801FD-F413-4C7C-A337-FC75A97B2BF6}">
      <dgm:prSet/>
      <dgm:spPr/>
      <dgm:t>
        <a:bodyPr/>
        <a:lstStyle/>
        <a:p>
          <a:endParaRPr lang="en-US"/>
        </a:p>
      </dgm:t>
    </dgm:pt>
    <dgm:pt modelId="{7552ED04-4AF9-499B-98B5-4E4B84C21673}" type="sibTrans" cxnId="{39A801FD-F413-4C7C-A337-FC75A97B2BF6}">
      <dgm:prSet/>
      <dgm:spPr/>
      <dgm:t>
        <a:bodyPr/>
        <a:lstStyle/>
        <a:p>
          <a:endParaRPr lang="en-US"/>
        </a:p>
      </dgm:t>
    </dgm:pt>
    <dgm:pt modelId="{60F9E6A2-7CBE-4C6F-96C3-0002BD00A54D}">
      <dgm:prSet/>
      <dgm:spPr/>
      <dgm:t>
        <a:bodyPr/>
        <a:lstStyle/>
        <a:p>
          <a:r>
            <a:rPr lang="en-US"/>
            <a:t>Use wool balls, not dryer sheets or fabric softeners</a:t>
          </a:r>
        </a:p>
      </dgm:t>
    </dgm:pt>
    <dgm:pt modelId="{C9D8DBD5-19BB-4D08-9752-86ECE3B0E9A3}" type="parTrans" cxnId="{88CC0003-E4AF-4F3B-9B69-49D9448113B3}">
      <dgm:prSet/>
      <dgm:spPr/>
      <dgm:t>
        <a:bodyPr/>
        <a:lstStyle/>
        <a:p>
          <a:endParaRPr lang="en-US"/>
        </a:p>
      </dgm:t>
    </dgm:pt>
    <dgm:pt modelId="{33F3696F-93E1-42A0-B20A-37DE40D9211A}" type="sibTrans" cxnId="{88CC0003-E4AF-4F3B-9B69-49D9448113B3}">
      <dgm:prSet/>
      <dgm:spPr/>
      <dgm:t>
        <a:bodyPr/>
        <a:lstStyle/>
        <a:p>
          <a:endParaRPr lang="en-US"/>
        </a:p>
      </dgm:t>
    </dgm:pt>
    <dgm:pt modelId="{11D89CD0-45B7-4C0F-A56E-13FDD3D1980C}">
      <dgm:prSet/>
      <dgm:spPr/>
      <dgm:t>
        <a:bodyPr/>
        <a:lstStyle/>
        <a:p>
          <a:r>
            <a:rPr lang="en-US"/>
            <a:t>Reduce</a:t>
          </a:r>
        </a:p>
      </dgm:t>
    </dgm:pt>
    <dgm:pt modelId="{B76958E5-FBC3-4CD6-B3CC-44EFF4A10FCD}" type="parTrans" cxnId="{B85D8CEB-413F-4071-9015-404A26F4DCC9}">
      <dgm:prSet/>
      <dgm:spPr/>
      <dgm:t>
        <a:bodyPr/>
        <a:lstStyle/>
        <a:p>
          <a:endParaRPr lang="en-US"/>
        </a:p>
      </dgm:t>
    </dgm:pt>
    <dgm:pt modelId="{BBBF1680-DC92-41B0-ADDB-3CED74027406}" type="sibTrans" cxnId="{B85D8CEB-413F-4071-9015-404A26F4DCC9}">
      <dgm:prSet/>
      <dgm:spPr/>
      <dgm:t>
        <a:bodyPr/>
        <a:lstStyle/>
        <a:p>
          <a:endParaRPr lang="en-US"/>
        </a:p>
      </dgm:t>
    </dgm:pt>
    <dgm:pt modelId="{44EA8888-402D-4642-AED5-8BCD02076D20}">
      <dgm:prSet/>
      <dgm:spPr/>
      <dgm:t>
        <a:bodyPr/>
        <a:lstStyle/>
        <a:p>
          <a:r>
            <a:rPr lang="en-US"/>
            <a:t>Reduce the use of harsh household chemicals. Vinegar and water do most cleaning jobs well!</a:t>
          </a:r>
        </a:p>
      </dgm:t>
    </dgm:pt>
    <dgm:pt modelId="{B0A6F7E3-C2F8-4498-BE75-2C253420EBA3}" type="parTrans" cxnId="{C51D8856-7171-4423-A9C1-0624628B656D}">
      <dgm:prSet/>
      <dgm:spPr/>
      <dgm:t>
        <a:bodyPr/>
        <a:lstStyle/>
        <a:p>
          <a:endParaRPr lang="en-US"/>
        </a:p>
      </dgm:t>
    </dgm:pt>
    <dgm:pt modelId="{A92D3D92-32CB-4D95-9B4F-A167A447EB45}" type="sibTrans" cxnId="{C51D8856-7171-4423-A9C1-0624628B656D}">
      <dgm:prSet/>
      <dgm:spPr/>
      <dgm:t>
        <a:bodyPr/>
        <a:lstStyle/>
        <a:p>
          <a:endParaRPr lang="en-US"/>
        </a:p>
      </dgm:t>
    </dgm:pt>
    <dgm:pt modelId="{55373236-4DB1-4703-B7A2-0AA3D48F566F}">
      <dgm:prSet/>
      <dgm:spPr/>
      <dgm:t>
        <a:bodyPr/>
        <a:lstStyle/>
        <a:p>
          <a:r>
            <a:rPr lang="en-US"/>
            <a:t>Reduce or eliminate</a:t>
          </a:r>
        </a:p>
      </dgm:t>
    </dgm:pt>
    <dgm:pt modelId="{EAAF952F-BD5B-45D1-9442-24E4770FD18B}" type="parTrans" cxnId="{9552C44F-370F-42C0-990B-A801FBEEAC28}">
      <dgm:prSet/>
      <dgm:spPr/>
      <dgm:t>
        <a:bodyPr/>
        <a:lstStyle/>
        <a:p>
          <a:endParaRPr lang="en-US"/>
        </a:p>
      </dgm:t>
    </dgm:pt>
    <dgm:pt modelId="{9B5C4D19-3F7D-41F2-8DDD-D263EB8138D7}" type="sibTrans" cxnId="{9552C44F-370F-42C0-990B-A801FBEEAC28}">
      <dgm:prSet/>
      <dgm:spPr/>
      <dgm:t>
        <a:bodyPr/>
        <a:lstStyle/>
        <a:p>
          <a:endParaRPr lang="en-US"/>
        </a:p>
      </dgm:t>
    </dgm:pt>
    <dgm:pt modelId="{10FFCFC7-B673-4EC2-BA54-DD97D086B527}">
      <dgm:prSet/>
      <dgm:spPr/>
      <dgm:t>
        <a:bodyPr/>
        <a:lstStyle/>
        <a:p>
          <a:r>
            <a:rPr lang="en-US"/>
            <a:t>Reduce or eliminate lawn fertilizers.</a:t>
          </a:r>
        </a:p>
      </dgm:t>
    </dgm:pt>
    <dgm:pt modelId="{0E22F843-60FD-40D0-91C2-7C74BB957428}" type="parTrans" cxnId="{04D4B3C1-B437-4497-BA22-53279DCA3139}">
      <dgm:prSet/>
      <dgm:spPr/>
      <dgm:t>
        <a:bodyPr/>
        <a:lstStyle/>
        <a:p>
          <a:endParaRPr lang="en-US"/>
        </a:p>
      </dgm:t>
    </dgm:pt>
    <dgm:pt modelId="{2A57E643-8241-4EAA-BBB4-047F7387B80B}" type="sibTrans" cxnId="{04D4B3C1-B437-4497-BA22-53279DCA3139}">
      <dgm:prSet/>
      <dgm:spPr/>
      <dgm:t>
        <a:bodyPr/>
        <a:lstStyle/>
        <a:p>
          <a:endParaRPr lang="en-US"/>
        </a:p>
      </dgm:t>
    </dgm:pt>
    <dgm:pt modelId="{A5928B1D-53B4-43E9-9B06-2EE381A3C4BF}">
      <dgm:prSet/>
      <dgm:spPr/>
      <dgm:t>
        <a:bodyPr/>
        <a:lstStyle/>
        <a:p>
          <a:r>
            <a:rPr lang="en-US"/>
            <a:t>Consider</a:t>
          </a:r>
        </a:p>
      </dgm:t>
    </dgm:pt>
    <dgm:pt modelId="{1CD1D42F-6FEA-49A4-B7B3-C41894410BC0}" type="parTrans" cxnId="{F10DE339-151B-495C-9AAC-59B08FD70C8E}">
      <dgm:prSet/>
      <dgm:spPr/>
      <dgm:t>
        <a:bodyPr/>
        <a:lstStyle/>
        <a:p>
          <a:endParaRPr lang="en-US"/>
        </a:p>
      </dgm:t>
    </dgm:pt>
    <dgm:pt modelId="{F33C4ED8-3266-44A7-B0CD-8A8B9552B58B}" type="sibTrans" cxnId="{F10DE339-151B-495C-9AAC-59B08FD70C8E}">
      <dgm:prSet/>
      <dgm:spPr/>
      <dgm:t>
        <a:bodyPr/>
        <a:lstStyle/>
        <a:p>
          <a:endParaRPr lang="en-US"/>
        </a:p>
      </dgm:t>
    </dgm:pt>
    <dgm:pt modelId="{495EB936-E164-420B-B07A-345D18E1A59E}">
      <dgm:prSet/>
      <dgm:spPr/>
      <dgm:t>
        <a:bodyPr/>
        <a:lstStyle/>
        <a:p>
          <a:r>
            <a:rPr lang="en-US"/>
            <a:t>Consider Xeriscaping your yard!</a:t>
          </a:r>
        </a:p>
      </dgm:t>
    </dgm:pt>
    <dgm:pt modelId="{C2419410-FA3C-4EDB-B61E-4CE12E54A29F}" type="parTrans" cxnId="{B2D6589D-5D35-4D28-9721-2874AA90D11B}">
      <dgm:prSet/>
      <dgm:spPr/>
      <dgm:t>
        <a:bodyPr/>
        <a:lstStyle/>
        <a:p>
          <a:endParaRPr lang="en-US"/>
        </a:p>
      </dgm:t>
    </dgm:pt>
    <dgm:pt modelId="{8E1FA769-8246-4337-8693-C420F1725899}" type="sibTrans" cxnId="{B2D6589D-5D35-4D28-9721-2874AA90D11B}">
      <dgm:prSet/>
      <dgm:spPr/>
      <dgm:t>
        <a:bodyPr/>
        <a:lstStyle/>
        <a:p>
          <a:endParaRPr lang="en-US"/>
        </a:p>
      </dgm:t>
    </dgm:pt>
    <dgm:pt modelId="{15130C0B-C394-4FF2-A7E7-11A022EB7660}">
      <dgm:prSet/>
      <dgm:spPr/>
      <dgm:t>
        <a:bodyPr/>
        <a:lstStyle/>
        <a:p>
          <a:r>
            <a:rPr lang="en-US"/>
            <a:t>Add</a:t>
          </a:r>
        </a:p>
      </dgm:t>
    </dgm:pt>
    <dgm:pt modelId="{C4EF4235-223D-43B7-88ED-8B57625DD0B2}" type="parTrans" cxnId="{6D1111FD-7224-42F2-95E1-8F5DBA3C93AE}">
      <dgm:prSet/>
      <dgm:spPr/>
      <dgm:t>
        <a:bodyPr/>
        <a:lstStyle/>
        <a:p>
          <a:endParaRPr lang="en-US"/>
        </a:p>
      </dgm:t>
    </dgm:pt>
    <dgm:pt modelId="{E7191BE9-AB13-41A1-BE29-3F0AB9E2AF28}" type="sibTrans" cxnId="{6D1111FD-7224-42F2-95E1-8F5DBA3C93AE}">
      <dgm:prSet/>
      <dgm:spPr/>
      <dgm:t>
        <a:bodyPr/>
        <a:lstStyle/>
        <a:p>
          <a:endParaRPr lang="en-US"/>
        </a:p>
      </dgm:t>
    </dgm:pt>
    <dgm:pt modelId="{45478A2A-CBBA-43C3-9574-7F7014D0C7F0}">
      <dgm:prSet/>
      <dgm:spPr/>
      <dgm:t>
        <a:bodyPr/>
        <a:lstStyle/>
        <a:p>
          <a:r>
            <a:rPr lang="en-US"/>
            <a:t>Add rain barrels to collect roof runoff. </a:t>
          </a:r>
        </a:p>
      </dgm:t>
    </dgm:pt>
    <dgm:pt modelId="{7160BC1D-A3BF-4B32-B3E5-E002E63574EB}" type="parTrans" cxnId="{2D76A08E-21C1-4FBA-A42B-EFEE2F673B11}">
      <dgm:prSet/>
      <dgm:spPr/>
      <dgm:t>
        <a:bodyPr/>
        <a:lstStyle/>
        <a:p>
          <a:endParaRPr lang="en-US"/>
        </a:p>
      </dgm:t>
    </dgm:pt>
    <dgm:pt modelId="{E8D1F231-77C3-4877-A553-CE460C06C2E6}" type="sibTrans" cxnId="{2D76A08E-21C1-4FBA-A42B-EFEE2F673B11}">
      <dgm:prSet/>
      <dgm:spPr/>
      <dgm:t>
        <a:bodyPr/>
        <a:lstStyle/>
        <a:p>
          <a:endParaRPr lang="en-US"/>
        </a:p>
      </dgm:t>
    </dgm:pt>
    <dgm:pt modelId="{4F92C3F8-6C2A-FD49-8E99-4EFF4FDB4E99}" type="pres">
      <dgm:prSet presAssocID="{75C0668B-8117-4423-8E51-769A674D3489}" presName="Name0" presStyleCnt="0">
        <dgm:presLayoutVars>
          <dgm:dir/>
          <dgm:animLvl val="lvl"/>
          <dgm:resizeHandles val="exact"/>
        </dgm:presLayoutVars>
      </dgm:prSet>
      <dgm:spPr/>
    </dgm:pt>
    <dgm:pt modelId="{F0DCE6BC-1776-6447-89A1-FA688D0D7350}" type="pres">
      <dgm:prSet presAssocID="{49847057-08CF-483E-92FE-D31CF1A62648}" presName="composite" presStyleCnt="0"/>
      <dgm:spPr/>
    </dgm:pt>
    <dgm:pt modelId="{88109FD4-E344-2541-9BAE-2A52BF22F074}" type="pres">
      <dgm:prSet presAssocID="{49847057-08CF-483E-92FE-D31CF1A62648}" presName="parTx" presStyleLbl="alignNode1" presStyleIdx="0" presStyleCnt="6">
        <dgm:presLayoutVars>
          <dgm:chMax val="0"/>
          <dgm:chPref val="0"/>
        </dgm:presLayoutVars>
      </dgm:prSet>
      <dgm:spPr/>
    </dgm:pt>
    <dgm:pt modelId="{54CFCDAF-81E2-7040-99C4-15D623AD7E06}" type="pres">
      <dgm:prSet presAssocID="{49847057-08CF-483E-92FE-D31CF1A62648}" presName="desTx" presStyleLbl="alignAccFollowNode1" presStyleIdx="0" presStyleCnt="6">
        <dgm:presLayoutVars/>
      </dgm:prSet>
      <dgm:spPr/>
    </dgm:pt>
    <dgm:pt modelId="{6434F471-C623-2943-A11B-D5F8CA810EA6}" type="pres">
      <dgm:prSet presAssocID="{542713EE-F228-4709-97F0-67C7A62F02AE}" presName="space" presStyleCnt="0"/>
      <dgm:spPr/>
    </dgm:pt>
    <dgm:pt modelId="{1646D77F-8154-D148-A54F-72A24D9C634B}" type="pres">
      <dgm:prSet presAssocID="{4567DC44-143D-48EE-B398-69E37F6B02FD}" presName="composite" presStyleCnt="0"/>
      <dgm:spPr/>
    </dgm:pt>
    <dgm:pt modelId="{1BBE9B5F-6096-EE4F-BA18-96E901D26744}" type="pres">
      <dgm:prSet presAssocID="{4567DC44-143D-48EE-B398-69E37F6B02FD}" presName="parTx" presStyleLbl="alignNode1" presStyleIdx="1" presStyleCnt="6">
        <dgm:presLayoutVars>
          <dgm:chMax val="0"/>
          <dgm:chPref val="0"/>
        </dgm:presLayoutVars>
      </dgm:prSet>
      <dgm:spPr/>
    </dgm:pt>
    <dgm:pt modelId="{FBFB4ED5-F9FA-3A45-A539-52C5EED966F4}" type="pres">
      <dgm:prSet presAssocID="{4567DC44-143D-48EE-B398-69E37F6B02FD}" presName="desTx" presStyleLbl="alignAccFollowNode1" presStyleIdx="1" presStyleCnt="6">
        <dgm:presLayoutVars/>
      </dgm:prSet>
      <dgm:spPr/>
    </dgm:pt>
    <dgm:pt modelId="{3B32625F-D635-F945-94A2-78148540468F}" type="pres">
      <dgm:prSet presAssocID="{7552ED04-4AF9-499B-98B5-4E4B84C21673}" presName="space" presStyleCnt="0"/>
      <dgm:spPr/>
    </dgm:pt>
    <dgm:pt modelId="{2BB7A679-3230-6647-87E8-4A8B4E779077}" type="pres">
      <dgm:prSet presAssocID="{11D89CD0-45B7-4C0F-A56E-13FDD3D1980C}" presName="composite" presStyleCnt="0"/>
      <dgm:spPr/>
    </dgm:pt>
    <dgm:pt modelId="{B36DD947-8EEF-8F45-B551-C317550D1BB7}" type="pres">
      <dgm:prSet presAssocID="{11D89CD0-45B7-4C0F-A56E-13FDD3D1980C}" presName="parTx" presStyleLbl="alignNode1" presStyleIdx="2" presStyleCnt="6">
        <dgm:presLayoutVars>
          <dgm:chMax val="0"/>
          <dgm:chPref val="0"/>
        </dgm:presLayoutVars>
      </dgm:prSet>
      <dgm:spPr/>
    </dgm:pt>
    <dgm:pt modelId="{033F6CA0-3D39-2642-898F-A565A6146949}" type="pres">
      <dgm:prSet presAssocID="{11D89CD0-45B7-4C0F-A56E-13FDD3D1980C}" presName="desTx" presStyleLbl="alignAccFollowNode1" presStyleIdx="2" presStyleCnt="6">
        <dgm:presLayoutVars/>
      </dgm:prSet>
      <dgm:spPr/>
    </dgm:pt>
    <dgm:pt modelId="{A81B0BC5-CEDB-1A4E-89AD-29D83210D731}" type="pres">
      <dgm:prSet presAssocID="{BBBF1680-DC92-41B0-ADDB-3CED74027406}" presName="space" presStyleCnt="0"/>
      <dgm:spPr/>
    </dgm:pt>
    <dgm:pt modelId="{B173707A-FD9A-C14D-B509-BC83945AD363}" type="pres">
      <dgm:prSet presAssocID="{55373236-4DB1-4703-B7A2-0AA3D48F566F}" presName="composite" presStyleCnt="0"/>
      <dgm:spPr/>
    </dgm:pt>
    <dgm:pt modelId="{B9054B4B-9DD7-FA47-A384-DE66D235A9C0}" type="pres">
      <dgm:prSet presAssocID="{55373236-4DB1-4703-B7A2-0AA3D48F566F}" presName="parTx" presStyleLbl="alignNode1" presStyleIdx="3" presStyleCnt="6">
        <dgm:presLayoutVars>
          <dgm:chMax val="0"/>
          <dgm:chPref val="0"/>
        </dgm:presLayoutVars>
      </dgm:prSet>
      <dgm:spPr/>
    </dgm:pt>
    <dgm:pt modelId="{C49960A9-B42E-9D4C-B39A-9CA774F998CD}" type="pres">
      <dgm:prSet presAssocID="{55373236-4DB1-4703-B7A2-0AA3D48F566F}" presName="desTx" presStyleLbl="alignAccFollowNode1" presStyleIdx="3" presStyleCnt="6">
        <dgm:presLayoutVars/>
      </dgm:prSet>
      <dgm:spPr/>
    </dgm:pt>
    <dgm:pt modelId="{3918B190-2300-874C-9C57-F4AD0ECC8B32}" type="pres">
      <dgm:prSet presAssocID="{9B5C4D19-3F7D-41F2-8DDD-D263EB8138D7}" presName="space" presStyleCnt="0"/>
      <dgm:spPr/>
    </dgm:pt>
    <dgm:pt modelId="{D0075C62-463C-6345-A9BD-6EF2664B46E1}" type="pres">
      <dgm:prSet presAssocID="{A5928B1D-53B4-43E9-9B06-2EE381A3C4BF}" presName="composite" presStyleCnt="0"/>
      <dgm:spPr/>
    </dgm:pt>
    <dgm:pt modelId="{E8706B3C-D6C9-9040-A947-63C6E9B7A7EB}" type="pres">
      <dgm:prSet presAssocID="{A5928B1D-53B4-43E9-9B06-2EE381A3C4BF}" presName="parTx" presStyleLbl="alignNode1" presStyleIdx="4" presStyleCnt="6">
        <dgm:presLayoutVars>
          <dgm:chMax val="0"/>
          <dgm:chPref val="0"/>
        </dgm:presLayoutVars>
      </dgm:prSet>
      <dgm:spPr/>
    </dgm:pt>
    <dgm:pt modelId="{50AF9727-06F1-BC44-BCC5-94965A80A938}" type="pres">
      <dgm:prSet presAssocID="{A5928B1D-53B4-43E9-9B06-2EE381A3C4BF}" presName="desTx" presStyleLbl="alignAccFollowNode1" presStyleIdx="4" presStyleCnt="6">
        <dgm:presLayoutVars/>
      </dgm:prSet>
      <dgm:spPr/>
    </dgm:pt>
    <dgm:pt modelId="{1BC22379-44EF-EB41-BBFF-67B3EF80DBCC}" type="pres">
      <dgm:prSet presAssocID="{F33C4ED8-3266-44A7-B0CD-8A8B9552B58B}" presName="space" presStyleCnt="0"/>
      <dgm:spPr/>
    </dgm:pt>
    <dgm:pt modelId="{441F2F62-14A5-D04C-BA27-B668CDF95ACB}" type="pres">
      <dgm:prSet presAssocID="{15130C0B-C394-4FF2-A7E7-11A022EB7660}" presName="composite" presStyleCnt="0"/>
      <dgm:spPr/>
    </dgm:pt>
    <dgm:pt modelId="{61A393B3-68F4-E544-B50A-C04BEC209D4C}" type="pres">
      <dgm:prSet presAssocID="{15130C0B-C394-4FF2-A7E7-11A022EB7660}" presName="parTx" presStyleLbl="alignNode1" presStyleIdx="5" presStyleCnt="6">
        <dgm:presLayoutVars>
          <dgm:chMax val="0"/>
          <dgm:chPref val="0"/>
        </dgm:presLayoutVars>
      </dgm:prSet>
      <dgm:spPr/>
    </dgm:pt>
    <dgm:pt modelId="{791C11EE-0184-0E44-9D3F-FC518A9450F3}" type="pres">
      <dgm:prSet presAssocID="{15130C0B-C394-4FF2-A7E7-11A022EB7660}" presName="desTx" presStyleLbl="alignAccFollowNode1" presStyleIdx="5" presStyleCnt="6">
        <dgm:presLayoutVars/>
      </dgm:prSet>
      <dgm:spPr/>
    </dgm:pt>
  </dgm:ptLst>
  <dgm:cxnLst>
    <dgm:cxn modelId="{88CC0003-E4AF-4F3B-9B69-49D9448113B3}" srcId="{4567DC44-143D-48EE-B398-69E37F6B02FD}" destId="{60F9E6A2-7CBE-4C6F-96C3-0002BD00A54D}" srcOrd="0" destOrd="0" parTransId="{C9D8DBD5-19BB-4D08-9752-86ECE3B0E9A3}" sibTransId="{33F3696F-93E1-42A0-B20A-37DE40D9211A}"/>
    <dgm:cxn modelId="{1BFD3413-4955-F643-B506-6C3E5CAB418B}" type="presOf" srcId="{4567DC44-143D-48EE-B398-69E37F6B02FD}" destId="{1BBE9B5F-6096-EE4F-BA18-96E901D26744}" srcOrd="0" destOrd="0" presId="urn:microsoft.com/office/officeart/2016/7/layout/HorizontalActionList"/>
    <dgm:cxn modelId="{4F25741A-24CF-5043-A5CD-6135D4BFD14D}" type="presOf" srcId="{44EA8888-402D-4642-AED5-8BCD02076D20}" destId="{033F6CA0-3D39-2642-898F-A565A6146949}" srcOrd="0" destOrd="0" presId="urn:microsoft.com/office/officeart/2016/7/layout/HorizontalActionList"/>
    <dgm:cxn modelId="{8DC25B32-C628-D94F-BB41-F6713860A7A2}" type="presOf" srcId="{75C0668B-8117-4423-8E51-769A674D3489}" destId="{4F92C3F8-6C2A-FD49-8E99-4EFF4FDB4E99}" srcOrd="0" destOrd="0" presId="urn:microsoft.com/office/officeart/2016/7/layout/HorizontalActionList"/>
    <dgm:cxn modelId="{01F8C636-46EE-6F47-91C9-82882DF6DEF6}" type="presOf" srcId="{A5928B1D-53B4-43E9-9B06-2EE381A3C4BF}" destId="{E8706B3C-D6C9-9040-A947-63C6E9B7A7EB}" srcOrd="0" destOrd="0" presId="urn:microsoft.com/office/officeart/2016/7/layout/HorizontalActionList"/>
    <dgm:cxn modelId="{A7244637-E2AE-3641-90C6-48679E2073C9}" type="presOf" srcId="{10FFCFC7-B673-4EC2-BA54-DD97D086B527}" destId="{C49960A9-B42E-9D4C-B39A-9CA774F998CD}" srcOrd="0" destOrd="0" presId="urn:microsoft.com/office/officeart/2016/7/layout/HorizontalActionList"/>
    <dgm:cxn modelId="{F10DE339-151B-495C-9AAC-59B08FD70C8E}" srcId="{75C0668B-8117-4423-8E51-769A674D3489}" destId="{A5928B1D-53B4-43E9-9B06-2EE381A3C4BF}" srcOrd="4" destOrd="0" parTransId="{1CD1D42F-6FEA-49A4-B7B3-C41894410BC0}" sibTransId="{F33C4ED8-3266-44A7-B0CD-8A8B9552B58B}"/>
    <dgm:cxn modelId="{3D82223D-BD82-004D-AB8B-9955A85D9A56}" type="presOf" srcId="{15130C0B-C394-4FF2-A7E7-11A022EB7660}" destId="{61A393B3-68F4-E544-B50A-C04BEC209D4C}" srcOrd="0" destOrd="0" presId="urn:microsoft.com/office/officeart/2016/7/layout/HorizontalActionList"/>
    <dgm:cxn modelId="{88E85540-4F2F-D84B-B5AC-DE469B7A1741}" type="presOf" srcId="{45478A2A-CBBA-43C3-9574-7F7014D0C7F0}" destId="{791C11EE-0184-0E44-9D3F-FC518A9450F3}" srcOrd="0" destOrd="0" presId="urn:microsoft.com/office/officeart/2016/7/layout/HorizontalActionList"/>
    <dgm:cxn modelId="{481E0541-6458-8B40-9DB2-A902459BA04E}" type="presOf" srcId="{495EB936-E164-420B-B07A-345D18E1A59E}" destId="{50AF9727-06F1-BC44-BCC5-94965A80A938}" srcOrd="0" destOrd="0" presId="urn:microsoft.com/office/officeart/2016/7/layout/HorizontalActionList"/>
    <dgm:cxn modelId="{9552C44F-370F-42C0-990B-A801FBEEAC28}" srcId="{75C0668B-8117-4423-8E51-769A674D3489}" destId="{55373236-4DB1-4703-B7A2-0AA3D48F566F}" srcOrd="3" destOrd="0" parTransId="{EAAF952F-BD5B-45D1-9442-24E4770FD18B}" sibTransId="{9B5C4D19-3F7D-41F2-8DDD-D263EB8138D7}"/>
    <dgm:cxn modelId="{C51D8856-7171-4423-A9C1-0624628B656D}" srcId="{11D89CD0-45B7-4C0F-A56E-13FDD3D1980C}" destId="{44EA8888-402D-4642-AED5-8BCD02076D20}" srcOrd="0" destOrd="0" parTransId="{B0A6F7E3-C2F8-4498-BE75-2C253420EBA3}" sibTransId="{A92D3D92-32CB-4D95-9B4F-A167A447EB45}"/>
    <dgm:cxn modelId="{07F34B78-CFC3-4D37-B6F9-87A348F75716}" srcId="{75C0668B-8117-4423-8E51-769A674D3489}" destId="{49847057-08CF-483E-92FE-D31CF1A62648}" srcOrd="0" destOrd="0" parTransId="{CA2F3CE3-1B8C-45D3-96B0-EACFB66A8B74}" sibTransId="{542713EE-F228-4709-97F0-67C7A62F02AE}"/>
    <dgm:cxn modelId="{EBE88388-BBEF-0244-8018-AA421B34C38A}" type="presOf" srcId="{49847057-08CF-483E-92FE-D31CF1A62648}" destId="{88109FD4-E344-2541-9BAE-2A52BF22F074}" srcOrd="0" destOrd="0" presId="urn:microsoft.com/office/officeart/2016/7/layout/HorizontalActionList"/>
    <dgm:cxn modelId="{2D76A08E-21C1-4FBA-A42B-EFEE2F673B11}" srcId="{15130C0B-C394-4FF2-A7E7-11A022EB7660}" destId="{45478A2A-CBBA-43C3-9574-7F7014D0C7F0}" srcOrd="0" destOrd="0" parTransId="{7160BC1D-A3BF-4B32-B3E5-E002E63574EB}" sibTransId="{E8D1F231-77C3-4877-A553-CE460C06C2E6}"/>
    <dgm:cxn modelId="{A405DD92-00D3-E047-BCB7-693EBDA647FC}" type="presOf" srcId="{D71AFCD1-8610-48A9-AACC-1248F9BCA06D}" destId="{54CFCDAF-81E2-7040-99C4-15D623AD7E06}" srcOrd="0" destOrd="0" presId="urn:microsoft.com/office/officeart/2016/7/layout/HorizontalActionList"/>
    <dgm:cxn modelId="{B2D6589D-5D35-4D28-9721-2874AA90D11B}" srcId="{A5928B1D-53B4-43E9-9B06-2EE381A3C4BF}" destId="{495EB936-E164-420B-B07A-345D18E1A59E}" srcOrd="0" destOrd="0" parTransId="{C2419410-FA3C-4EDB-B61E-4CE12E54A29F}" sibTransId="{8E1FA769-8246-4337-8693-C420F1725899}"/>
    <dgm:cxn modelId="{04A931B1-889A-4042-B958-CCF347C8F1C6}" type="presOf" srcId="{55373236-4DB1-4703-B7A2-0AA3D48F566F}" destId="{B9054B4B-9DD7-FA47-A384-DE66D235A9C0}" srcOrd="0" destOrd="0" presId="urn:microsoft.com/office/officeart/2016/7/layout/HorizontalActionList"/>
    <dgm:cxn modelId="{04D4B3C1-B437-4497-BA22-53279DCA3139}" srcId="{55373236-4DB1-4703-B7A2-0AA3D48F566F}" destId="{10FFCFC7-B673-4EC2-BA54-DD97D086B527}" srcOrd="0" destOrd="0" parTransId="{0E22F843-60FD-40D0-91C2-7C74BB957428}" sibTransId="{2A57E643-8241-4EAA-BBB4-047F7387B80B}"/>
    <dgm:cxn modelId="{D04041C4-01C9-4AC1-8A3C-4B26E65B210A}" srcId="{49847057-08CF-483E-92FE-D31CF1A62648}" destId="{D71AFCD1-8610-48A9-AACC-1248F9BCA06D}" srcOrd="0" destOrd="0" parTransId="{57D77F61-072A-45E2-9996-8368FBF479EB}" sibTransId="{8D1AC10B-4B30-482F-AD45-497E31558847}"/>
    <dgm:cxn modelId="{845F03DB-6095-494C-81B7-724B72B1A00F}" type="presOf" srcId="{11D89CD0-45B7-4C0F-A56E-13FDD3D1980C}" destId="{B36DD947-8EEF-8F45-B551-C317550D1BB7}" srcOrd="0" destOrd="0" presId="urn:microsoft.com/office/officeart/2016/7/layout/HorizontalActionList"/>
    <dgm:cxn modelId="{B85D8CEB-413F-4071-9015-404A26F4DCC9}" srcId="{75C0668B-8117-4423-8E51-769A674D3489}" destId="{11D89CD0-45B7-4C0F-A56E-13FDD3D1980C}" srcOrd="2" destOrd="0" parTransId="{B76958E5-FBC3-4CD6-B3CC-44EFF4A10FCD}" sibTransId="{BBBF1680-DC92-41B0-ADDB-3CED74027406}"/>
    <dgm:cxn modelId="{924664FA-9F8A-B143-BC45-56C315552817}" type="presOf" srcId="{60F9E6A2-7CBE-4C6F-96C3-0002BD00A54D}" destId="{FBFB4ED5-F9FA-3A45-A539-52C5EED966F4}" srcOrd="0" destOrd="0" presId="urn:microsoft.com/office/officeart/2016/7/layout/HorizontalActionList"/>
    <dgm:cxn modelId="{39A801FD-F413-4C7C-A337-FC75A97B2BF6}" srcId="{75C0668B-8117-4423-8E51-769A674D3489}" destId="{4567DC44-143D-48EE-B398-69E37F6B02FD}" srcOrd="1" destOrd="0" parTransId="{E1969C32-F020-40B7-97E9-2305E1E41A35}" sibTransId="{7552ED04-4AF9-499B-98B5-4E4B84C21673}"/>
    <dgm:cxn modelId="{6D1111FD-7224-42F2-95E1-8F5DBA3C93AE}" srcId="{75C0668B-8117-4423-8E51-769A674D3489}" destId="{15130C0B-C394-4FF2-A7E7-11A022EB7660}" srcOrd="5" destOrd="0" parTransId="{C4EF4235-223D-43B7-88ED-8B57625DD0B2}" sibTransId="{E7191BE9-AB13-41A1-BE29-3F0AB9E2AF28}"/>
    <dgm:cxn modelId="{F68791DB-AD1F-194C-AA61-26F1CFA7EBD5}" type="presParOf" srcId="{4F92C3F8-6C2A-FD49-8E99-4EFF4FDB4E99}" destId="{F0DCE6BC-1776-6447-89A1-FA688D0D7350}" srcOrd="0" destOrd="0" presId="urn:microsoft.com/office/officeart/2016/7/layout/HorizontalActionList"/>
    <dgm:cxn modelId="{339B3511-4B9E-BE41-BBEF-702EE6E5A300}" type="presParOf" srcId="{F0DCE6BC-1776-6447-89A1-FA688D0D7350}" destId="{88109FD4-E344-2541-9BAE-2A52BF22F074}" srcOrd="0" destOrd="0" presId="urn:microsoft.com/office/officeart/2016/7/layout/HorizontalActionList"/>
    <dgm:cxn modelId="{3695092F-9C2E-4242-9F35-4182E585EDCE}" type="presParOf" srcId="{F0DCE6BC-1776-6447-89A1-FA688D0D7350}" destId="{54CFCDAF-81E2-7040-99C4-15D623AD7E06}" srcOrd="1" destOrd="0" presId="urn:microsoft.com/office/officeart/2016/7/layout/HorizontalActionList"/>
    <dgm:cxn modelId="{F9B9631B-8EF1-2349-887D-8C26853BB9D5}" type="presParOf" srcId="{4F92C3F8-6C2A-FD49-8E99-4EFF4FDB4E99}" destId="{6434F471-C623-2943-A11B-D5F8CA810EA6}" srcOrd="1" destOrd="0" presId="urn:microsoft.com/office/officeart/2016/7/layout/HorizontalActionList"/>
    <dgm:cxn modelId="{22839BCE-1757-B345-9F04-21A785F4D2DC}" type="presParOf" srcId="{4F92C3F8-6C2A-FD49-8E99-4EFF4FDB4E99}" destId="{1646D77F-8154-D148-A54F-72A24D9C634B}" srcOrd="2" destOrd="0" presId="urn:microsoft.com/office/officeart/2016/7/layout/HorizontalActionList"/>
    <dgm:cxn modelId="{74DFD966-C5B5-E84A-AE16-1F4E9FA4AACE}" type="presParOf" srcId="{1646D77F-8154-D148-A54F-72A24D9C634B}" destId="{1BBE9B5F-6096-EE4F-BA18-96E901D26744}" srcOrd="0" destOrd="0" presId="urn:microsoft.com/office/officeart/2016/7/layout/HorizontalActionList"/>
    <dgm:cxn modelId="{985EF3AD-C3CF-054D-809D-7E10998E09FE}" type="presParOf" srcId="{1646D77F-8154-D148-A54F-72A24D9C634B}" destId="{FBFB4ED5-F9FA-3A45-A539-52C5EED966F4}" srcOrd="1" destOrd="0" presId="urn:microsoft.com/office/officeart/2016/7/layout/HorizontalActionList"/>
    <dgm:cxn modelId="{BEFB7957-737D-3A42-8506-1173397BDD4A}" type="presParOf" srcId="{4F92C3F8-6C2A-FD49-8E99-4EFF4FDB4E99}" destId="{3B32625F-D635-F945-94A2-78148540468F}" srcOrd="3" destOrd="0" presId="urn:microsoft.com/office/officeart/2016/7/layout/HorizontalActionList"/>
    <dgm:cxn modelId="{11F052D6-E1BB-8448-8F27-30096673EA6F}" type="presParOf" srcId="{4F92C3F8-6C2A-FD49-8E99-4EFF4FDB4E99}" destId="{2BB7A679-3230-6647-87E8-4A8B4E779077}" srcOrd="4" destOrd="0" presId="urn:microsoft.com/office/officeart/2016/7/layout/HorizontalActionList"/>
    <dgm:cxn modelId="{6E5CCB4D-D5A9-EB4F-BA0A-DD06EE1BACE5}" type="presParOf" srcId="{2BB7A679-3230-6647-87E8-4A8B4E779077}" destId="{B36DD947-8EEF-8F45-B551-C317550D1BB7}" srcOrd="0" destOrd="0" presId="urn:microsoft.com/office/officeart/2016/7/layout/HorizontalActionList"/>
    <dgm:cxn modelId="{36BE69BB-6990-644E-B4C6-7721A6FA4F01}" type="presParOf" srcId="{2BB7A679-3230-6647-87E8-4A8B4E779077}" destId="{033F6CA0-3D39-2642-898F-A565A6146949}" srcOrd="1" destOrd="0" presId="urn:microsoft.com/office/officeart/2016/7/layout/HorizontalActionList"/>
    <dgm:cxn modelId="{C2BA303D-8148-1E44-A94D-8770EDB59AC6}" type="presParOf" srcId="{4F92C3F8-6C2A-FD49-8E99-4EFF4FDB4E99}" destId="{A81B0BC5-CEDB-1A4E-89AD-29D83210D731}" srcOrd="5" destOrd="0" presId="urn:microsoft.com/office/officeart/2016/7/layout/HorizontalActionList"/>
    <dgm:cxn modelId="{3B9606F5-0EAE-5246-8C40-7E0084D9704C}" type="presParOf" srcId="{4F92C3F8-6C2A-FD49-8E99-4EFF4FDB4E99}" destId="{B173707A-FD9A-C14D-B509-BC83945AD363}" srcOrd="6" destOrd="0" presId="urn:microsoft.com/office/officeart/2016/7/layout/HorizontalActionList"/>
    <dgm:cxn modelId="{B5861F7D-9677-A24B-A910-A306C7B58839}" type="presParOf" srcId="{B173707A-FD9A-C14D-B509-BC83945AD363}" destId="{B9054B4B-9DD7-FA47-A384-DE66D235A9C0}" srcOrd="0" destOrd="0" presId="urn:microsoft.com/office/officeart/2016/7/layout/HorizontalActionList"/>
    <dgm:cxn modelId="{A6109F2C-BE10-B64D-9860-0D573744B02B}" type="presParOf" srcId="{B173707A-FD9A-C14D-B509-BC83945AD363}" destId="{C49960A9-B42E-9D4C-B39A-9CA774F998CD}" srcOrd="1" destOrd="0" presId="urn:microsoft.com/office/officeart/2016/7/layout/HorizontalActionList"/>
    <dgm:cxn modelId="{04A429BB-A6D4-3949-B141-D60D7EE183E5}" type="presParOf" srcId="{4F92C3F8-6C2A-FD49-8E99-4EFF4FDB4E99}" destId="{3918B190-2300-874C-9C57-F4AD0ECC8B32}" srcOrd="7" destOrd="0" presId="urn:microsoft.com/office/officeart/2016/7/layout/HorizontalActionList"/>
    <dgm:cxn modelId="{BD92832D-EB14-DE46-B187-CD9F2BD44EB7}" type="presParOf" srcId="{4F92C3F8-6C2A-FD49-8E99-4EFF4FDB4E99}" destId="{D0075C62-463C-6345-A9BD-6EF2664B46E1}" srcOrd="8" destOrd="0" presId="urn:microsoft.com/office/officeart/2016/7/layout/HorizontalActionList"/>
    <dgm:cxn modelId="{C50E17A2-DF9D-CF46-9BEA-1A7B2DC1D4FD}" type="presParOf" srcId="{D0075C62-463C-6345-A9BD-6EF2664B46E1}" destId="{E8706B3C-D6C9-9040-A947-63C6E9B7A7EB}" srcOrd="0" destOrd="0" presId="urn:microsoft.com/office/officeart/2016/7/layout/HorizontalActionList"/>
    <dgm:cxn modelId="{77D61767-1269-FD49-B17E-68B65BC0B260}" type="presParOf" srcId="{D0075C62-463C-6345-A9BD-6EF2664B46E1}" destId="{50AF9727-06F1-BC44-BCC5-94965A80A938}" srcOrd="1" destOrd="0" presId="urn:microsoft.com/office/officeart/2016/7/layout/HorizontalActionList"/>
    <dgm:cxn modelId="{F2FC5E34-137E-BB44-B31D-13D3E24364B6}" type="presParOf" srcId="{4F92C3F8-6C2A-FD49-8E99-4EFF4FDB4E99}" destId="{1BC22379-44EF-EB41-BBFF-67B3EF80DBCC}" srcOrd="9" destOrd="0" presId="urn:microsoft.com/office/officeart/2016/7/layout/HorizontalActionList"/>
    <dgm:cxn modelId="{EA65DC0A-4F34-FC4E-9071-09DE81C946A6}" type="presParOf" srcId="{4F92C3F8-6C2A-FD49-8E99-4EFF4FDB4E99}" destId="{441F2F62-14A5-D04C-BA27-B668CDF95ACB}" srcOrd="10" destOrd="0" presId="urn:microsoft.com/office/officeart/2016/7/layout/HorizontalActionList"/>
    <dgm:cxn modelId="{6B33F459-9B4A-3A4F-9F5E-F6DA45072E9E}" type="presParOf" srcId="{441F2F62-14A5-D04C-BA27-B668CDF95ACB}" destId="{61A393B3-68F4-E544-B50A-C04BEC209D4C}" srcOrd="0" destOrd="0" presId="urn:microsoft.com/office/officeart/2016/7/layout/HorizontalActionList"/>
    <dgm:cxn modelId="{4F962FAF-7CF5-794D-8F58-02EFC73CC34C}" type="presParOf" srcId="{441F2F62-14A5-D04C-BA27-B668CDF95ACB}" destId="{791C11EE-0184-0E44-9D3F-FC518A9450F3}"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6E4AEF-C74E-4192-9FCC-CF507DF7CC2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5BCF8B4-CA9B-4225-AD03-48718B142B14}">
      <dgm:prSet/>
      <dgm:spPr/>
      <dgm:t>
        <a:bodyPr/>
        <a:lstStyle/>
        <a:p>
          <a:r>
            <a:rPr lang="en-US"/>
            <a:t>Kathy’s Household water sustainability rules:</a:t>
          </a:r>
        </a:p>
      </dgm:t>
    </dgm:pt>
    <dgm:pt modelId="{A6EA91D2-B1B1-4532-9382-BF144BC4D946}" type="parTrans" cxnId="{53969AB7-A5D2-4B20-8957-B4E57F564005}">
      <dgm:prSet/>
      <dgm:spPr/>
      <dgm:t>
        <a:bodyPr/>
        <a:lstStyle/>
        <a:p>
          <a:endParaRPr lang="en-US"/>
        </a:p>
      </dgm:t>
    </dgm:pt>
    <dgm:pt modelId="{5A6B2666-1BC1-4E18-8FD1-D41FEC958319}" type="sibTrans" cxnId="{53969AB7-A5D2-4B20-8957-B4E57F564005}">
      <dgm:prSet/>
      <dgm:spPr/>
      <dgm:t>
        <a:bodyPr/>
        <a:lstStyle/>
        <a:p>
          <a:endParaRPr lang="en-US"/>
        </a:p>
      </dgm:t>
    </dgm:pt>
    <dgm:pt modelId="{6937666D-29FF-4908-8A0A-8BC47817C8AD}">
      <dgm:prSet/>
      <dgm:spPr/>
      <dgm:t>
        <a:bodyPr/>
        <a:lstStyle/>
        <a:p>
          <a:r>
            <a:rPr lang="en-US"/>
            <a:t>Use less water</a:t>
          </a:r>
        </a:p>
      </dgm:t>
    </dgm:pt>
    <dgm:pt modelId="{7AF8D810-2955-4BC5-9DDC-84FE4598DFC8}" type="parTrans" cxnId="{184E7A04-8AD2-4E63-A332-15BBC61EF5C8}">
      <dgm:prSet/>
      <dgm:spPr/>
      <dgm:t>
        <a:bodyPr/>
        <a:lstStyle/>
        <a:p>
          <a:endParaRPr lang="en-US"/>
        </a:p>
      </dgm:t>
    </dgm:pt>
    <dgm:pt modelId="{CB12C044-9435-4C64-9F8B-E6583984A049}" type="sibTrans" cxnId="{184E7A04-8AD2-4E63-A332-15BBC61EF5C8}">
      <dgm:prSet/>
      <dgm:spPr/>
      <dgm:t>
        <a:bodyPr/>
        <a:lstStyle/>
        <a:p>
          <a:endParaRPr lang="en-US"/>
        </a:p>
      </dgm:t>
    </dgm:pt>
    <dgm:pt modelId="{F9E4A311-AF39-4C8C-8090-C802D5BC14E6}">
      <dgm:prSet/>
      <dgm:spPr/>
      <dgm:t>
        <a:bodyPr/>
        <a:lstStyle/>
        <a:p>
          <a:r>
            <a:rPr lang="en-US"/>
            <a:t>Use fewer water pollutants</a:t>
          </a:r>
        </a:p>
      </dgm:t>
    </dgm:pt>
    <dgm:pt modelId="{2BAD7F47-A3B8-4D01-9094-D1A55FF2D753}" type="parTrans" cxnId="{610CD29F-477A-4935-8B6D-226B02BB7437}">
      <dgm:prSet/>
      <dgm:spPr/>
      <dgm:t>
        <a:bodyPr/>
        <a:lstStyle/>
        <a:p>
          <a:endParaRPr lang="en-US"/>
        </a:p>
      </dgm:t>
    </dgm:pt>
    <dgm:pt modelId="{F78E7E62-9094-4319-A3A1-90DBF438CCC5}" type="sibTrans" cxnId="{610CD29F-477A-4935-8B6D-226B02BB7437}">
      <dgm:prSet/>
      <dgm:spPr/>
      <dgm:t>
        <a:bodyPr/>
        <a:lstStyle/>
        <a:p>
          <a:endParaRPr lang="en-US"/>
        </a:p>
      </dgm:t>
    </dgm:pt>
    <dgm:pt modelId="{08C46C1D-F4F7-464B-9182-B6DCBBF322C2}">
      <dgm:prSet/>
      <dgm:spPr/>
      <dgm:t>
        <a:bodyPr/>
        <a:lstStyle/>
        <a:p>
          <a:r>
            <a:rPr lang="en-US"/>
            <a:t>Make wise purchasing choices</a:t>
          </a:r>
        </a:p>
      </dgm:t>
    </dgm:pt>
    <dgm:pt modelId="{337144D4-54ED-42AF-81E5-37FAC2DEBF07}" type="parTrans" cxnId="{A81019F0-967D-41D6-A87F-70FCF6A47D57}">
      <dgm:prSet/>
      <dgm:spPr/>
      <dgm:t>
        <a:bodyPr/>
        <a:lstStyle/>
        <a:p>
          <a:endParaRPr lang="en-US"/>
        </a:p>
      </dgm:t>
    </dgm:pt>
    <dgm:pt modelId="{82DF8A1F-9876-4F93-A072-FE5455BE1379}" type="sibTrans" cxnId="{A81019F0-967D-41D6-A87F-70FCF6A47D57}">
      <dgm:prSet/>
      <dgm:spPr/>
      <dgm:t>
        <a:bodyPr/>
        <a:lstStyle/>
        <a:p>
          <a:endParaRPr lang="en-US"/>
        </a:p>
      </dgm:t>
    </dgm:pt>
    <dgm:pt modelId="{D41B784F-BC84-4A5C-AD89-7A74592E5C67}">
      <dgm:prSet/>
      <dgm:spPr/>
      <dgm:t>
        <a:bodyPr/>
        <a:lstStyle/>
        <a:p>
          <a:r>
            <a:rPr lang="en-US"/>
            <a:t>As much as possible, keep your water to yourself!</a:t>
          </a:r>
        </a:p>
      </dgm:t>
    </dgm:pt>
    <dgm:pt modelId="{C56731B0-6765-42AB-8CF5-E82D9A869F54}" type="parTrans" cxnId="{B19DF1D5-7AC8-45EB-963E-0D1F56A3521C}">
      <dgm:prSet/>
      <dgm:spPr/>
      <dgm:t>
        <a:bodyPr/>
        <a:lstStyle/>
        <a:p>
          <a:endParaRPr lang="en-US"/>
        </a:p>
      </dgm:t>
    </dgm:pt>
    <dgm:pt modelId="{0523BB24-C2D0-43F9-892C-D3798F37C7E4}" type="sibTrans" cxnId="{B19DF1D5-7AC8-45EB-963E-0D1F56A3521C}">
      <dgm:prSet/>
      <dgm:spPr/>
      <dgm:t>
        <a:bodyPr/>
        <a:lstStyle/>
        <a:p>
          <a:endParaRPr lang="en-US"/>
        </a:p>
      </dgm:t>
    </dgm:pt>
    <dgm:pt modelId="{A2F80F84-6E3A-7241-9497-3F7CC52ABCA8}" type="pres">
      <dgm:prSet presAssocID="{266E4AEF-C74E-4192-9FCC-CF507DF7CC26}" presName="linear" presStyleCnt="0">
        <dgm:presLayoutVars>
          <dgm:animLvl val="lvl"/>
          <dgm:resizeHandles val="exact"/>
        </dgm:presLayoutVars>
      </dgm:prSet>
      <dgm:spPr/>
    </dgm:pt>
    <dgm:pt modelId="{F2B747AD-62E7-7941-8D79-4BEE8E47A0C6}" type="pres">
      <dgm:prSet presAssocID="{05BCF8B4-CA9B-4225-AD03-48718B142B14}" presName="parentText" presStyleLbl="node1" presStyleIdx="0" presStyleCnt="1" custLinFactNeighborX="71" custLinFactNeighborY="-2794">
        <dgm:presLayoutVars>
          <dgm:chMax val="0"/>
          <dgm:bulletEnabled val="1"/>
        </dgm:presLayoutVars>
      </dgm:prSet>
      <dgm:spPr/>
    </dgm:pt>
    <dgm:pt modelId="{1152F294-8201-7049-8842-1AEC42E9001D}" type="pres">
      <dgm:prSet presAssocID="{05BCF8B4-CA9B-4225-AD03-48718B142B14}" presName="childText" presStyleLbl="revTx" presStyleIdx="0" presStyleCnt="1">
        <dgm:presLayoutVars>
          <dgm:bulletEnabled val="1"/>
        </dgm:presLayoutVars>
      </dgm:prSet>
      <dgm:spPr/>
    </dgm:pt>
  </dgm:ptLst>
  <dgm:cxnLst>
    <dgm:cxn modelId="{184E7A04-8AD2-4E63-A332-15BBC61EF5C8}" srcId="{05BCF8B4-CA9B-4225-AD03-48718B142B14}" destId="{6937666D-29FF-4908-8A0A-8BC47817C8AD}" srcOrd="0" destOrd="0" parTransId="{7AF8D810-2955-4BC5-9DDC-84FE4598DFC8}" sibTransId="{CB12C044-9435-4C64-9F8B-E6583984A049}"/>
    <dgm:cxn modelId="{C57E044D-F9D1-B14F-8A2F-1D3BFEC87A1F}" type="presOf" srcId="{266E4AEF-C74E-4192-9FCC-CF507DF7CC26}" destId="{A2F80F84-6E3A-7241-9497-3F7CC52ABCA8}" srcOrd="0" destOrd="0" presId="urn:microsoft.com/office/officeart/2005/8/layout/vList2"/>
    <dgm:cxn modelId="{4779FB7D-DDD2-A246-A9F9-F1C56EF80740}" type="presOf" srcId="{F9E4A311-AF39-4C8C-8090-C802D5BC14E6}" destId="{1152F294-8201-7049-8842-1AEC42E9001D}" srcOrd="0" destOrd="1" presId="urn:microsoft.com/office/officeart/2005/8/layout/vList2"/>
    <dgm:cxn modelId="{610CD29F-477A-4935-8B6D-226B02BB7437}" srcId="{05BCF8B4-CA9B-4225-AD03-48718B142B14}" destId="{F9E4A311-AF39-4C8C-8090-C802D5BC14E6}" srcOrd="1" destOrd="0" parTransId="{2BAD7F47-A3B8-4D01-9094-D1A55FF2D753}" sibTransId="{F78E7E62-9094-4319-A3A1-90DBF438CCC5}"/>
    <dgm:cxn modelId="{53969AB7-A5D2-4B20-8957-B4E57F564005}" srcId="{266E4AEF-C74E-4192-9FCC-CF507DF7CC26}" destId="{05BCF8B4-CA9B-4225-AD03-48718B142B14}" srcOrd="0" destOrd="0" parTransId="{A6EA91D2-B1B1-4532-9382-BF144BC4D946}" sibTransId="{5A6B2666-1BC1-4E18-8FD1-D41FEC958319}"/>
    <dgm:cxn modelId="{EE477EC5-497F-D74E-9BF6-694907F99640}" type="presOf" srcId="{D41B784F-BC84-4A5C-AD89-7A74592E5C67}" destId="{1152F294-8201-7049-8842-1AEC42E9001D}" srcOrd="0" destOrd="3" presId="urn:microsoft.com/office/officeart/2005/8/layout/vList2"/>
    <dgm:cxn modelId="{42350BC6-AD4C-7440-A1E0-E5865FC4AADE}" type="presOf" srcId="{6937666D-29FF-4908-8A0A-8BC47817C8AD}" destId="{1152F294-8201-7049-8842-1AEC42E9001D}" srcOrd="0" destOrd="0" presId="urn:microsoft.com/office/officeart/2005/8/layout/vList2"/>
    <dgm:cxn modelId="{B19DF1D5-7AC8-45EB-963E-0D1F56A3521C}" srcId="{05BCF8B4-CA9B-4225-AD03-48718B142B14}" destId="{D41B784F-BC84-4A5C-AD89-7A74592E5C67}" srcOrd="3" destOrd="0" parTransId="{C56731B0-6765-42AB-8CF5-E82D9A869F54}" sibTransId="{0523BB24-C2D0-43F9-892C-D3798F37C7E4}"/>
    <dgm:cxn modelId="{B7C96FD6-88B0-D043-8716-E591F4B4138D}" type="presOf" srcId="{08C46C1D-F4F7-464B-9182-B6DCBBF322C2}" destId="{1152F294-8201-7049-8842-1AEC42E9001D}" srcOrd="0" destOrd="2" presId="urn:microsoft.com/office/officeart/2005/8/layout/vList2"/>
    <dgm:cxn modelId="{C4192FEB-63B4-FA40-B6A7-D0C0B68F0505}" type="presOf" srcId="{05BCF8B4-CA9B-4225-AD03-48718B142B14}" destId="{F2B747AD-62E7-7941-8D79-4BEE8E47A0C6}" srcOrd="0" destOrd="0" presId="urn:microsoft.com/office/officeart/2005/8/layout/vList2"/>
    <dgm:cxn modelId="{A81019F0-967D-41D6-A87F-70FCF6A47D57}" srcId="{05BCF8B4-CA9B-4225-AD03-48718B142B14}" destId="{08C46C1D-F4F7-464B-9182-B6DCBBF322C2}" srcOrd="2" destOrd="0" parTransId="{337144D4-54ED-42AF-81E5-37FAC2DEBF07}" sibTransId="{82DF8A1F-9876-4F93-A072-FE5455BE1379}"/>
    <dgm:cxn modelId="{66F4DE17-6AEB-C441-9BA0-FF4EF8DC0873}" type="presParOf" srcId="{A2F80F84-6E3A-7241-9497-3F7CC52ABCA8}" destId="{F2B747AD-62E7-7941-8D79-4BEE8E47A0C6}" srcOrd="0" destOrd="0" presId="urn:microsoft.com/office/officeart/2005/8/layout/vList2"/>
    <dgm:cxn modelId="{315E98AE-103D-A34A-94B6-9BC9DBE7AC56}" type="presParOf" srcId="{A2F80F84-6E3A-7241-9497-3F7CC52ABCA8}" destId="{1152F294-8201-7049-8842-1AEC42E9001D}"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52813-B645-44CA-A900-9277F80736EF}">
      <dsp:nvSpPr>
        <dsp:cNvPr id="0" name=""/>
        <dsp:cNvSpPr/>
      </dsp:nvSpPr>
      <dsp:spPr>
        <a:xfrm>
          <a:off x="666724" y="196068"/>
          <a:ext cx="2024437" cy="202443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3A3745-8C24-486E-9D4A-A36327CC721D}">
      <dsp:nvSpPr>
        <dsp:cNvPr id="0" name=""/>
        <dsp:cNvSpPr/>
      </dsp:nvSpPr>
      <dsp:spPr>
        <a:xfrm>
          <a:off x="1098162" y="627506"/>
          <a:ext cx="1161562" cy="1161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8FC95C-0C46-4B32-B012-4C4770FB05E1}">
      <dsp:nvSpPr>
        <dsp:cNvPr id="0" name=""/>
        <dsp:cNvSpPr/>
      </dsp:nvSpPr>
      <dsp:spPr>
        <a:xfrm>
          <a:off x="19568" y="2851069"/>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dirty="0"/>
            <a:t>Through electrolysis we can break up H2O into hydrogen and oxygen to make those gasses. </a:t>
          </a:r>
        </a:p>
      </dsp:txBody>
      <dsp:txXfrm>
        <a:off x="19568" y="2851069"/>
        <a:ext cx="3318750" cy="720000"/>
      </dsp:txXfrm>
    </dsp:sp>
    <dsp:sp modelId="{E3099BE9-9C57-4396-8BB0-DC6F79367366}">
      <dsp:nvSpPr>
        <dsp:cNvPr id="0" name=""/>
        <dsp:cNvSpPr/>
      </dsp:nvSpPr>
      <dsp:spPr>
        <a:xfrm>
          <a:off x="4566256" y="196068"/>
          <a:ext cx="2024437" cy="202443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A54AD9-C053-4BA0-B56A-4F60790B1D90}">
      <dsp:nvSpPr>
        <dsp:cNvPr id="0" name=""/>
        <dsp:cNvSpPr/>
      </dsp:nvSpPr>
      <dsp:spPr>
        <a:xfrm>
          <a:off x="4997693" y="627506"/>
          <a:ext cx="1161562" cy="1161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F8E7D-DAAE-4D80-B365-2C24926F93B6}">
      <dsp:nvSpPr>
        <dsp:cNvPr id="0" name=""/>
        <dsp:cNvSpPr/>
      </dsp:nvSpPr>
      <dsp:spPr>
        <a:xfrm>
          <a:off x="3919100" y="2851069"/>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But otherwise, not really…</a:t>
          </a:r>
        </a:p>
      </dsp:txBody>
      <dsp:txXfrm>
        <a:off x="3919100" y="2851069"/>
        <a:ext cx="3318750" cy="720000"/>
      </dsp:txXfrm>
    </dsp:sp>
    <dsp:sp modelId="{31C34D51-1178-400E-A06D-DD73EE3EEF6F}">
      <dsp:nvSpPr>
        <dsp:cNvPr id="0" name=""/>
        <dsp:cNvSpPr/>
      </dsp:nvSpPr>
      <dsp:spPr>
        <a:xfrm>
          <a:off x="8465787" y="196068"/>
          <a:ext cx="2024437" cy="202443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BE24C5-0D1B-4E5E-8803-53949561325B}">
      <dsp:nvSpPr>
        <dsp:cNvPr id="0" name=""/>
        <dsp:cNvSpPr/>
      </dsp:nvSpPr>
      <dsp:spPr>
        <a:xfrm>
          <a:off x="8897225" y="627506"/>
          <a:ext cx="1161562" cy="1161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859BF7-BCA9-4BA2-B58D-106A79FAFC7B}">
      <dsp:nvSpPr>
        <dsp:cNvPr id="0" name=""/>
        <dsp:cNvSpPr/>
      </dsp:nvSpPr>
      <dsp:spPr>
        <a:xfrm>
          <a:off x="7818631" y="2851069"/>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But we CAN pollute it so badly that it cannot be used. </a:t>
          </a:r>
        </a:p>
      </dsp:txBody>
      <dsp:txXfrm>
        <a:off x="7818631" y="2851069"/>
        <a:ext cx="3318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0A5A0-550A-694C-B4E5-D3F5FA6A377D}">
      <dsp:nvSpPr>
        <dsp:cNvPr id="0" name=""/>
        <dsp:cNvSpPr/>
      </dsp:nvSpPr>
      <dsp:spPr>
        <a:xfrm>
          <a:off x="621791" y="0"/>
          <a:ext cx="5376672" cy="5376672"/>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DA372D-983B-E341-AF10-51F23A0ACA33}">
      <dsp:nvSpPr>
        <dsp:cNvPr id="0" name=""/>
        <dsp:cNvSpPr/>
      </dsp:nvSpPr>
      <dsp:spPr>
        <a:xfrm>
          <a:off x="1132575" y="510783"/>
          <a:ext cx="2096902" cy="209690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Industrial discharge from over 2000 plants, including over 200 textile mills </a:t>
          </a:r>
        </a:p>
      </dsp:txBody>
      <dsp:txXfrm>
        <a:off x="1234937" y="613145"/>
        <a:ext cx="1892178" cy="1892178"/>
      </dsp:txXfrm>
    </dsp:sp>
    <dsp:sp modelId="{C81B464F-C301-3F42-858C-7A8A28A79F9B}">
      <dsp:nvSpPr>
        <dsp:cNvPr id="0" name=""/>
        <dsp:cNvSpPr/>
      </dsp:nvSpPr>
      <dsp:spPr>
        <a:xfrm>
          <a:off x="3390778" y="510783"/>
          <a:ext cx="2096902" cy="209690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Solid waste and raw sewage from upstream villages that lack sanitation and solid waste management</a:t>
          </a:r>
        </a:p>
      </dsp:txBody>
      <dsp:txXfrm>
        <a:off x="3493140" y="613145"/>
        <a:ext cx="1892178" cy="1892178"/>
      </dsp:txXfrm>
    </dsp:sp>
    <dsp:sp modelId="{92CE5603-C1D8-0C4A-81E5-285F8030EF07}">
      <dsp:nvSpPr>
        <dsp:cNvPr id="0" name=""/>
        <dsp:cNvSpPr/>
      </dsp:nvSpPr>
      <dsp:spPr>
        <a:xfrm>
          <a:off x="1132575" y="2768986"/>
          <a:ext cx="2096902" cy="209690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Algal blooms from rice paddy runoff containing fertilizer</a:t>
          </a:r>
        </a:p>
      </dsp:txBody>
      <dsp:txXfrm>
        <a:off x="1234937" y="2871348"/>
        <a:ext cx="1892178" cy="1892178"/>
      </dsp:txXfrm>
    </dsp:sp>
    <dsp:sp modelId="{0E75B20C-1299-414A-9748-E90B54366A19}">
      <dsp:nvSpPr>
        <dsp:cNvPr id="0" name=""/>
        <dsp:cNvSpPr/>
      </dsp:nvSpPr>
      <dsp:spPr>
        <a:xfrm>
          <a:off x="3390778" y="2768986"/>
          <a:ext cx="2096902" cy="2096902"/>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This same water is used for drinking water and crop irrigation, causing health issues to residents all along the river.</a:t>
          </a:r>
        </a:p>
      </dsp:txBody>
      <dsp:txXfrm>
        <a:off x="3493140" y="2871348"/>
        <a:ext cx="1892178" cy="18921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00F6F-A156-4B70-ABC0-264BAC67B429}">
      <dsp:nvSpPr>
        <dsp:cNvPr id="0" name=""/>
        <dsp:cNvSpPr/>
      </dsp:nvSpPr>
      <dsp:spPr>
        <a:xfrm>
          <a:off x="641113" y="1035962"/>
          <a:ext cx="684386" cy="68438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91FDA0-31A0-4849-B4EA-F7961B191D23}">
      <dsp:nvSpPr>
        <dsp:cNvPr id="0" name=""/>
        <dsp:cNvSpPr/>
      </dsp:nvSpPr>
      <dsp:spPr>
        <a:xfrm>
          <a:off x="5611" y="1793243"/>
          <a:ext cx="1955390" cy="29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b="1"/>
          </a:pPr>
          <a:r>
            <a:rPr lang="en-US" sz="1600" kern="1200"/>
            <a:t>Smart water meters</a:t>
          </a:r>
        </a:p>
      </dsp:txBody>
      <dsp:txXfrm>
        <a:off x="5611" y="1793243"/>
        <a:ext cx="1955390" cy="293308"/>
      </dsp:txXfrm>
    </dsp:sp>
    <dsp:sp modelId="{E292C3CA-F2A0-41DD-8D3D-58224C64943F}">
      <dsp:nvSpPr>
        <dsp:cNvPr id="0" name=""/>
        <dsp:cNvSpPr/>
      </dsp:nvSpPr>
      <dsp:spPr>
        <a:xfrm>
          <a:off x="5611" y="2120456"/>
          <a:ext cx="1955390" cy="610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Provide data on times and amount of water usage through the day</a:t>
          </a:r>
        </a:p>
      </dsp:txBody>
      <dsp:txXfrm>
        <a:off x="5611" y="2120456"/>
        <a:ext cx="1955390" cy="610718"/>
      </dsp:txXfrm>
    </dsp:sp>
    <dsp:sp modelId="{D405B9B7-2D2D-4401-AF9A-9E62082C3E8B}">
      <dsp:nvSpPr>
        <dsp:cNvPr id="0" name=""/>
        <dsp:cNvSpPr/>
      </dsp:nvSpPr>
      <dsp:spPr>
        <a:xfrm>
          <a:off x="2938697" y="1035962"/>
          <a:ext cx="684386" cy="68438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55D887-1E2C-4F8E-AE8E-6F0972DBB8AA}">
      <dsp:nvSpPr>
        <dsp:cNvPr id="0" name=""/>
        <dsp:cNvSpPr/>
      </dsp:nvSpPr>
      <dsp:spPr>
        <a:xfrm>
          <a:off x="2303195" y="1793243"/>
          <a:ext cx="1955390" cy="29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b="1"/>
          </a:pPr>
          <a:r>
            <a:rPr lang="en-US" sz="1600" kern="1200"/>
            <a:t>Low-flow fixtures</a:t>
          </a:r>
        </a:p>
      </dsp:txBody>
      <dsp:txXfrm>
        <a:off x="2303195" y="1793243"/>
        <a:ext cx="1955390" cy="293308"/>
      </dsp:txXfrm>
    </dsp:sp>
    <dsp:sp modelId="{9811676D-3E4C-4861-832C-45DD091A7AE9}">
      <dsp:nvSpPr>
        <dsp:cNvPr id="0" name=""/>
        <dsp:cNvSpPr/>
      </dsp:nvSpPr>
      <dsp:spPr>
        <a:xfrm>
          <a:off x="2303195" y="2120456"/>
          <a:ext cx="1955390" cy="610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Some states give away low flow toilets and showerheads!</a:t>
          </a:r>
        </a:p>
      </dsp:txBody>
      <dsp:txXfrm>
        <a:off x="2303195" y="2120456"/>
        <a:ext cx="1955390" cy="610718"/>
      </dsp:txXfrm>
    </dsp:sp>
    <dsp:sp modelId="{AD662DA6-6793-4EA4-B0D7-61B2D1CA484B}">
      <dsp:nvSpPr>
        <dsp:cNvPr id="0" name=""/>
        <dsp:cNvSpPr/>
      </dsp:nvSpPr>
      <dsp:spPr>
        <a:xfrm>
          <a:off x="5236281" y="1035962"/>
          <a:ext cx="684386" cy="68438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C1F737-5027-42CF-A8B2-BC2639E7A20A}">
      <dsp:nvSpPr>
        <dsp:cNvPr id="0" name=""/>
        <dsp:cNvSpPr/>
      </dsp:nvSpPr>
      <dsp:spPr>
        <a:xfrm>
          <a:off x="4600779" y="1793243"/>
          <a:ext cx="1955390" cy="29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b="1"/>
          </a:pPr>
          <a:r>
            <a:rPr lang="en-US" sz="1600" kern="1200"/>
            <a:t>Gray water systems</a:t>
          </a:r>
        </a:p>
      </dsp:txBody>
      <dsp:txXfrm>
        <a:off x="4600779" y="1793243"/>
        <a:ext cx="1955390" cy="293308"/>
      </dsp:txXfrm>
    </dsp:sp>
    <dsp:sp modelId="{91D4494E-CD5C-4203-9644-6D0505E87818}">
      <dsp:nvSpPr>
        <dsp:cNvPr id="0" name=""/>
        <dsp:cNvSpPr/>
      </dsp:nvSpPr>
      <dsp:spPr>
        <a:xfrm>
          <a:off x="4600779" y="2120456"/>
          <a:ext cx="1955390" cy="610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Reuse water from sinks, washer, dishwasher for toilets and outdoor irrigation</a:t>
          </a:r>
        </a:p>
      </dsp:txBody>
      <dsp:txXfrm>
        <a:off x="4600779" y="2120456"/>
        <a:ext cx="1955390" cy="610718"/>
      </dsp:txXfrm>
    </dsp:sp>
    <dsp:sp modelId="{3F5275D4-C4A1-404D-AB6A-B978F7D5F12F}">
      <dsp:nvSpPr>
        <dsp:cNvPr id="0" name=""/>
        <dsp:cNvSpPr/>
      </dsp:nvSpPr>
      <dsp:spPr>
        <a:xfrm>
          <a:off x="7533865" y="1035962"/>
          <a:ext cx="684386" cy="68438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17BD21-82A3-40EA-87D8-C8F63EB4DD97}">
      <dsp:nvSpPr>
        <dsp:cNvPr id="0" name=""/>
        <dsp:cNvSpPr/>
      </dsp:nvSpPr>
      <dsp:spPr>
        <a:xfrm>
          <a:off x="6898363" y="1793243"/>
          <a:ext cx="1955390" cy="29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b="1"/>
          </a:pPr>
          <a:r>
            <a:rPr lang="en-US" sz="1600" kern="1200"/>
            <a:t>Composting toilets</a:t>
          </a:r>
        </a:p>
      </dsp:txBody>
      <dsp:txXfrm>
        <a:off x="6898363" y="1793243"/>
        <a:ext cx="1955390" cy="293308"/>
      </dsp:txXfrm>
    </dsp:sp>
    <dsp:sp modelId="{60968599-EB55-4744-9855-1335BC152830}">
      <dsp:nvSpPr>
        <dsp:cNvPr id="0" name=""/>
        <dsp:cNvSpPr/>
      </dsp:nvSpPr>
      <dsp:spPr>
        <a:xfrm>
          <a:off x="6898363" y="2120456"/>
          <a:ext cx="1955390" cy="610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Do not use water </a:t>
          </a:r>
        </a:p>
      </dsp:txBody>
      <dsp:txXfrm>
        <a:off x="6898363" y="2120456"/>
        <a:ext cx="1955390" cy="610718"/>
      </dsp:txXfrm>
    </dsp:sp>
    <dsp:sp modelId="{9CFEDCD0-9E00-45FE-96E3-F3F1135F11EB}">
      <dsp:nvSpPr>
        <dsp:cNvPr id="0" name=""/>
        <dsp:cNvSpPr/>
      </dsp:nvSpPr>
      <dsp:spPr>
        <a:xfrm>
          <a:off x="9831449" y="1035962"/>
          <a:ext cx="684386" cy="68438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3332D-FA74-406C-A52C-9CAEE3751C38}">
      <dsp:nvSpPr>
        <dsp:cNvPr id="0" name=""/>
        <dsp:cNvSpPr/>
      </dsp:nvSpPr>
      <dsp:spPr>
        <a:xfrm>
          <a:off x="9195947" y="1793243"/>
          <a:ext cx="1955390" cy="29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b="1"/>
          </a:pPr>
          <a:r>
            <a:rPr lang="en-US" sz="1600" kern="1200"/>
            <a:t>Fixing leaks</a:t>
          </a:r>
        </a:p>
      </dsp:txBody>
      <dsp:txXfrm>
        <a:off x="9195947" y="1793243"/>
        <a:ext cx="1955390" cy="293308"/>
      </dsp:txXfrm>
    </dsp:sp>
    <dsp:sp modelId="{5EBCE776-5852-4B4F-9DAB-D7088317426F}">
      <dsp:nvSpPr>
        <dsp:cNvPr id="0" name=""/>
        <dsp:cNvSpPr/>
      </dsp:nvSpPr>
      <dsp:spPr>
        <a:xfrm>
          <a:off x="9195947" y="2120456"/>
          <a:ext cx="1955390" cy="610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Leaks account for about 12% of domestic water use!  </a:t>
          </a:r>
        </a:p>
      </dsp:txBody>
      <dsp:txXfrm>
        <a:off x="9195947" y="2120456"/>
        <a:ext cx="1955390" cy="6107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09FD4-E344-2541-9BAE-2A52BF22F074}">
      <dsp:nvSpPr>
        <dsp:cNvPr id="0" name=""/>
        <dsp:cNvSpPr/>
      </dsp:nvSpPr>
      <dsp:spPr>
        <a:xfrm>
          <a:off x="9938" y="753427"/>
          <a:ext cx="1354662" cy="406398"/>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048" tIns="107048" rIns="107048" bIns="107048" numCol="1" spcCol="1270" anchor="ctr" anchorCtr="0">
          <a:noAutofit/>
        </a:bodyPr>
        <a:lstStyle/>
        <a:p>
          <a:pPr marL="0" lvl="0" indent="0" algn="ctr" defTabSz="622300">
            <a:lnSpc>
              <a:spcPct val="90000"/>
            </a:lnSpc>
            <a:spcBef>
              <a:spcPct val="0"/>
            </a:spcBef>
            <a:spcAft>
              <a:spcPct val="35000"/>
            </a:spcAft>
            <a:buNone/>
          </a:pPr>
          <a:r>
            <a:rPr lang="en-US" sz="1400" kern="1200"/>
            <a:t>Use</a:t>
          </a:r>
        </a:p>
      </dsp:txBody>
      <dsp:txXfrm>
        <a:off x="9938" y="753427"/>
        <a:ext cx="1354662" cy="406398"/>
      </dsp:txXfrm>
    </dsp:sp>
    <dsp:sp modelId="{54CFCDAF-81E2-7040-99C4-15D623AD7E06}">
      <dsp:nvSpPr>
        <dsp:cNvPr id="0" name=""/>
        <dsp:cNvSpPr/>
      </dsp:nvSpPr>
      <dsp:spPr>
        <a:xfrm>
          <a:off x="9938" y="1159826"/>
          <a:ext cx="1354662" cy="1853883"/>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811" tIns="133811" rIns="133811" bIns="133811" numCol="1" spcCol="1270" anchor="t" anchorCtr="0">
          <a:noAutofit/>
        </a:bodyPr>
        <a:lstStyle/>
        <a:p>
          <a:pPr marL="0" lvl="0" indent="0" algn="l" defTabSz="488950">
            <a:lnSpc>
              <a:spcPct val="90000"/>
            </a:lnSpc>
            <a:spcBef>
              <a:spcPct val="0"/>
            </a:spcBef>
            <a:spcAft>
              <a:spcPct val="35000"/>
            </a:spcAft>
            <a:buNone/>
          </a:pPr>
          <a:r>
            <a:rPr lang="en-US" sz="1100" kern="1200"/>
            <a:t>Use biodegradable soaps and detergents</a:t>
          </a:r>
        </a:p>
      </dsp:txBody>
      <dsp:txXfrm>
        <a:off x="9938" y="1159826"/>
        <a:ext cx="1354662" cy="1853883"/>
      </dsp:txXfrm>
    </dsp:sp>
    <dsp:sp modelId="{1BBE9B5F-6096-EE4F-BA18-96E901D26744}">
      <dsp:nvSpPr>
        <dsp:cNvPr id="0" name=""/>
        <dsp:cNvSpPr/>
      </dsp:nvSpPr>
      <dsp:spPr>
        <a:xfrm>
          <a:off x="1472390" y="753427"/>
          <a:ext cx="1354662" cy="40639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048" tIns="107048" rIns="107048" bIns="107048" numCol="1" spcCol="1270" anchor="ctr" anchorCtr="0">
          <a:noAutofit/>
        </a:bodyPr>
        <a:lstStyle/>
        <a:p>
          <a:pPr marL="0" lvl="0" indent="0" algn="ctr" defTabSz="622300">
            <a:lnSpc>
              <a:spcPct val="90000"/>
            </a:lnSpc>
            <a:spcBef>
              <a:spcPct val="0"/>
            </a:spcBef>
            <a:spcAft>
              <a:spcPct val="35000"/>
            </a:spcAft>
            <a:buNone/>
          </a:pPr>
          <a:r>
            <a:rPr lang="en-US" sz="1400" kern="1200"/>
            <a:t>Use</a:t>
          </a:r>
        </a:p>
      </dsp:txBody>
      <dsp:txXfrm>
        <a:off x="1472390" y="753427"/>
        <a:ext cx="1354662" cy="406398"/>
      </dsp:txXfrm>
    </dsp:sp>
    <dsp:sp modelId="{FBFB4ED5-F9FA-3A45-A539-52C5EED966F4}">
      <dsp:nvSpPr>
        <dsp:cNvPr id="0" name=""/>
        <dsp:cNvSpPr/>
      </dsp:nvSpPr>
      <dsp:spPr>
        <a:xfrm>
          <a:off x="1472390" y="1159826"/>
          <a:ext cx="1354662" cy="1853883"/>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811" tIns="133811" rIns="133811" bIns="133811" numCol="1" spcCol="1270" anchor="t" anchorCtr="0">
          <a:noAutofit/>
        </a:bodyPr>
        <a:lstStyle/>
        <a:p>
          <a:pPr marL="0" lvl="0" indent="0" algn="l" defTabSz="488950">
            <a:lnSpc>
              <a:spcPct val="90000"/>
            </a:lnSpc>
            <a:spcBef>
              <a:spcPct val="0"/>
            </a:spcBef>
            <a:spcAft>
              <a:spcPct val="35000"/>
            </a:spcAft>
            <a:buNone/>
          </a:pPr>
          <a:r>
            <a:rPr lang="en-US" sz="1100" kern="1200"/>
            <a:t>Use wool balls, not dryer sheets or fabric softeners</a:t>
          </a:r>
        </a:p>
      </dsp:txBody>
      <dsp:txXfrm>
        <a:off x="1472390" y="1159826"/>
        <a:ext cx="1354662" cy="1853883"/>
      </dsp:txXfrm>
    </dsp:sp>
    <dsp:sp modelId="{B36DD947-8EEF-8F45-B551-C317550D1BB7}">
      <dsp:nvSpPr>
        <dsp:cNvPr id="0" name=""/>
        <dsp:cNvSpPr/>
      </dsp:nvSpPr>
      <dsp:spPr>
        <a:xfrm>
          <a:off x="2934842" y="753427"/>
          <a:ext cx="1354662" cy="406398"/>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048" tIns="107048" rIns="107048" bIns="107048" numCol="1" spcCol="1270" anchor="ctr" anchorCtr="0">
          <a:noAutofit/>
        </a:bodyPr>
        <a:lstStyle/>
        <a:p>
          <a:pPr marL="0" lvl="0" indent="0" algn="ctr" defTabSz="622300">
            <a:lnSpc>
              <a:spcPct val="90000"/>
            </a:lnSpc>
            <a:spcBef>
              <a:spcPct val="0"/>
            </a:spcBef>
            <a:spcAft>
              <a:spcPct val="35000"/>
            </a:spcAft>
            <a:buNone/>
          </a:pPr>
          <a:r>
            <a:rPr lang="en-US" sz="1400" kern="1200"/>
            <a:t>Reduce</a:t>
          </a:r>
        </a:p>
      </dsp:txBody>
      <dsp:txXfrm>
        <a:off x="2934842" y="753427"/>
        <a:ext cx="1354662" cy="406398"/>
      </dsp:txXfrm>
    </dsp:sp>
    <dsp:sp modelId="{033F6CA0-3D39-2642-898F-A565A6146949}">
      <dsp:nvSpPr>
        <dsp:cNvPr id="0" name=""/>
        <dsp:cNvSpPr/>
      </dsp:nvSpPr>
      <dsp:spPr>
        <a:xfrm>
          <a:off x="2934842" y="1159826"/>
          <a:ext cx="1354662" cy="1853883"/>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811" tIns="133811" rIns="133811" bIns="133811" numCol="1" spcCol="1270" anchor="t" anchorCtr="0">
          <a:noAutofit/>
        </a:bodyPr>
        <a:lstStyle/>
        <a:p>
          <a:pPr marL="0" lvl="0" indent="0" algn="l" defTabSz="488950">
            <a:lnSpc>
              <a:spcPct val="90000"/>
            </a:lnSpc>
            <a:spcBef>
              <a:spcPct val="0"/>
            </a:spcBef>
            <a:spcAft>
              <a:spcPct val="35000"/>
            </a:spcAft>
            <a:buNone/>
          </a:pPr>
          <a:r>
            <a:rPr lang="en-US" sz="1100" kern="1200"/>
            <a:t>Reduce the use of harsh household chemicals. Vinegar and water do most cleaning jobs well!</a:t>
          </a:r>
        </a:p>
      </dsp:txBody>
      <dsp:txXfrm>
        <a:off x="2934842" y="1159826"/>
        <a:ext cx="1354662" cy="1853883"/>
      </dsp:txXfrm>
    </dsp:sp>
    <dsp:sp modelId="{B9054B4B-9DD7-FA47-A384-DE66D235A9C0}">
      <dsp:nvSpPr>
        <dsp:cNvPr id="0" name=""/>
        <dsp:cNvSpPr/>
      </dsp:nvSpPr>
      <dsp:spPr>
        <a:xfrm>
          <a:off x="4397294" y="753427"/>
          <a:ext cx="1354662" cy="406398"/>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048" tIns="107048" rIns="107048" bIns="107048" numCol="1" spcCol="1270" anchor="ctr" anchorCtr="0">
          <a:noAutofit/>
        </a:bodyPr>
        <a:lstStyle/>
        <a:p>
          <a:pPr marL="0" lvl="0" indent="0" algn="ctr" defTabSz="622300">
            <a:lnSpc>
              <a:spcPct val="90000"/>
            </a:lnSpc>
            <a:spcBef>
              <a:spcPct val="0"/>
            </a:spcBef>
            <a:spcAft>
              <a:spcPct val="35000"/>
            </a:spcAft>
            <a:buNone/>
          </a:pPr>
          <a:r>
            <a:rPr lang="en-US" sz="1400" kern="1200"/>
            <a:t>Reduce or eliminate</a:t>
          </a:r>
        </a:p>
      </dsp:txBody>
      <dsp:txXfrm>
        <a:off x="4397294" y="753427"/>
        <a:ext cx="1354662" cy="406398"/>
      </dsp:txXfrm>
    </dsp:sp>
    <dsp:sp modelId="{C49960A9-B42E-9D4C-B39A-9CA774F998CD}">
      <dsp:nvSpPr>
        <dsp:cNvPr id="0" name=""/>
        <dsp:cNvSpPr/>
      </dsp:nvSpPr>
      <dsp:spPr>
        <a:xfrm>
          <a:off x="4397294" y="1159826"/>
          <a:ext cx="1354662" cy="1853883"/>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811" tIns="133811" rIns="133811" bIns="133811" numCol="1" spcCol="1270" anchor="t" anchorCtr="0">
          <a:noAutofit/>
        </a:bodyPr>
        <a:lstStyle/>
        <a:p>
          <a:pPr marL="0" lvl="0" indent="0" algn="l" defTabSz="488950">
            <a:lnSpc>
              <a:spcPct val="90000"/>
            </a:lnSpc>
            <a:spcBef>
              <a:spcPct val="0"/>
            </a:spcBef>
            <a:spcAft>
              <a:spcPct val="35000"/>
            </a:spcAft>
            <a:buNone/>
          </a:pPr>
          <a:r>
            <a:rPr lang="en-US" sz="1100" kern="1200"/>
            <a:t>Reduce or eliminate lawn fertilizers.</a:t>
          </a:r>
        </a:p>
      </dsp:txBody>
      <dsp:txXfrm>
        <a:off x="4397294" y="1159826"/>
        <a:ext cx="1354662" cy="1853883"/>
      </dsp:txXfrm>
    </dsp:sp>
    <dsp:sp modelId="{E8706B3C-D6C9-9040-A947-63C6E9B7A7EB}">
      <dsp:nvSpPr>
        <dsp:cNvPr id="0" name=""/>
        <dsp:cNvSpPr/>
      </dsp:nvSpPr>
      <dsp:spPr>
        <a:xfrm>
          <a:off x="5859746" y="753427"/>
          <a:ext cx="1354662" cy="406398"/>
        </a:xfrm>
        <a:prstGeom prst="rect">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048" tIns="107048" rIns="107048" bIns="107048" numCol="1" spcCol="1270" anchor="ctr" anchorCtr="0">
          <a:noAutofit/>
        </a:bodyPr>
        <a:lstStyle/>
        <a:p>
          <a:pPr marL="0" lvl="0" indent="0" algn="ctr" defTabSz="622300">
            <a:lnSpc>
              <a:spcPct val="90000"/>
            </a:lnSpc>
            <a:spcBef>
              <a:spcPct val="0"/>
            </a:spcBef>
            <a:spcAft>
              <a:spcPct val="35000"/>
            </a:spcAft>
            <a:buNone/>
          </a:pPr>
          <a:r>
            <a:rPr lang="en-US" sz="1400" kern="1200"/>
            <a:t>Consider</a:t>
          </a:r>
        </a:p>
      </dsp:txBody>
      <dsp:txXfrm>
        <a:off x="5859746" y="753427"/>
        <a:ext cx="1354662" cy="406398"/>
      </dsp:txXfrm>
    </dsp:sp>
    <dsp:sp modelId="{50AF9727-06F1-BC44-BCC5-94965A80A938}">
      <dsp:nvSpPr>
        <dsp:cNvPr id="0" name=""/>
        <dsp:cNvSpPr/>
      </dsp:nvSpPr>
      <dsp:spPr>
        <a:xfrm>
          <a:off x="5859746" y="1159826"/>
          <a:ext cx="1354662" cy="1853883"/>
        </a:xfrm>
        <a:prstGeom prst="rect">
          <a:avLst/>
        </a:prstGeom>
        <a:solidFill>
          <a:schemeClr val="accent6">
            <a:tint val="40000"/>
            <a:alpha val="90000"/>
            <a:hueOff val="0"/>
            <a:satOff val="0"/>
            <a:lumOff val="0"/>
            <a:alphaOff val="0"/>
          </a:schemeClr>
        </a:solidFill>
        <a:ln w="1905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811" tIns="133811" rIns="133811" bIns="133811" numCol="1" spcCol="1270" anchor="t" anchorCtr="0">
          <a:noAutofit/>
        </a:bodyPr>
        <a:lstStyle/>
        <a:p>
          <a:pPr marL="0" lvl="0" indent="0" algn="l" defTabSz="488950">
            <a:lnSpc>
              <a:spcPct val="90000"/>
            </a:lnSpc>
            <a:spcBef>
              <a:spcPct val="0"/>
            </a:spcBef>
            <a:spcAft>
              <a:spcPct val="35000"/>
            </a:spcAft>
            <a:buNone/>
          </a:pPr>
          <a:r>
            <a:rPr lang="en-US" sz="1100" kern="1200"/>
            <a:t>Consider Xeriscaping your yard!</a:t>
          </a:r>
        </a:p>
      </dsp:txBody>
      <dsp:txXfrm>
        <a:off x="5859746" y="1159826"/>
        <a:ext cx="1354662" cy="1853883"/>
      </dsp:txXfrm>
    </dsp:sp>
    <dsp:sp modelId="{61A393B3-68F4-E544-B50A-C04BEC209D4C}">
      <dsp:nvSpPr>
        <dsp:cNvPr id="0" name=""/>
        <dsp:cNvSpPr/>
      </dsp:nvSpPr>
      <dsp:spPr>
        <a:xfrm>
          <a:off x="7322198" y="753427"/>
          <a:ext cx="1354662" cy="406398"/>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048" tIns="107048" rIns="107048" bIns="107048" numCol="1" spcCol="1270" anchor="ctr" anchorCtr="0">
          <a:noAutofit/>
        </a:bodyPr>
        <a:lstStyle/>
        <a:p>
          <a:pPr marL="0" lvl="0" indent="0" algn="ctr" defTabSz="622300">
            <a:lnSpc>
              <a:spcPct val="90000"/>
            </a:lnSpc>
            <a:spcBef>
              <a:spcPct val="0"/>
            </a:spcBef>
            <a:spcAft>
              <a:spcPct val="35000"/>
            </a:spcAft>
            <a:buNone/>
          </a:pPr>
          <a:r>
            <a:rPr lang="en-US" sz="1400" kern="1200"/>
            <a:t>Add</a:t>
          </a:r>
        </a:p>
      </dsp:txBody>
      <dsp:txXfrm>
        <a:off x="7322198" y="753427"/>
        <a:ext cx="1354662" cy="406398"/>
      </dsp:txXfrm>
    </dsp:sp>
    <dsp:sp modelId="{791C11EE-0184-0E44-9D3F-FC518A9450F3}">
      <dsp:nvSpPr>
        <dsp:cNvPr id="0" name=""/>
        <dsp:cNvSpPr/>
      </dsp:nvSpPr>
      <dsp:spPr>
        <a:xfrm>
          <a:off x="7322198" y="1159826"/>
          <a:ext cx="1354662" cy="1853883"/>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811" tIns="133811" rIns="133811" bIns="133811" numCol="1" spcCol="1270" anchor="t" anchorCtr="0">
          <a:noAutofit/>
        </a:bodyPr>
        <a:lstStyle/>
        <a:p>
          <a:pPr marL="0" lvl="0" indent="0" algn="l" defTabSz="488950">
            <a:lnSpc>
              <a:spcPct val="90000"/>
            </a:lnSpc>
            <a:spcBef>
              <a:spcPct val="0"/>
            </a:spcBef>
            <a:spcAft>
              <a:spcPct val="35000"/>
            </a:spcAft>
            <a:buNone/>
          </a:pPr>
          <a:r>
            <a:rPr lang="en-US" sz="1100" kern="1200"/>
            <a:t>Add rain barrels to collect roof runoff. </a:t>
          </a:r>
        </a:p>
      </dsp:txBody>
      <dsp:txXfrm>
        <a:off x="7322198" y="1159826"/>
        <a:ext cx="1354662" cy="18538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747AD-62E7-7941-8D79-4BEE8E47A0C6}">
      <dsp:nvSpPr>
        <dsp:cNvPr id="0" name=""/>
        <dsp:cNvSpPr/>
      </dsp:nvSpPr>
      <dsp:spPr>
        <a:xfrm>
          <a:off x="0" y="233797"/>
          <a:ext cx="4672584" cy="123317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Kathy’s Household water sustainability rules:</a:t>
          </a:r>
        </a:p>
      </dsp:txBody>
      <dsp:txXfrm>
        <a:off x="60199" y="293996"/>
        <a:ext cx="4552186" cy="1112781"/>
      </dsp:txXfrm>
    </dsp:sp>
    <dsp:sp modelId="{1152F294-8201-7049-8842-1AEC42E9001D}">
      <dsp:nvSpPr>
        <dsp:cNvPr id="0" name=""/>
        <dsp:cNvSpPr/>
      </dsp:nvSpPr>
      <dsp:spPr>
        <a:xfrm>
          <a:off x="0" y="1521661"/>
          <a:ext cx="4672584" cy="1957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355"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Use less water</a:t>
          </a:r>
        </a:p>
        <a:p>
          <a:pPr marL="228600" lvl="1" indent="-228600" algn="l" defTabSz="1066800">
            <a:lnSpc>
              <a:spcPct val="90000"/>
            </a:lnSpc>
            <a:spcBef>
              <a:spcPct val="0"/>
            </a:spcBef>
            <a:spcAft>
              <a:spcPct val="20000"/>
            </a:spcAft>
            <a:buChar char="•"/>
          </a:pPr>
          <a:r>
            <a:rPr lang="en-US" sz="2400" kern="1200"/>
            <a:t>Use fewer water pollutants</a:t>
          </a:r>
        </a:p>
        <a:p>
          <a:pPr marL="228600" lvl="1" indent="-228600" algn="l" defTabSz="1066800">
            <a:lnSpc>
              <a:spcPct val="90000"/>
            </a:lnSpc>
            <a:spcBef>
              <a:spcPct val="0"/>
            </a:spcBef>
            <a:spcAft>
              <a:spcPct val="20000"/>
            </a:spcAft>
            <a:buChar char="•"/>
          </a:pPr>
          <a:r>
            <a:rPr lang="en-US" sz="2400" kern="1200"/>
            <a:t>Make wise purchasing choices</a:t>
          </a:r>
        </a:p>
        <a:p>
          <a:pPr marL="228600" lvl="1" indent="-228600" algn="l" defTabSz="1066800">
            <a:lnSpc>
              <a:spcPct val="90000"/>
            </a:lnSpc>
            <a:spcBef>
              <a:spcPct val="0"/>
            </a:spcBef>
            <a:spcAft>
              <a:spcPct val="20000"/>
            </a:spcAft>
            <a:buChar char="•"/>
          </a:pPr>
          <a:r>
            <a:rPr lang="en-US" sz="2400" kern="1200"/>
            <a:t>As much as possible, keep your water to yourself!</a:t>
          </a:r>
        </a:p>
      </dsp:txBody>
      <dsp:txXfrm>
        <a:off x="0" y="1521661"/>
        <a:ext cx="4672584" cy="1957185"/>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DA231-C757-B24B-8772-8F2F812808EA}"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013C5-B9B2-E043-87CD-AC91199107CC}" type="slidenum">
              <a:rPr lang="en-US" smtClean="0"/>
              <a:t>‹#›</a:t>
            </a:fld>
            <a:endParaRPr lang="en-US"/>
          </a:p>
        </p:txBody>
      </p:sp>
    </p:spTree>
    <p:extLst>
      <p:ext uri="{BB962C8B-B14F-4D97-AF65-F5344CB8AC3E}">
        <p14:creationId xmlns:p14="http://schemas.microsoft.com/office/powerpoint/2010/main" val="3951662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need to understand that water moves from fresh systems to salt systems and back again through the water cycle.  We just speed that up through desalinization, but we don’t actually create new water. </a:t>
            </a:r>
          </a:p>
        </p:txBody>
      </p:sp>
      <p:sp>
        <p:nvSpPr>
          <p:cNvPr id="4" name="Slide Number Placeholder 3"/>
          <p:cNvSpPr>
            <a:spLocks noGrp="1"/>
          </p:cNvSpPr>
          <p:nvPr>
            <p:ph type="sldNum" sz="quarter" idx="5"/>
          </p:nvPr>
        </p:nvSpPr>
        <p:spPr/>
        <p:txBody>
          <a:bodyPr/>
          <a:lstStyle/>
          <a:p>
            <a:fld id="{B10013C5-B9B2-E043-87CD-AC91199107CC}" type="slidenum">
              <a:rPr lang="en-US" smtClean="0"/>
              <a:t>3</a:t>
            </a:fld>
            <a:endParaRPr lang="en-US"/>
          </a:p>
        </p:txBody>
      </p:sp>
    </p:spTree>
    <p:extLst>
      <p:ext uri="{BB962C8B-B14F-4D97-AF65-F5344CB8AC3E}">
        <p14:creationId xmlns:p14="http://schemas.microsoft.com/office/powerpoint/2010/main" val="1566633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is life, period.  If we didn’t have liquid water on Earth, it wouldn’t sustain life.  </a:t>
            </a:r>
          </a:p>
        </p:txBody>
      </p:sp>
      <p:sp>
        <p:nvSpPr>
          <p:cNvPr id="4" name="Slide Number Placeholder 3"/>
          <p:cNvSpPr>
            <a:spLocks noGrp="1"/>
          </p:cNvSpPr>
          <p:nvPr>
            <p:ph type="sldNum" sz="quarter" idx="5"/>
          </p:nvPr>
        </p:nvSpPr>
        <p:spPr/>
        <p:txBody>
          <a:bodyPr/>
          <a:lstStyle/>
          <a:p>
            <a:fld id="{B10013C5-B9B2-E043-87CD-AC91199107CC}" type="slidenum">
              <a:rPr lang="en-US" smtClean="0"/>
              <a:t>4</a:t>
            </a:fld>
            <a:endParaRPr lang="en-US"/>
          </a:p>
        </p:txBody>
      </p:sp>
    </p:spTree>
    <p:extLst>
      <p:ext uri="{BB962C8B-B14F-4D97-AF65-F5344CB8AC3E}">
        <p14:creationId xmlns:p14="http://schemas.microsoft.com/office/powerpoint/2010/main" val="1468752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3/25/2026</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95209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3/25/2026</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91473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3/25/2026</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160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3/25/2026</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088511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3/25/2026</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842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3/25/2026</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16737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3/25/2026</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57616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3/25/2026</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330260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3/25/2026</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624049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3/25/2026</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659430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3/25/2026</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536616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3/25/2026</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97811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atercalculator.org/footprint/what-is-a-water-footprint/" TargetMode="External"/><Relationship Id="rId2" Type="http://schemas.openxmlformats.org/officeDocument/2006/relationships/image" Target="../media/image13.sv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B98925-0550-1AFB-C1DC-02792400F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alm movement of water in the river">
            <a:extLst>
              <a:ext uri="{FF2B5EF4-FFF2-40B4-BE49-F238E27FC236}">
                <a16:creationId xmlns:a16="http://schemas.microsoft.com/office/drawing/2014/main" id="{758B7879-18E8-59B3-E6BC-09D71457E0EA}"/>
              </a:ext>
            </a:extLst>
          </p:cNvPr>
          <p:cNvPicPr>
            <a:picLocks noChangeAspect="1"/>
          </p:cNvPicPr>
          <p:nvPr/>
        </p:nvPicPr>
        <p:blipFill>
          <a:blip r:embed="rId2"/>
          <a:srcRect b="15730"/>
          <a:stretch>
            <a:fillRect/>
          </a:stretch>
        </p:blipFill>
        <p:spPr>
          <a:xfrm>
            <a:off x="20" y="10"/>
            <a:ext cx="12191979" cy="6857990"/>
          </a:xfrm>
          <a:prstGeom prst="rect">
            <a:avLst/>
          </a:prstGeom>
        </p:spPr>
      </p:pic>
      <p:sp>
        <p:nvSpPr>
          <p:cNvPr id="11" name="Rectangle 10">
            <a:extLst>
              <a:ext uri="{FF2B5EF4-FFF2-40B4-BE49-F238E27FC236}">
                <a16:creationId xmlns:a16="http://schemas.microsoft.com/office/drawing/2014/main" id="{0DBFCB27-760B-5FF3-72F5-581461CE1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128016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6416D2-5F53-814B-E4C1-BF5EE71FC85A}"/>
              </a:ext>
            </a:extLst>
          </p:cNvPr>
          <p:cNvSpPr>
            <a:spLocks noGrp="1"/>
          </p:cNvSpPr>
          <p:nvPr>
            <p:ph type="ctrTitle"/>
          </p:nvPr>
        </p:nvSpPr>
        <p:spPr>
          <a:xfrm>
            <a:off x="320039" y="175146"/>
            <a:ext cx="8196432" cy="960120"/>
          </a:xfrm>
        </p:spPr>
        <p:txBody>
          <a:bodyPr anchor="ctr">
            <a:normAutofit/>
          </a:bodyPr>
          <a:lstStyle/>
          <a:p>
            <a:r>
              <a:rPr lang="en-US" sz="4400" dirty="0"/>
              <a:t>Water water everywhere…</a:t>
            </a:r>
          </a:p>
        </p:txBody>
      </p:sp>
      <p:sp>
        <p:nvSpPr>
          <p:cNvPr id="3" name="Subtitle 2">
            <a:extLst>
              <a:ext uri="{FF2B5EF4-FFF2-40B4-BE49-F238E27FC236}">
                <a16:creationId xmlns:a16="http://schemas.microsoft.com/office/drawing/2014/main" id="{9A1D44E2-3B89-0DA8-1014-141113DAD07F}"/>
              </a:ext>
            </a:extLst>
          </p:cNvPr>
          <p:cNvSpPr>
            <a:spLocks noGrp="1"/>
          </p:cNvSpPr>
          <p:nvPr>
            <p:ph type="subTitle" idx="1"/>
          </p:nvPr>
        </p:nvSpPr>
        <p:spPr>
          <a:xfrm>
            <a:off x="8597152" y="175146"/>
            <a:ext cx="3402123" cy="960120"/>
          </a:xfrm>
        </p:spPr>
        <p:txBody>
          <a:bodyPr anchor="ctr">
            <a:normAutofit lnSpcReduction="10000"/>
          </a:bodyPr>
          <a:lstStyle/>
          <a:p>
            <a:pPr algn="r"/>
            <a:r>
              <a:rPr lang="en-US" sz="1900" dirty="0"/>
              <a:t>Sustainable strategies for managing supply in the 21</a:t>
            </a:r>
            <a:r>
              <a:rPr lang="en-US" sz="1900" baseline="30000" dirty="0"/>
              <a:t>st</a:t>
            </a:r>
            <a:r>
              <a:rPr lang="en-US" sz="1900" dirty="0"/>
              <a:t> century</a:t>
            </a:r>
          </a:p>
        </p:txBody>
      </p:sp>
    </p:spTree>
    <p:extLst>
      <p:ext uri="{BB962C8B-B14F-4D97-AF65-F5344CB8AC3E}">
        <p14:creationId xmlns:p14="http://schemas.microsoft.com/office/powerpoint/2010/main" val="8748988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Freeform: Shape 512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29" name="Freeform: Shape 5128">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131" name="Rectangle 5130">
            <a:extLst>
              <a:ext uri="{FF2B5EF4-FFF2-40B4-BE49-F238E27FC236}">
                <a16:creationId xmlns:a16="http://schemas.microsoft.com/office/drawing/2014/main" id="{FF9FFCE1-E057-415B-A971-88EC7E22A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FBA4E5-7169-6D2F-9E3F-BD00DA7DA72D}"/>
              </a:ext>
            </a:extLst>
          </p:cNvPr>
          <p:cNvSpPr>
            <a:spLocks noGrp="1"/>
          </p:cNvSpPr>
          <p:nvPr>
            <p:ph type="title"/>
          </p:nvPr>
        </p:nvSpPr>
        <p:spPr>
          <a:xfrm>
            <a:off x="521209" y="971397"/>
            <a:ext cx="3462236" cy="2947460"/>
          </a:xfrm>
        </p:spPr>
        <p:txBody>
          <a:bodyPr vert="horz" lIns="91440" tIns="45720" rIns="91440" bIns="45720" rtlCol="0" anchor="t">
            <a:normAutofit/>
          </a:bodyPr>
          <a:lstStyle/>
          <a:p>
            <a:pPr>
              <a:lnSpc>
                <a:spcPct val="90000"/>
              </a:lnSpc>
            </a:pPr>
            <a:r>
              <a:rPr lang="en-US" sz="4100"/>
              <a:t>Domestic water use and population growth</a:t>
            </a:r>
          </a:p>
        </p:txBody>
      </p:sp>
      <p:sp>
        <p:nvSpPr>
          <p:cNvPr id="5133" name="Rectangle 5132">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346557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Water use and population growth chart">
            <a:extLst>
              <a:ext uri="{FF2B5EF4-FFF2-40B4-BE49-F238E27FC236}">
                <a16:creationId xmlns:a16="http://schemas.microsoft.com/office/drawing/2014/main" id="{D17D69B0-19DD-27D9-6172-B56C1372EF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371704" y="1266150"/>
            <a:ext cx="7293594" cy="4868473"/>
          </a:xfrm>
          <a:prstGeom prst="rect">
            <a:avLst/>
          </a:prstGeom>
          <a:noFill/>
          <a:extLst>
            <a:ext uri="{909E8E84-426E-40DD-AFC4-6F175D3DCCD1}">
              <a14:hiddenFill xmlns:a14="http://schemas.microsoft.com/office/drawing/2010/main">
                <a:solidFill>
                  <a:srgbClr val="FFFFFF"/>
                </a:solidFill>
              </a14:hiddenFill>
            </a:ext>
          </a:extLst>
        </p:spPr>
      </p:pic>
      <p:sp>
        <p:nvSpPr>
          <p:cNvPr id="5135" name="Rectangle 5134">
            <a:extLst>
              <a:ext uri="{FF2B5EF4-FFF2-40B4-BE49-F238E27FC236}">
                <a16:creationId xmlns:a16="http://schemas.microsoft.com/office/drawing/2014/main" id="{D58401B5-5F1B-4D21-9AC3-AAEC8D366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1704" y="6300216"/>
            <a:ext cx="7293604"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567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A4C5B-14B6-5D9C-9658-12946B97D587}"/>
              </a:ext>
            </a:extLst>
          </p:cNvPr>
          <p:cNvSpPr>
            <a:spLocks noGrp="1"/>
          </p:cNvSpPr>
          <p:nvPr>
            <p:ph type="title"/>
          </p:nvPr>
        </p:nvSpPr>
        <p:spPr/>
        <p:txBody>
          <a:bodyPr/>
          <a:lstStyle/>
          <a:p>
            <a:r>
              <a:rPr lang="en-US" dirty="0"/>
              <a:t>What do these maps together tell us? </a:t>
            </a:r>
          </a:p>
        </p:txBody>
      </p:sp>
      <p:pic>
        <p:nvPicPr>
          <p:cNvPr id="5" name="Content Placeholder 4">
            <a:extLst>
              <a:ext uri="{FF2B5EF4-FFF2-40B4-BE49-F238E27FC236}">
                <a16:creationId xmlns:a16="http://schemas.microsoft.com/office/drawing/2014/main" id="{7D27DFA6-912E-E44B-3495-475E69506E8E}"/>
              </a:ext>
            </a:extLst>
          </p:cNvPr>
          <p:cNvPicPr>
            <a:picLocks noGrp="1" noChangeAspect="1"/>
          </p:cNvPicPr>
          <p:nvPr>
            <p:ph idx="1"/>
          </p:nvPr>
        </p:nvPicPr>
        <p:blipFill>
          <a:blip r:embed="rId2"/>
          <a:stretch>
            <a:fillRect/>
          </a:stretch>
        </p:blipFill>
        <p:spPr>
          <a:xfrm>
            <a:off x="521208" y="2547019"/>
            <a:ext cx="4838793" cy="3739068"/>
          </a:xfrm>
          <a:prstGeom prst="rect">
            <a:avLst/>
          </a:prstGeom>
        </p:spPr>
      </p:pic>
      <p:pic>
        <p:nvPicPr>
          <p:cNvPr id="6" name="Picture 2" descr="Water use and population growth chart">
            <a:extLst>
              <a:ext uri="{FF2B5EF4-FFF2-40B4-BE49-F238E27FC236}">
                <a16:creationId xmlns:a16="http://schemas.microsoft.com/office/drawing/2014/main" id="{71A010CE-D05C-97A0-97F6-AEB563108D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06670" y="2557740"/>
            <a:ext cx="5358627" cy="3576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278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EB2023-4F8B-6E4F-58CD-55BD0991EDEE}"/>
              </a:ext>
            </a:extLst>
          </p:cNvPr>
          <p:cNvSpPr>
            <a:spLocks noGrp="1"/>
          </p:cNvSpPr>
          <p:nvPr>
            <p:ph type="title"/>
          </p:nvPr>
        </p:nvSpPr>
        <p:spPr>
          <a:xfrm>
            <a:off x="6153912" y="978408"/>
            <a:ext cx="5513832" cy="1463040"/>
          </a:xfrm>
        </p:spPr>
        <p:txBody>
          <a:bodyPr>
            <a:normAutofit/>
          </a:bodyPr>
          <a:lstStyle/>
          <a:p>
            <a:r>
              <a:rPr lang="en-US" dirty="0"/>
              <a:t>Water Footprint Calculator</a:t>
            </a:r>
          </a:p>
        </p:txBody>
      </p:sp>
      <p:pic>
        <p:nvPicPr>
          <p:cNvPr id="7" name="Graphic 6" descr="Calculator">
            <a:extLst>
              <a:ext uri="{FF2B5EF4-FFF2-40B4-BE49-F238E27FC236}">
                <a16:creationId xmlns:a16="http://schemas.microsoft.com/office/drawing/2014/main" id="{1405C6E4-C2AF-D903-1F2F-8EF977C52F6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17867" y="947138"/>
            <a:ext cx="4959823" cy="4959823"/>
          </a:xfrm>
          <a:prstGeom prst="rect">
            <a:avLst/>
          </a:prstGeom>
        </p:spPr>
      </p:pic>
      <p:sp>
        <p:nvSpPr>
          <p:cNvPr id="12" name="Freeform: Shape 11">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8484" y="508090"/>
            <a:ext cx="5513832"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Content Placeholder 2">
            <a:extLst>
              <a:ext uri="{FF2B5EF4-FFF2-40B4-BE49-F238E27FC236}">
                <a16:creationId xmlns:a16="http://schemas.microsoft.com/office/drawing/2014/main" id="{D2FED318-1E41-35D4-3DCC-BC1819F9057A}"/>
              </a:ext>
            </a:extLst>
          </p:cNvPr>
          <p:cNvSpPr>
            <a:spLocks noGrp="1"/>
          </p:cNvSpPr>
          <p:nvPr>
            <p:ph idx="1"/>
          </p:nvPr>
        </p:nvSpPr>
        <p:spPr>
          <a:xfrm>
            <a:off x="6153912" y="2578608"/>
            <a:ext cx="5513832" cy="3767328"/>
          </a:xfrm>
        </p:spPr>
        <p:txBody>
          <a:bodyPr>
            <a:normAutofit/>
          </a:bodyPr>
          <a:lstStyle/>
          <a:p>
            <a:pPr marL="0" indent="0">
              <a:buNone/>
            </a:pPr>
            <a:r>
              <a:rPr lang="en-US" dirty="0">
                <a:hlinkClick r:id="rId3"/>
              </a:rPr>
              <a:t>https://watercalculator.org/footprint/what-is-a-water-footprint/</a:t>
            </a:r>
            <a:endParaRPr lang="en-US" dirty="0"/>
          </a:p>
          <a:p>
            <a:r>
              <a:rPr lang="en-US" dirty="0"/>
              <a:t>Includes indoor, outdoor, and virtual water consumption</a:t>
            </a:r>
          </a:p>
          <a:p>
            <a:r>
              <a:rPr lang="en-US" dirty="0"/>
              <a:t>The amount of water consumed, evaporated, and polluted from our daily activities. </a:t>
            </a:r>
          </a:p>
        </p:txBody>
      </p:sp>
    </p:spTree>
    <p:extLst>
      <p:ext uri="{BB962C8B-B14F-4D97-AF65-F5344CB8AC3E}">
        <p14:creationId xmlns:p14="http://schemas.microsoft.com/office/powerpoint/2010/main" val="1662656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5D21C4-0EF4-D508-9B90-CB21E5FA5CD4}"/>
              </a:ext>
            </a:extLst>
          </p:cNvPr>
          <p:cNvSpPr>
            <a:spLocks noGrp="1"/>
          </p:cNvSpPr>
          <p:nvPr>
            <p:ph type="title"/>
          </p:nvPr>
        </p:nvSpPr>
        <p:spPr>
          <a:xfrm>
            <a:off x="6153912" y="978408"/>
            <a:ext cx="5513832" cy="1463040"/>
          </a:xfrm>
        </p:spPr>
        <p:txBody>
          <a:bodyPr>
            <a:normAutofit/>
          </a:bodyPr>
          <a:lstStyle/>
          <a:p>
            <a:r>
              <a:rPr lang="en-US" dirty="0"/>
              <a:t>Virtual Water</a:t>
            </a:r>
          </a:p>
        </p:txBody>
      </p:sp>
      <p:pic>
        <p:nvPicPr>
          <p:cNvPr id="7" name="Graphic 6" descr="Watering pot">
            <a:extLst>
              <a:ext uri="{FF2B5EF4-FFF2-40B4-BE49-F238E27FC236}">
                <a16:creationId xmlns:a16="http://schemas.microsoft.com/office/drawing/2014/main" id="{20AA2BC9-3A96-7CEB-1956-66ED5FEAEE6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17867" y="947138"/>
            <a:ext cx="4959823" cy="4959823"/>
          </a:xfrm>
          <a:prstGeom prst="rect">
            <a:avLst/>
          </a:prstGeom>
        </p:spPr>
      </p:pic>
      <p:sp>
        <p:nvSpPr>
          <p:cNvPr id="12" name="Freeform: Shape 11">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8484" y="508090"/>
            <a:ext cx="5513832"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22B0953-CDC2-A4E0-E98C-54E8D2D03A97}"/>
              </a:ext>
            </a:extLst>
          </p:cNvPr>
          <p:cNvSpPr>
            <a:spLocks noGrp="1"/>
          </p:cNvSpPr>
          <p:nvPr>
            <p:ph idx="1"/>
          </p:nvPr>
        </p:nvSpPr>
        <p:spPr>
          <a:xfrm>
            <a:off x="6153912" y="2578608"/>
            <a:ext cx="5513832" cy="3767328"/>
          </a:xfrm>
        </p:spPr>
        <p:txBody>
          <a:bodyPr>
            <a:normAutofit lnSpcReduction="10000"/>
          </a:bodyPr>
          <a:lstStyle/>
          <a:p>
            <a:pPr>
              <a:lnSpc>
                <a:spcPct val="100000"/>
              </a:lnSpc>
            </a:pPr>
            <a:r>
              <a:rPr lang="en-US" sz="1400" dirty="0"/>
              <a:t>Water “embedded” in the products, services, and processes we buy and use</a:t>
            </a:r>
          </a:p>
          <a:p>
            <a:pPr>
              <a:lnSpc>
                <a:spcPct val="100000"/>
              </a:lnSpc>
            </a:pPr>
            <a:r>
              <a:rPr lang="en-US" sz="1400" dirty="0"/>
              <a:t>Direct water: water we see as we use it—for cooking, washing, flushing, drinking, etc. </a:t>
            </a:r>
          </a:p>
          <a:p>
            <a:pPr>
              <a:lnSpc>
                <a:spcPct val="100000"/>
              </a:lnSpc>
            </a:pPr>
            <a:r>
              <a:rPr lang="en-US" sz="1400" dirty="0"/>
              <a:t>Indirect water: the water used in making products, growing and raising food, sourcing energy, transportation</a:t>
            </a:r>
          </a:p>
          <a:p>
            <a:pPr lvl="1">
              <a:lnSpc>
                <a:spcPct val="100000"/>
              </a:lnSpc>
            </a:pPr>
            <a:r>
              <a:rPr lang="en-US" sz="1400" dirty="0"/>
              <a:t>Indirect water moves from the point of use to the point of consumption</a:t>
            </a:r>
          </a:p>
          <a:p>
            <a:pPr lvl="1">
              <a:lnSpc>
                <a:spcPct val="100000"/>
              </a:lnSpc>
            </a:pPr>
            <a:r>
              <a:rPr lang="en-US" sz="1400" dirty="0"/>
              <a:t>So, a tomato crop literally takes water from California and transports it to Texas. We call that water export. </a:t>
            </a:r>
          </a:p>
          <a:p>
            <a:pPr lvl="1">
              <a:lnSpc>
                <a:spcPct val="100000"/>
              </a:lnSpc>
            </a:pPr>
            <a:r>
              <a:rPr lang="en-US" sz="1400" dirty="0"/>
              <a:t>When we export virtual water from a water stressed region (California) to a water-rich region (south Texas), we are are making a poor water use decision. </a:t>
            </a:r>
          </a:p>
          <a:p>
            <a:pPr lvl="1">
              <a:lnSpc>
                <a:spcPct val="100000"/>
              </a:lnSpc>
            </a:pPr>
            <a:r>
              <a:rPr lang="en-US" sz="1400" dirty="0"/>
              <a:t>Indirect water should move from water-rich to water-poor regions to be sustainable. </a:t>
            </a:r>
          </a:p>
        </p:txBody>
      </p:sp>
    </p:spTree>
    <p:extLst>
      <p:ext uri="{BB962C8B-B14F-4D97-AF65-F5344CB8AC3E}">
        <p14:creationId xmlns:p14="http://schemas.microsoft.com/office/powerpoint/2010/main" val="785925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AFDE35-BC61-1970-4B59-36C19EF921C0}"/>
              </a:ext>
            </a:extLst>
          </p:cNvPr>
          <p:cNvSpPr>
            <a:spLocks noGrp="1"/>
          </p:cNvSpPr>
          <p:nvPr>
            <p:ph type="title"/>
          </p:nvPr>
        </p:nvSpPr>
        <p:spPr>
          <a:xfrm>
            <a:off x="6153912" y="978408"/>
            <a:ext cx="5513832" cy="1463040"/>
          </a:xfrm>
        </p:spPr>
        <p:txBody>
          <a:bodyPr>
            <a:normAutofit/>
          </a:bodyPr>
          <a:lstStyle/>
          <a:p>
            <a:r>
              <a:rPr lang="en-US" dirty="0"/>
              <a:t>Making water use more sustainable</a:t>
            </a:r>
          </a:p>
        </p:txBody>
      </p:sp>
      <p:pic>
        <p:nvPicPr>
          <p:cNvPr id="7" name="Graphic 6" descr="Health">
            <a:extLst>
              <a:ext uri="{FF2B5EF4-FFF2-40B4-BE49-F238E27FC236}">
                <a16:creationId xmlns:a16="http://schemas.microsoft.com/office/drawing/2014/main" id="{829A3079-B33C-8968-8296-21D4CFE47B1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17867" y="947138"/>
            <a:ext cx="4959823" cy="4959823"/>
          </a:xfrm>
          <a:prstGeom prst="rect">
            <a:avLst/>
          </a:prstGeom>
        </p:spPr>
      </p:pic>
      <p:sp>
        <p:nvSpPr>
          <p:cNvPr id="12" name="Freeform: Shape 11">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8484" y="508090"/>
            <a:ext cx="5513832"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B1DFEAA-383F-5467-2C1F-FB4D59E0ED83}"/>
              </a:ext>
            </a:extLst>
          </p:cNvPr>
          <p:cNvSpPr>
            <a:spLocks noGrp="1"/>
          </p:cNvSpPr>
          <p:nvPr>
            <p:ph idx="1"/>
          </p:nvPr>
        </p:nvSpPr>
        <p:spPr>
          <a:xfrm>
            <a:off x="6153912" y="2578608"/>
            <a:ext cx="5513832" cy="3767328"/>
          </a:xfrm>
        </p:spPr>
        <p:txBody>
          <a:bodyPr>
            <a:normAutofit fontScale="92500" lnSpcReduction="10000"/>
          </a:bodyPr>
          <a:lstStyle/>
          <a:p>
            <a:pPr>
              <a:lnSpc>
                <a:spcPct val="100000"/>
              </a:lnSpc>
            </a:pPr>
            <a:r>
              <a:rPr lang="en-US" sz="1500" dirty="0"/>
              <a:t>Scale</a:t>
            </a:r>
          </a:p>
          <a:p>
            <a:pPr lvl="1">
              <a:lnSpc>
                <a:spcPct val="100000"/>
              </a:lnSpc>
            </a:pPr>
            <a:r>
              <a:rPr lang="en-US" sz="1500" dirty="0"/>
              <a:t>Global: expand water knowledge to less privileged countries—some of whom have a LOT of water resources!</a:t>
            </a:r>
          </a:p>
          <a:p>
            <a:pPr lvl="1">
              <a:lnSpc>
                <a:spcPct val="100000"/>
              </a:lnSpc>
            </a:pPr>
            <a:r>
              <a:rPr lang="en-US" sz="1500" dirty="0"/>
              <a:t>National: need a water policy that recognizes water overuse issues</a:t>
            </a:r>
          </a:p>
          <a:p>
            <a:pPr lvl="2">
              <a:lnSpc>
                <a:spcPct val="100000"/>
              </a:lnSpc>
            </a:pPr>
            <a:r>
              <a:rPr lang="en-US" sz="1500" dirty="0"/>
              <a:t>Stop subsidizing thirsty crops in water-stressed regions</a:t>
            </a:r>
          </a:p>
          <a:p>
            <a:pPr lvl="2">
              <a:lnSpc>
                <a:spcPct val="100000"/>
              </a:lnSpc>
            </a:pPr>
            <a:r>
              <a:rPr lang="en-US" sz="1500" dirty="0"/>
              <a:t>Stop encouraging urban growth in arid environments</a:t>
            </a:r>
          </a:p>
          <a:p>
            <a:pPr lvl="2">
              <a:lnSpc>
                <a:spcPct val="100000"/>
              </a:lnSpc>
            </a:pPr>
            <a:r>
              <a:rPr lang="en-US" sz="1500" dirty="0"/>
              <a:t>Recognize and quantify the impact of climate change on water resources.</a:t>
            </a:r>
          </a:p>
          <a:p>
            <a:pPr lvl="2">
              <a:lnSpc>
                <a:spcPct val="100000"/>
              </a:lnSpc>
            </a:pPr>
            <a:r>
              <a:rPr lang="en-US" sz="1500" dirty="0"/>
              <a:t>Quantify and manage groundwater resources</a:t>
            </a:r>
          </a:p>
          <a:p>
            <a:pPr lvl="1">
              <a:lnSpc>
                <a:spcPct val="100000"/>
              </a:lnSpc>
            </a:pPr>
            <a:r>
              <a:rPr lang="en-US" sz="1500" dirty="0"/>
              <a:t>State: modernizing water law</a:t>
            </a:r>
          </a:p>
          <a:p>
            <a:pPr lvl="2">
              <a:lnSpc>
                <a:spcPct val="100000"/>
              </a:lnSpc>
            </a:pPr>
            <a:r>
              <a:rPr lang="en-US" sz="1500" dirty="0"/>
              <a:t>Ex. Texas: the law of the biggest pump</a:t>
            </a:r>
          </a:p>
          <a:p>
            <a:pPr lvl="1">
              <a:lnSpc>
                <a:spcPct val="100000"/>
              </a:lnSpc>
            </a:pPr>
            <a:r>
              <a:rPr lang="en-US" sz="1500" dirty="0"/>
              <a:t>Local: encourage household water awareness, conservation, and reuse</a:t>
            </a:r>
          </a:p>
        </p:txBody>
      </p:sp>
    </p:spTree>
    <p:extLst>
      <p:ext uri="{BB962C8B-B14F-4D97-AF65-F5344CB8AC3E}">
        <p14:creationId xmlns:p14="http://schemas.microsoft.com/office/powerpoint/2010/main" val="1519886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5A9182-2D4A-FFDD-4369-BEE55CA4391E}"/>
              </a:ext>
            </a:extLst>
          </p:cNvPr>
          <p:cNvSpPr>
            <a:spLocks noGrp="1"/>
          </p:cNvSpPr>
          <p:nvPr>
            <p:ph type="title"/>
          </p:nvPr>
        </p:nvSpPr>
        <p:spPr>
          <a:xfrm>
            <a:off x="521208" y="978408"/>
            <a:ext cx="11155680" cy="1463040"/>
          </a:xfrm>
        </p:spPr>
        <p:txBody>
          <a:bodyPr>
            <a:normAutofit/>
          </a:bodyPr>
          <a:lstStyle/>
          <a:p>
            <a:r>
              <a:rPr lang="en-US" dirty="0"/>
              <a:t>Household Water Awareness</a:t>
            </a:r>
          </a:p>
        </p:txBody>
      </p:sp>
      <p:sp>
        <p:nvSpPr>
          <p:cNvPr id="11" name="Rectangle 10">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EA54557-A07E-E900-DC5D-920C9316BF19}"/>
              </a:ext>
            </a:extLst>
          </p:cNvPr>
          <p:cNvGraphicFramePr>
            <a:graphicFrameLocks noGrp="1"/>
          </p:cNvGraphicFramePr>
          <p:nvPr>
            <p:ph idx="1"/>
            <p:extLst>
              <p:ext uri="{D42A27DB-BD31-4B8C-83A1-F6EECF244321}">
                <p14:modId xmlns:p14="http://schemas.microsoft.com/office/powerpoint/2010/main" val="1463105265"/>
              </p:ext>
            </p:extLst>
          </p:nvPr>
        </p:nvGraphicFramePr>
        <p:xfrm>
          <a:off x="520700" y="2578100"/>
          <a:ext cx="11156950" cy="3767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2174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C91D93-014B-66D5-D263-730212C94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568B8C9-6702-8441-0D92-220DE92C8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873252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06499D-7D76-95F7-96A8-46475F8D5FCC}"/>
              </a:ext>
            </a:extLst>
          </p:cNvPr>
          <p:cNvSpPr>
            <a:spLocks noGrp="1"/>
          </p:cNvSpPr>
          <p:nvPr>
            <p:ph type="title"/>
          </p:nvPr>
        </p:nvSpPr>
        <p:spPr>
          <a:xfrm>
            <a:off x="521208" y="978408"/>
            <a:ext cx="8732520" cy="1463040"/>
          </a:xfrm>
        </p:spPr>
        <p:txBody>
          <a:bodyPr>
            <a:normAutofit/>
          </a:bodyPr>
          <a:lstStyle/>
          <a:p>
            <a:r>
              <a:rPr lang="en-US" dirty="0"/>
              <a:t>Make smarter choices about virtual water</a:t>
            </a:r>
          </a:p>
        </p:txBody>
      </p:sp>
      <p:sp>
        <p:nvSpPr>
          <p:cNvPr id="9" name="Content Placeholder 2">
            <a:extLst>
              <a:ext uri="{FF2B5EF4-FFF2-40B4-BE49-F238E27FC236}">
                <a16:creationId xmlns:a16="http://schemas.microsoft.com/office/drawing/2014/main" id="{DE1FF07B-84FF-E7DE-91E9-2D2BC184DEDB}"/>
              </a:ext>
            </a:extLst>
          </p:cNvPr>
          <p:cNvSpPr>
            <a:spLocks noGrp="1"/>
          </p:cNvSpPr>
          <p:nvPr>
            <p:ph idx="1"/>
          </p:nvPr>
        </p:nvSpPr>
        <p:spPr>
          <a:xfrm>
            <a:off x="521208" y="2578608"/>
            <a:ext cx="8732520" cy="3767328"/>
          </a:xfrm>
        </p:spPr>
        <p:txBody>
          <a:bodyPr>
            <a:normAutofit fontScale="92500" lnSpcReduction="20000"/>
          </a:bodyPr>
          <a:lstStyle/>
          <a:p>
            <a:pPr>
              <a:lnSpc>
                <a:spcPct val="100000"/>
              </a:lnSpc>
            </a:pPr>
            <a:r>
              <a:rPr lang="en-US" sz="1700" dirty="0"/>
              <a:t>Buy locally grown food—meat, eggs, produce</a:t>
            </a:r>
          </a:p>
          <a:p>
            <a:pPr>
              <a:lnSpc>
                <a:spcPct val="100000"/>
              </a:lnSpc>
            </a:pPr>
            <a:r>
              <a:rPr lang="en-US" sz="1700" dirty="0"/>
              <a:t>Buy fewer, more sustainable pieces of clothing—no fast fashion!!!</a:t>
            </a:r>
          </a:p>
          <a:p>
            <a:pPr lvl="1">
              <a:lnSpc>
                <a:spcPct val="100000"/>
              </a:lnSpc>
            </a:pPr>
            <a:r>
              <a:rPr lang="en-US" sz="1700" dirty="0"/>
              <a:t>Regenerative textiles: cotton and hemp grown to reduce water use and restore soil health</a:t>
            </a:r>
          </a:p>
          <a:p>
            <a:pPr lvl="1">
              <a:lnSpc>
                <a:spcPct val="100000"/>
              </a:lnSpc>
            </a:pPr>
            <a:r>
              <a:rPr lang="en-US" sz="1700" dirty="0"/>
              <a:t>Natural animal fibers: wool, alpaca, cashmere, from animals raised humanely and sustainably</a:t>
            </a:r>
          </a:p>
          <a:p>
            <a:pPr lvl="1">
              <a:lnSpc>
                <a:spcPct val="100000"/>
              </a:lnSpc>
            </a:pPr>
            <a:r>
              <a:rPr lang="en-US" sz="1700" dirty="0"/>
              <a:t>Plant fibers: linen, Tencel, rayon, that are sustainably produced</a:t>
            </a:r>
          </a:p>
          <a:p>
            <a:pPr lvl="1">
              <a:lnSpc>
                <a:spcPct val="100000"/>
              </a:lnSpc>
            </a:pPr>
            <a:r>
              <a:rPr lang="en-US" sz="1700" dirty="0"/>
              <a:t>Synthetics: recycled polyester</a:t>
            </a:r>
          </a:p>
          <a:p>
            <a:pPr lvl="2">
              <a:lnSpc>
                <a:spcPct val="100000"/>
              </a:lnSpc>
            </a:pPr>
            <a:r>
              <a:rPr lang="en-US" sz="1700" dirty="0"/>
              <a:t>Note that washing any polyester, but especially synthetic, generates microplastic fibers in wash water; you can use a point of use filter on your washer, or put those polyester clothes in a special bag that catches </a:t>
            </a:r>
            <a:r>
              <a:rPr lang="en-US" sz="1700"/>
              <a:t>those fibers. </a:t>
            </a:r>
          </a:p>
          <a:p>
            <a:pPr>
              <a:lnSpc>
                <a:spcPct val="100000"/>
              </a:lnSpc>
            </a:pPr>
            <a:r>
              <a:rPr lang="en-US" sz="1700" dirty="0"/>
              <a:t>Launder less frequently—no need to wash your clothes every day unless they are sweaty, smelly, or dirty</a:t>
            </a:r>
          </a:p>
          <a:p>
            <a:pPr>
              <a:lnSpc>
                <a:spcPct val="100000"/>
              </a:lnSpc>
            </a:pPr>
            <a:r>
              <a:rPr lang="en-US" sz="1700" dirty="0"/>
              <a:t>Donate used clothing, shoes, household linens</a:t>
            </a:r>
          </a:p>
          <a:p>
            <a:pPr>
              <a:lnSpc>
                <a:spcPct val="100000"/>
              </a:lnSpc>
            </a:pPr>
            <a:r>
              <a:rPr lang="en-US" sz="1700" dirty="0"/>
              <a:t>Thrift!</a:t>
            </a:r>
          </a:p>
          <a:p>
            <a:pPr>
              <a:lnSpc>
                <a:spcPct val="100000"/>
              </a:lnSpc>
            </a:pPr>
            <a:endParaRPr lang="en-US" sz="1700" dirty="0"/>
          </a:p>
        </p:txBody>
      </p:sp>
    </p:spTree>
    <p:extLst>
      <p:ext uri="{BB962C8B-B14F-4D97-AF65-F5344CB8AC3E}">
        <p14:creationId xmlns:p14="http://schemas.microsoft.com/office/powerpoint/2010/main" val="1993234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AA3B297-9683-4E38-89FA-062C53E13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5A61B6-FBEC-AEC6-6DE5-669A2D210BB8}"/>
              </a:ext>
            </a:extLst>
          </p:cNvPr>
          <p:cNvSpPr>
            <a:spLocks noGrp="1"/>
          </p:cNvSpPr>
          <p:nvPr>
            <p:ph type="title"/>
          </p:nvPr>
        </p:nvSpPr>
        <p:spPr>
          <a:xfrm>
            <a:off x="521208" y="978408"/>
            <a:ext cx="8686800" cy="1463040"/>
          </a:xfrm>
        </p:spPr>
        <p:txBody>
          <a:bodyPr>
            <a:normAutofit/>
          </a:bodyPr>
          <a:lstStyle/>
          <a:p>
            <a:r>
              <a:rPr lang="en-US" dirty="0"/>
              <a:t>Take care of your water</a:t>
            </a:r>
          </a:p>
        </p:txBody>
      </p:sp>
      <p:sp>
        <p:nvSpPr>
          <p:cNvPr id="14" name="Rectangle 13">
            <a:extLst>
              <a:ext uri="{FF2B5EF4-FFF2-40B4-BE49-F238E27FC236}">
                <a16:creationId xmlns:a16="http://schemas.microsoft.com/office/drawing/2014/main" id="{4BF74692-AE31-4A00-B5F9-994E8D519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2">
            <a:extLst>
              <a:ext uri="{FF2B5EF4-FFF2-40B4-BE49-F238E27FC236}">
                <a16:creationId xmlns:a16="http://schemas.microsoft.com/office/drawing/2014/main" id="{93794595-E6E9-BED8-775F-C37DAFB03264}"/>
              </a:ext>
            </a:extLst>
          </p:cNvPr>
          <p:cNvGraphicFramePr>
            <a:graphicFrameLocks noGrp="1"/>
          </p:cNvGraphicFramePr>
          <p:nvPr>
            <p:ph idx="1"/>
            <p:extLst>
              <p:ext uri="{D42A27DB-BD31-4B8C-83A1-F6EECF244321}">
                <p14:modId xmlns:p14="http://schemas.microsoft.com/office/powerpoint/2010/main" val="608090039"/>
              </p:ext>
            </p:extLst>
          </p:nvPr>
        </p:nvGraphicFramePr>
        <p:xfrm>
          <a:off x="520700" y="2578100"/>
          <a:ext cx="8686800" cy="3767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1131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A7E6-B106-B5A2-B0E3-7482ED3A38F4}"/>
              </a:ext>
            </a:extLst>
          </p:cNvPr>
          <p:cNvSpPr>
            <a:spLocks noGrp="1"/>
          </p:cNvSpPr>
          <p:nvPr>
            <p:ph type="title"/>
          </p:nvPr>
        </p:nvSpPr>
        <p:spPr/>
        <p:txBody>
          <a:bodyPr/>
          <a:lstStyle/>
          <a:p>
            <a:r>
              <a:rPr lang="en-US" dirty="0"/>
              <a:t>Rain chains, rain barrels, xeriscaping: saving and reusing can be beautiful!</a:t>
            </a:r>
          </a:p>
        </p:txBody>
      </p:sp>
      <p:pic>
        <p:nvPicPr>
          <p:cNvPr id="7170" name="Picture 2" descr="U-nitt 8.5 ft. Black Bucket Farmhouse Rain Chain 8146BLK - The Home Depot">
            <a:extLst>
              <a:ext uri="{FF2B5EF4-FFF2-40B4-BE49-F238E27FC236}">
                <a16:creationId xmlns:a16="http://schemas.microsoft.com/office/drawing/2014/main" id="{5341F47F-6CCE-7184-1ADF-352378A9FD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618" y="2685677"/>
            <a:ext cx="3767138" cy="376713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ood Ideas Rain Wizard Urn 65-Gallon Rain Barrel - Dark Granite">
            <a:extLst>
              <a:ext uri="{FF2B5EF4-FFF2-40B4-BE49-F238E27FC236}">
                <a16:creationId xmlns:a16="http://schemas.microsoft.com/office/drawing/2014/main" id="{B598FB6E-169B-2006-7523-F83D3769D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431" y="2631141"/>
            <a:ext cx="4226859" cy="422685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Water Saving Tips With Stone Landscaping | Online Stone Solutions">
            <a:extLst>
              <a:ext uri="{FF2B5EF4-FFF2-40B4-BE49-F238E27FC236}">
                <a16:creationId xmlns:a16="http://schemas.microsoft.com/office/drawing/2014/main" id="{07C5DCF7-B926-5919-9839-35CA1AA314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0110" y="3429001"/>
            <a:ext cx="4301890" cy="2924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475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Freeform: Shape 8198">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8201" name="Rectangle 8200">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8194" name="Picture 2" descr="This may contain: a poster on the side of a building with water related stickers all over it">
            <a:extLst>
              <a:ext uri="{FF2B5EF4-FFF2-40B4-BE49-F238E27FC236}">
                <a16:creationId xmlns:a16="http://schemas.microsoft.com/office/drawing/2014/main" id="{5C0A4A1C-04EB-4921-DDC0-CF6104232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76" b="15858"/>
          <a:stretch>
            <a:fillRect/>
          </a:stretch>
        </p:blipFill>
        <p:spPr bwMode="auto">
          <a:xfrm>
            <a:off x="517868" y="508090"/>
            <a:ext cx="5705856" cy="5846990"/>
          </a:xfrm>
          <a:prstGeom prst="rect">
            <a:avLst/>
          </a:prstGeom>
          <a:noFill/>
          <a:extLst>
            <a:ext uri="{909E8E84-426E-40DD-AFC4-6F175D3DCCD1}">
              <a14:hiddenFill xmlns:a14="http://schemas.microsoft.com/office/drawing/2010/main">
                <a:solidFill>
                  <a:srgbClr val="FFFFFF"/>
                </a:solidFill>
              </a14:hiddenFill>
            </a:ext>
          </a:extLst>
        </p:spPr>
      </p:pic>
      <p:sp>
        <p:nvSpPr>
          <p:cNvPr id="8203" name="Freeform: Shape 8202">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407" y="508090"/>
            <a:ext cx="4660733"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graphicFrame>
        <p:nvGraphicFramePr>
          <p:cNvPr id="8205" name="TextBox 1">
            <a:extLst>
              <a:ext uri="{FF2B5EF4-FFF2-40B4-BE49-F238E27FC236}">
                <a16:creationId xmlns:a16="http://schemas.microsoft.com/office/drawing/2014/main" id="{2C307150-F828-46AA-4417-2DA42C7B7C04}"/>
              </a:ext>
            </a:extLst>
          </p:cNvPr>
          <p:cNvGraphicFramePr/>
          <p:nvPr>
            <p:extLst>
              <p:ext uri="{D42A27DB-BD31-4B8C-83A1-F6EECF244321}">
                <p14:modId xmlns:p14="http://schemas.microsoft.com/office/powerpoint/2010/main" val="3075239875"/>
              </p:ext>
            </p:extLst>
          </p:nvPr>
        </p:nvGraphicFramePr>
        <p:xfrm>
          <a:off x="6870046" y="1622560"/>
          <a:ext cx="4672584" cy="3767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3351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7F0D7D-05F4-EF58-F60A-3061796FDDE8}"/>
              </a:ext>
            </a:extLst>
          </p:cNvPr>
          <p:cNvSpPr>
            <a:spLocks noGrp="1"/>
          </p:cNvSpPr>
          <p:nvPr>
            <p:ph type="title"/>
          </p:nvPr>
        </p:nvSpPr>
        <p:spPr>
          <a:xfrm>
            <a:off x="6153912" y="978408"/>
            <a:ext cx="5513832" cy="1463040"/>
          </a:xfrm>
        </p:spPr>
        <p:txBody>
          <a:bodyPr>
            <a:normAutofit/>
          </a:bodyPr>
          <a:lstStyle/>
          <a:p>
            <a:r>
              <a:rPr lang="en-US" dirty="0"/>
              <a:t>Where did water come from? </a:t>
            </a:r>
          </a:p>
        </p:txBody>
      </p:sp>
      <p:pic>
        <p:nvPicPr>
          <p:cNvPr id="7" name="Graphic 6" descr="Solar system">
            <a:extLst>
              <a:ext uri="{FF2B5EF4-FFF2-40B4-BE49-F238E27FC236}">
                <a16:creationId xmlns:a16="http://schemas.microsoft.com/office/drawing/2014/main" id="{31728C55-47B0-D150-6730-3E5AF0EF34A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17867" y="947138"/>
            <a:ext cx="4959823" cy="4959823"/>
          </a:xfrm>
          <a:prstGeom prst="rect">
            <a:avLst/>
          </a:prstGeom>
        </p:spPr>
      </p:pic>
      <p:sp>
        <p:nvSpPr>
          <p:cNvPr id="12" name="Freeform: Shape 11">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8484" y="508090"/>
            <a:ext cx="5513832"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3D1FBFE-F8C0-6049-D56A-FDE0534215AC}"/>
              </a:ext>
            </a:extLst>
          </p:cNvPr>
          <p:cNvSpPr>
            <a:spLocks noGrp="1"/>
          </p:cNvSpPr>
          <p:nvPr>
            <p:ph idx="1"/>
          </p:nvPr>
        </p:nvSpPr>
        <p:spPr>
          <a:xfrm>
            <a:off x="6153912" y="2578608"/>
            <a:ext cx="5513832" cy="3767328"/>
          </a:xfrm>
        </p:spPr>
        <p:txBody>
          <a:bodyPr>
            <a:normAutofit/>
          </a:bodyPr>
          <a:lstStyle/>
          <a:p>
            <a:r>
              <a:rPr lang="en-US" dirty="0"/>
              <a:t>Many theories</a:t>
            </a:r>
          </a:p>
          <a:p>
            <a:pPr lvl="1"/>
            <a:r>
              <a:rPr lang="en-US" dirty="0"/>
              <a:t>Liquid water was present 4.4 billion years ago, formed from many sources</a:t>
            </a:r>
          </a:p>
          <a:p>
            <a:pPr lvl="2"/>
            <a:r>
              <a:rPr lang="en-US" dirty="0"/>
              <a:t>Internal magmatic hydrogen</a:t>
            </a:r>
          </a:p>
          <a:p>
            <a:pPr lvl="2"/>
            <a:r>
              <a:rPr lang="en-US" dirty="0"/>
              <a:t>Cosmic asteroids and ice comets that impacted the early Earth, bringing water with them</a:t>
            </a:r>
          </a:p>
          <a:p>
            <a:pPr lvl="2"/>
            <a:r>
              <a:rPr lang="en-US" dirty="0"/>
              <a:t>Later volcanic eruptions which spewed water vapor onto the surface</a:t>
            </a:r>
          </a:p>
          <a:p>
            <a:r>
              <a:rPr lang="en-US" dirty="0"/>
              <a:t>Water was lost to space</a:t>
            </a:r>
          </a:p>
          <a:p>
            <a:pPr lvl="1"/>
            <a:r>
              <a:rPr lang="en-US" dirty="0"/>
              <a:t>At the Moon-forming impact 4.5 billion years ago</a:t>
            </a:r>
          </a:p>
          <a:p>
            <a:pPr lvl="1"/>
            <a:r>
              <a:rPr lang="en-US" dirty="0"/>
              <a:t>Through photolysis, which breaks up H2O molecules. Hydrogen escapes the atmosphere. </a:t>
            </a:r>
          </a:p>
        </p:txBody>
      </p:sp>
    </p:spTree>
    <p:extLst>
      <p:ext uri="{BB962C8B-B14F-4D97-AF65-F5344CB8AC3E}">
        <p14:creationId xmlns:p14="http://schemas.microsoft.com/office/powerpoint/2010/main" val="2275730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4C5332A-0A5A-CD07-70E2-E842EE6499A5}"/>
              </a:ext>
            </a:extLst>
          </p:cNvPr>
          <p:cNvPicPr>
            <a:picLocks noChangeAspect="1"/>
          </p:cNvPicPr>
          <p:nvPr/>
        </p:nvPicPr>
        <p:blipFill>
          <a:blip r:embed="rId3"/>
          <a:srcRect l="25"/>
          <a:stretch>
            <a:fillRect/>
          </a:stretch>
        </p:blipFill>
        <p:spPr>
          <a:xfrm>
            <a:off x="20" y="10"/>
            <a:ext cx="12188932" cy="6857990"/>
          </a:xfrm>
          <a:prstGeom prst="rect">
            <a:avLst/>
          </a:prstGeom>
        </p:spPr>
      </p:pic>
      <p:sp>
        <p:nvSpPr>
          <p:cNvPr id="14" name="Rectangle 13">
            <a:extLst>
              <a:ext uri="{FF2B5EF4-FFF2-40B4-BE49-F238E27FC236}">
                <a16:creationId xmlns:a16="http://schemas.microsoft.com/office/drawing/2014/main" id="{67B3E2DB-180D-4752-BBB6-987822D6B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944761"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760DCF-3C00-0219-BFDF-24672D31057F}"/>
              </a:ext>
            </a:extLst>
          </p:cNvPr>
          <p:cNvSpPr txBox="1"/>
          <p:nvPr/>
        </p:nvSpPr>
        <p:spPr>
          <a:xfrm>
            <a:off x="5555052" y="971396"/>
            <a:ext cx="5870184" cy="2859533"/>
          </a:xfrm>
          <a:prstGeom prst="rect">
            <a:avLst/>
          </a:prstGeom>
        </p:spPr>
        <p:txBody>
          <a:bodyPr vert="horz" lIns="91440" tIns="45720" rIns="91440" bIns="45720" rtlCol="0" anchor="t">
            <a:normAutofit/>
          </a:bodyPr>
          <a:lstStyle/>
          <a:p>
            <a:pPr>
              <a:spcBef>
                <a:spcPct val="0"/>
              </a:spcBef>
              <a:spcAft>
                <a:spcPts val="600"/>
              </a:spcAft>
            </a:pPr>
            <a:r>
              <a:rPr lang="en-US" sz="6000" b="1">
                <a:solidFill>
                  <a:srgbClr val="FFFFFF"/>
                </a:solidFill>
                <a:latin typeface="+mj-lt"/>
                <a:ea typeface="+mj-ea"/>
                <a:cs typeface="+mj-cs"/>
              </a:rPr>
              <a:t>THERE IS NO NEW WATER!!!!</a:t>
            </a:r>
          </a:p>
        </p:txBody>
      </p:sp>
      <p:sp>
        <p:nvSpPr>
          <p:cNvPr id="16" name="Rectangle 15">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9321" y="508090"/>
            <a:ext cx="6114810"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18040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ideo 3" descr="Water Drops And Ripple">
            <a:extLst>
              <a:ext uri="{FF2B5EF4-FFF2-40B4-BE49-F238E27FC236}">
                <a16:creationId xmlns:a16="http://schemas.microsoft.com/office/drawing/2014/main" id="{739ED6C9-90AC-88FE-EC50-24D18FC6196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1" b="258"/>
          <a:stretch>
            <a:fillRect/>
          </a:stretch>
        </p:blipFill>
        <p:spPr>
          <a:xfrm>
            <a:off x="20" y="10"/>
            <a:ext cx="12188932" cy="6857990"/>
          </a:xfrm>
          <a:prstGeom prst="rect">
            <a:avLst/>
          </a:prstGeom>
        </p:spPr>
      </p:pic>
      <p:sp>
        <p:nvSpPr>
          <p:cNvPr id="14" name="Rectangle 13">
            <a:extLst>
              <a:ext uri="{FF2B5EF4-FFF2-40B4-BE49-F238E27FC236}">
                <a16:creationId xmlns:a16="http://schemas.microsoft.com/office/drawing/2014/main" id="{67B3E2DB-180D-4752-BBB6-987822D6B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944761"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2A40D-CDBB-B5A6-912D-75A53BEB205E}"/>
              </a:ext>
            </a:extLst>
          </p:cNvPr>
          <p:cNvSpPr>
            <a:spLocks noGrp="1"/>
          </p:cNvSpPr>
          <p:nvPr>
            <p:ph type="title"/>
          </p:nvPr>
        </p:nvSpPr>
        <p:spPr>
          <a:xfrm>
            <a:off x="5555052" y="971396"/>
            <a:ext cx="5870184" cy="2859533"/>
          </a:xfrm>
        </p:spPr>
        <p:txBody>
          <a:bodyPr vert="horz" lIns="91440" tIns="45720" rIns="91440" bIns="45720" rtlCol="0" anchor="t">
            <a:normAutofit/>
          </a:bodyPr>
          <a:lstStyle/>
          <a:p>
            <a:pPr>
              <a:lnSpc>
                <a:spcPct val="90000"/>
              </a:lnSpc>
            </a:pPr>
            <a:r>
              <a:rPr lang="en-US" sz="4700">
                <a:solidFill>
                  <a:srgbClr val="FFFFFF"/>
                </a:solidFill>
              </a:rPr>
              <a:t>We have to take care of the water we have because that’s all we get. </a:t>
            </a:r>
          </a:p>
        </p:txBody>
      </p:sp>
      <p:sp>
        <p:nvSpPr>
          <p:cNvPr id="16" name="Rectangle 15">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9321" y="508090"/>
            <a:ext cx="6114810"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5541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D9F01D-A847-CA3E-26EF-5382930D844A}"/>
              </a:ext>
            </a:extLst>
          </p:cNvPr>
          <p:cNvSpPr>
            <a:spLocks noGrp="1"/>
          </p:cNvSpPr>
          <p:nvPr>
            <p:ph type="title"/>
          </p:nvPr>
        </p:nvSpPr>
        <p:spPr>
          <a:xfrm>
            <a:off x="521208" y="978408"/>
            <a:ext cx="11155680" cy="1463040"/>
          </a:xfrm>
        </p:spPr>
        <p:txBody>
          <a:bodyPr>
            <a:normAutofit/>
          </a:bodyPr>
          <a:lstStyle/>
          <a:p>
            <a:r>
              <a:rPr lang="en-US" dirty="0"/>
              <a:t>Can water be destroyed?</a:t>
            </a:r>
          </a:p>
        </p:txBody>
      </p:sp>
      <p:sp>
        <p:nvSpPr>
          <p:cNvPr id="16" name="Rectangle 15">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2">
            <a:extLst>
              <a:ext uri="{FF2B5EF4-FFF2-40B4-BE49-F238E27FC236}">
                <a16:creationId xmlns:a16="http://schemas.microsoft.com/office/drawing/2014/main" id="{911AC166-677A-9176-5265-C5F181F1EFF3}"/>
              </a:ext>
            </a:extLst>
          </p:cNvPr>
          <p:cNvGraphicFramePr>
            <a:graphicFrameLocks noGrp="1"/>
          </p:cNvGraphicFramePr>
          <p:nvPr>
            <p:ph idx="1"/>
            <p:extLst>
              <p:ext uri="{D42A27DB-BD31-4B8C-83A1-F6EECF244321}">
                <p14:modId xmlns:p14="http://schemas.microsoft.com/office/powerpoint/2010/main" val="463713829"/>
              </p:ext>
            </p:extLst>
          </p:nvPr>
        </p:nvGraphicFramePr>
        <p:xfrm>
          <a:off x="520700" y="2578100"/>
          <a:ext cx="11156950" cy="3767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3250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Freeform: Shape 2054">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7" name="Freeform: Shape 205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59" name="Rectangle 2058">
            <a:extLst>
              <a:ext uri="{FF2B5EF4-FFF2-40B4-BE49-F238E27FC236}">
                <a16:creationId xmlns:a16="http://schemas.microsoft.com/office/drawing/2014/main" id="{FF9FFCE1-E057-415B-A971-88EC7E22A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5814753-9A5E-EE5C-39B6-C54C012C4C81}"/>
              </a:ext>
            </a:extLst>
          </p:cNvPr>
          <p:cNvSpPr txBox="1"/>
          <p:nvPr/>
        </p:nvSpPr>
        <p:spPr>
          <a:xfrm>
            <a:off x="521209" y="971397"/>
            <a:ext cx="3462236" cy="294746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b="1">
                <a:latin typeface="+mj-lt"/>
                <a:ea typeface="+mj-ea"/>
                <a:cs typeface="+mj-cs"/>
              </a:rPr>
              <a:t>The Citarum River</a:t>
            </a:r>
          </a:p>
          <a:p>
            <a:pPr>
              <a:lnSpc>
                <a:spcPct val="90000"/>
              </a:lnSpc>
              <a:spcBef>
                <a:spcPct val="0"/>
              </a:spcBef>
              <a:spcAft>
                <a:spcPts val="600"/>
              </a:spcAft>
            </a:pPr>
            <a:r>
              <a:rPr lang="en-US" sz="4800" b="1">
                <a:latin typeface="+mj-lt"/>
                <a:ea typeface="+mj-ea"/>
                <a:cs typeface="+mj-cs"/>
              </a:rPr>
              <a:t>Indonesia</a:t>
            </a:r>
          </a:p>
        </p:txBody>
      </p:sp>
      <p:sp>
        <p:nvSpPr>
          <p:cNvPr id="2061" name="Rectangle 2060">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346557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91CF7EAA-AD81-7111-CE7E-F87F1C81B4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71704" y="664428"/>
            <a:ext cx="7293594" cy="5470195"/>
          </a:xfrm>
          <a:prstGeom prst="rect">
            <a:avLst/>
          </a:prstGeom>
          <a:noFill/>
          <a:extLst>
            <a:ext uri="{909E8E84-426E-40DD-AFC4-6F175D3DCCD1}">
              <a14:hiddenFill xmlns:a14="http://schemas.microsoft.com/office/drawing/2010/main">
                <a:solidFill>
                  <a:srgbClr val="FFFFFF"/>
                </a:solidFill>
              </a14:hiddenFill>
            </a:ext>
          </a:extLst>
        </p:spPr>
      </p:pic>
      <p:sp>
        <p:nvSpPr>
          <p:cNvPr id="2063" name="Rectangle 2062">
            <a:extLst>
              <a:ext uri="{FF2B5EF4-FFF2-40B4-BE49-F238E27FC236}">
                <a16:creationId xmlns:a16="http://schemas.microsoft.com/office/drawing/2014/main" id="{D58401B5-5F1B-4D21-9AC3-AAEC8D366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1704" y="6300216"/>
            <a:ext cx="7293604"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827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E17AA97-89A7-45C1-B813-BFF6C23D7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05EABC-CCD5-65D7-258A-CD79EBB21C56}"/>
              </a:ext>
            </a:extLst>
          </p:cNvPr>
          <p:cNvSpPr>
            <a:spLocks noGrp="1"/>
          </p:cNvSpPr>
          <p:nvPr>
            <p:ph type="title"/>
          </p:nvPr>
        </p:nvSpPr>
        <p:spPr>
          <a:xfrm>
            <a:off x="521208" y="978408"/>
            <a:ext cx="4032504" cy="3364992"/>
          </a:xfrm>
        </p:spPr>
        <p:txBody>
          <a:bodyPr>
            <a:normAutofit/>
          </a:bodyPr>
          <a:lstStyle/>
          <a:p>
            <a:r>
              <a:rPr lang="en-US" dirty="0"/>
              <a:t>What’s in the </a:t>
            </a:r>
            <a:r>
              <a:rPr lang="en-US" dirty="0" err="1"/>
              <a:t>Citarum</a:t>
            </a:r>
            <a:r>
              <a:rPr lang="en-US" dirty="0"/>
              <a:t>?</a:t>
            </a:r>
          </a:p>
        </p:txBody>
      </p:sp>
      <p:sp>
        <p:nvSpPr>
          <p:cNvPr id="16" name="Rectangle 15">
            <a:extLst>
              <a:ext uri="{FF2B5EF4-FFF2-40B4-BE49-F238E27FC236}">
                <a16:creationId xmlns:a16="http://schemas.microsoft.com/office/drawing/2014/main" id="{33AC4FE1-D370-43A6-96C5-076716BB1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03250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A3D569D-D3A6-49CA-A483-291E95DAC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5776" y="611650"/>
            <a:ext cx="662025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Content Placeholder 2">
            <a:extLst>
              <a:ext uri="{FF2B5EF4-FFF2-40B4-BE49-F238E27FC236}">
                <a16:creationId xmlns:a16="http://schemas.microsoft.com/office/drawing/2014/main" id="{E03FA19E-083C-BDF4-C7B6-3EA3409E77DC}"/>
              </a:ext>
            </a:extLst>
          </p:cNvPr>
          <p:cNvGraphicFramePr>
            <a:graphicFrameLocks noGrp="1"/>
          </p:cNvGraphicFramePr>
          <p:nvPr>
            <p:ph idx="1"/>
            <p:extLst>
              <p:ext uri="{D42A27DB-BD31-4B8C-83A1-F6EECF244321}">
                <p14:modId xmlns:p14="http://schemas.microsoft.com/office/powerpoint/2010/main" val="3388364414"/>
              </p:ext>
            </p:extLst>
          </p:nvPr>
        </p:nvGraphicFramePr>
        <p:xfrm>
          <a:off x="5065776" y="978408"/>
          <a:ext cx="6620256" cy="5376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6525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Freeform: Shape 3078">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1" name="Freeform: Shape 3080">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083" name="Rectangle 3082">
            <a:extLst>
              <a:ext uri="{FF2B5EF4-FFF2-40B4-BE49-F238E27FC236}">
                <a16:creationId xmlns:a16="http://schemas.microsoft.com/office/drawing/2014/main" id="{FF9FFCE1-E057-415B-A971-88EC7E22A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385435-5CC8-24BD-D54B-CFC86A2B0CD3}"/>
              </a:ext>
            </a:extLst>
          </p:cNvPr>
          <p:cNvSpPr>
            <a:spLocks noGrp="1"/>
          </p:cNvSpPr>
          <p:nvPr>
            <p:ph type="title"/>
          </p:nvPr>
        </p:nvSpPr>
        <p:spPr>
          <a:xfrm>
            <a:off x="521209" y="971397"/>
            <a:ext cx="3462236" cy="2947460"/>
          </a:xfrm>
        </p:spPr>
        <p:txBody>
          <a:bodyPr vert="horz" lIns="91440" tIns="45720" rIns="91440" bIns="45720" rtlCol="0" anchor="t">
            <a:normAutofit/>
          </a:bodyPr>
          <a:lstStyle/>
          <a:p>
            <a:r>
              <a:rPr lang="en-US" sz="4800"/>
              <a:t>Major uses of water</a:t>
            </a:r>
          </a:p>
        </p:txBody>
      </p:sp>
      <p:sp>
        <p:nvSpPr>
          <p:cNvPr id="3085" name="Rectangle 3084">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346557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reshwater Withdrawls Chart">
            <a:extLst>
              <a:ext uri="{FF2B5EF4-FFF2-40B4-BE49-F238E27FC236}">
                <a16:creationId xmlns:a16="http://schemas.microsoft.com/office/drawing/2014/main" id="{CBCBDDE9-CD7D-2AA4-9195-868F14813D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12874" y="508090"/>
            <a:ext cx="7011254" cy="5626534"/>
          </a:xfrm>
          <a:prstGeom prst="rect">
            <a:avLst/>
          </a:prstGeom>
          <a:noFill/>
          <a:extLst>
            <a:ext uri="{909E8E84-426E-40DD-AFC4-6F175D3DCCD1}">
              <a14:hiddenFill xmlns:a14="http://schemas.microsoft.com/office/drawing/2010/main">
                <a:solidFill>
                  <a:srgbClr val="FFFFFF"/>
                </a:solidFill>
              </a14:hiddenFill>
            </a:ext>
          </a:extLst>
        </p:spPr>
      </p:pic>
      <p:sp>
        <p:nvSpPr>
          <p:cNvPr id="3087" name="Rectangle 3086">
            <a:extLst>
              <a:ext uri="{FF2B5EF4-FFF2-40B4-BE49-F238E27FC236}">
                <a16:creationId xmlns:a16="http://schemas.microsoft.com/office/drawing/2014/main" id="{D58401B5-5F1B-4D21-9AC3-AAEC8D366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1704" y="6300216"/>
            <a:ext cx="7293604"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731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Freeform: Shape 4102">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05" name="Freeform: Shape 4104">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107" name="Rectangle 4106">
            <a:extLst>
              <a:ext uri="{FF2B5EF4-FFF2-40B4-BE49-F238E27FC236}">
                <a16:creationId xmlns:a16="http://schemas.microsoft.com/office/drawing/2014/main" id="{FF9FFCE1-E057-415B-A971-88EC7E22A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AA7D2DD-A638-D0DB-0A16-27A891A80229}"/>
              </a:ext>
            </a:extLst>
          </p:cNvPr>
          <p:cNvSpPr>
            <a:spLocks noGrp="1"/>
          </p:cNvSpPr>
          <p:nvPr>
            <p:ph type="title"/>
          </p:nvPr>
        </p:nvSpPr>
        <p:spPr>
          <a:xfrm>
            <a:off x="521209" y="971397"/>
            <a:ext cx="3462236" cy="2947460"/>
          </a:xfrm>
        </p:spPr>
        <p:txBody>
          <a:bodyPr vert="horz" lIns="91440" tIns="45720" rIns="91440" bIns="45720" rtlCol="0" anchor="t">
            <a:normAutofit/>
          </a:bodyPr>
          <a:lstStyle/>
          <a:p>
            <a:r>
              <a:rPr lang="en-US" sz="4800"/>
              <a:t>How do households use water?</a:t>
            </a:r>
          </a:p>
        </p:txBody>
      </p:sp>
      <p:sp>
        <p:nvSpPr>
          <p:cNvPr id="4109" name="Rectangle 4108">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346557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Pie chart of our water use">
            <a:extLst>
              <a:ext uri="{FF2B5EF4-FFF2-40B4-BE49-F238E27FC236}">
                <a16:creationId xmlns:a16="http://schemas.microsoft.com/office/drawing/2014/main" id="{762CD460-D237-8C2E-6BA6-6B76F1F9D5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675536" y="508090"/>
            <a:ext cx="4685929" cy="5626534"/>
          </a:xfrm>
          <a:prstGeom prst="rect">
            <a:avLst/>
          </a:prstGeom>
          <a:noFill/>
          <a:extLst>
            <a:ext uri="{909E8E84-426E-40DD-AFC4-6F175D3DCCD1}">
              <a14:hiddenFill xmlns:a14="http://schemas.microsoft.com/office/drawing/2010/main">
                <a:solidFill>
                  <a:srgbClr val="FFFFFF"/>
                </a:solidFill>
              </a14:hiddenFill>
            </a:ext>
          </a:extLst>
        </p:spPr>
      </p:pic>
      <p:sp>
        <p:nvSpPr>
          <p:cNvPr id="4111" name="Rectangle 4110">
            <a:extLst>
              <a:ext uri="{FF2B5EF4-FFF2-40B4-BE49-F238E27FC236}">
                <a16:creationId xmlns:a16="http://schemas.microsoft.com/office/drawing/2014/main" id="{D58401B5-5F1B-4D21-9AC3-AAEC8D366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1704" y="6300216"/>
            <a:ext cx="7293604"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556357"/>
      </p:ext>
    </p:extLst>
  </p:cSld>
  <p:clrMapOvr>
    <a:masterClrMapping/>
  </p:clrMapOvr>
</p:sld>
</file>

<file path=ppt/theme/theme1.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110</TotalTime>
  <Words>892</Words>
  <Application>Microsoft Office PowerPoint</Application>
  <PresentationFormat>Widescreen</PresentationFormat>
  <Paragraphs>96</Paragraphs>
  <Slides>19</Slides>
  <Notes>2</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GestaltVTI</vt:lpstr>
      <vt:lpstr>Water water everywhere…</vt:lpstr>
      <vt:lpstr>Where did water come from? </vt:lpstr>
      <vt:lpstr>PowerPoint Presentation</vt:lpstr>
      <vt:lpstr>We have to take care of the water we have because that’s all we get. </vt:lpstr>
      <vt:lpstr>Can water be destroyed?</vt:lpstr>
      <vt:lpstr>PowerPoint Presentation</vt:lpstr>
      <vt:lpstr>What’s in the Citarum?</vt:lpstr>
      <vt:lpstr>Major uses of water</vt:lpstr>
      <vt:lpstr>How do households use water?</vt:lpstr>
      <vt:lpstr>Domestic water use and population growth</vt:lpstr>
      <vt:lpstr>What do these maps together tell us? </vt:lpstr>
      <vt:lpstr>Water Footprint Calculator</vt:lpstr>
      <vt:lpstr>Virtual Water</vt:lpstr>
      <vt:lpstr>Making water use more sustainable</vt:lpstr>
      <vt:lpstr>Household Water Awareness</vt:lpstr>
      <vt:lpstr>Make smarter choices about virtual water</vt:lpstr>
      <vt:lpstr>Take care of your water</vt:lpstr>
      <vt:lpstr>Rain chains, rain barrels, xeriscaping: saving and reusing can be beautiful!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Garland, Kathleen</dc:creator>
  <cp:lastModifiedBy>Garland, Kathleen</cp:lastModifiedBy>
  <cp:revision>3</cp:revision>
  <dcterms:created xsi:type="dcterms:W3CDTF">2026-02-06T22:50:31Z</dcterms:created>
  <dcterms:modified xsi:type="dcterms:W3CDTF">2026-03-25T18:56:14Z</dcterms:modified>
</cp:coreProperties>
</file>