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75"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344" r:id="rId17"/>
    <p:sldId id="271" r:id="rId18"/>
    <p:sldId id="272" r:id="rId19"/>
    <p:sldId id="273" r:id="rId20"/>
    <p:sldId id="343" r:id="rId21"/>
    <p:sldId id="338" r:id="rId22"/>
    <p:sldId id="339" r:id="rId23"/>
    <p:sldId id="299" r:id="rId24"/>
    <p:sldId id="340" r:id="rId25"/>
    <p:sldId id="341" r:id="rId26"/>
    <p:sldId id="34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D76798-938A-46D2-B908-BFB311B787C9}" v="130" dt="2026-04-03T23:27:43.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441" autoAdjust="0"/>
  </p:normalViewPr>
  <p:slideViewPr>
    <p:cSldViewPr snapToGrid="0" snapToObjects="1">
      <p:cViewPr varScale="1">
        <p:scale>
          <a:sx n="92" d="100"/>
          <a:sy n="92" d="100"/>
        </p:scale>
        <p:origin x="420" y="204"/>
      </p:cViewPr>
      <p:guideLst>
        <p:guide orient="horz" pos="2160"/>
        <p:guide pos="2880"/>
      </p:guideLst>
    </p:cSldViewPr>
  </p:slideViewPr>
  <p:outlineViewPr>
    <p:cViewPr>
      <p:scale>
        <a:sx n="33" d="100"/>
        <a:sy n="33" d="100"/>
      </p:scale>
      <p:origin x="0" y="-660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sh, Debbie" userId="58ace3b2-0769-45aa-9a02-919406ef3154" providerId="ADAL" clId="{E962B5F3-6454-4205-A034-4DD64AB8AD44}"/>
    <pc:docChg chg="custSel modSld">
      <pc:chgData name="Bush, Debbie" userId="58ace3b2-0769-45aa-9a02-919406ef3154" providerId="ADAL" clId="{E962B5F3-6454-4205-A034-4DD64AB8AD44}" dt="2026-04-03T23:27:43.734" v="149" actId="13244"/>
      <pc:docMkLst>
        <pc:docMk/>
      </pc:docMkLst>
      <pc:sldChg chg="modSp">
        <pc:chgData name="Bush, Debbie" userId="58ace3b2-0769-45aa-9a02-919406ef3154" providerId="ADAL" clId="{E962B5F3-6454-4205-A034-4DD64AB8AD44}" dt="2026-04-03T23:13:46.842" v="8" actId="962"/>
        <pc:sldMkLst>
          <pc:docMk/>
          <pc:sldMk cId="0" sldId="262"/>
        </pc:sldMkLst>
        <pc:graphicFrameChg chg="mod">
          <ac:chgData name="Bush, Debbie" userId="58ace3b2-0769-45aa-9a02-919406ef3154" providerId="ADAL" clId="{E962B5F3-6454-4205-A034-4DD64AB8AD44}" dt="2026-04-03T23:13:46.842" v="8" actId="962"/>
          <ac:graphicFrameMkLst>
            <pc:docMk/>
            <pc:sldMk cId="0" sldId="262"/>
            <ac:graphicFrameMk id="44" creationId="{25856872-0F0E-F080-7F85-5CB2824EE450}"/>
          </ac:graphicFrameMkLst>
        </pc:graphicFrameChg>
      </pc:sldChg>
      <pc:sldChg chg="modSp">
        <pc:chgData name="Bush, Debbie" userId="58ace3b2-0769-45aa-9a02-919406ef3154" providerId="ADAL" clId="{E962B5F3-6454-4205-A034-4DD64AB8AD44}" dt="2026-04-03T23:14:44.807" v="18" actId="962"/>
        <pc:sldMkLst>
          <pc:docMk/>
          <pc:sldMk cId="0" sldId="264"/>
        </pc:sldMkLst>
        <pc:graphicFrameChg chg="mod">
          <ac:chgData name="Bush, Debbie" userId="58ace3b2-0769-45aa-9a02-919406ef3154" providerId="ADAL" clId="{E962B5F3-6454-4205-A034-4DD64AB8AD44}" dt="2026-04-03T23:14:44.807" v="18" actId="962"/>
          <ac:graphicFrameMkLst>
            <pc:docMk/>
            <pc:sldMk cId="0" sldId="264"/>
            <ac:graphicFrameMk id="5" creationId="{E5737F6C-A798-ECC8-D059-7FE0ACA670F1}"/>
          </ac:graphicFrameMkLst>
        </pc:graphicFrameChg>
      </pc:sldChg>
      <pc:sldChg chg="modSp mod">
        <pc:chgData name="Bush, Debbie" userId="58ace3b2-0769-45aa-9a02-919406ef3154" providerId="ADAL" clId="{E962B5F3-6454-4205-A034-4DD64AB8AD44}" dt="2026-04-03T23:09:21.103" v="6" actId="962"/>
        <pc:sldMkLst>
          <pc:docMk/>
          <pc:sldMk cId="0" sldId="267"/>
        </pc:sldMkLst>
        <pc:spChg chg="mod">
          <ac:chgData name="Bush, Debbie" userId="58ace3b2-0769-45aa-9a02-919406ef3154" providerId="ADAL" clId="{E962B5F3-6454-4205-A034-4DD64AB8AD44}" dt="2026-04-03T23:09:21.103" v="6" actId="962"/>
          <ac:spMkLst>
            <pc:docMk/>
            <pc:sldMk cId="0" sldId="267"/>
            <ac:spMk id="6" creationId="{93AB2516-A252-F2A1-216D-02111D30C0E5}"/>
          </ac:spMkLst>
        </pc:spChg>
      </pc:sldChg>
      <pc:sldChg chg="modSp">
        <pc:chgData name="Bush, Debbie" userId="58ace3b2-0769-45aa-9a02-919406ef3154" providerId="ADAL" clId="{E962B5F3-6454-4205-A034-4DD64AB8AD44}" dt="2026-04-03T23:18:57.978" v="24" actId="962"/>
        <pc:sldMkLst>
          <pc:docMk/>
          <pc:sldMk cId="0" sldId="271"/>
        </pc:sldMkLst>
        <pc:graphicFrameChg chg="mod">
          <ac:chgData name="Bush, Debbie" userId="58ace3b2-0769-45aa-9a02-919406ef3154" providerId="ADAL" clId="{E962B5F3-6454-4205-A034-4DD64AB8AD44}" dt="2026-04-03T23:18:57.978" v="24" actId="962"/>
          <ac:graphicFrameMkLst>
            <pc:docMk/>
            <pc:sldMk cId="0" sldId="271"/>
            <ac:graphicFrameMk id="5" creationId="{F687E4A8-BFC4-77A5-D2AB-0D412E4A7B02}"/>
          </ac:graphicFrameMkLst>
        </pc:graphicFrameChg>
      </pc:sldChg>
      <pc:sldChg chg="modSp mod">
        <pc:chgData name="Bush, Debbie" userId="58ace3b2-0769-45aa-9a02-919406ef3154" providerId="ADAL" clId="{E962B5F3-6454-4205-A034-4DD64AB8AD44}" dt="2026-04-03T23:19:33.983" v="28" actId="962"/>
        <pc:sldMkLst>
          <pc:docMk/>
          <pc:sldMk cId="0" sldId="273"/>
        </pc:sldMkLst>
        <pc:picChg chg="mod">
          <ac:chgData name="Bush, Debbie" userId="58ace3b2-0769-45aa-9a02-919406ef3154" providerId="ADAL" clId="{E962B5F3-6454-4205-A034-4DD64AB8AD44}" dt="2026-04-03T23:19:33.983" v="28" actId="962"/>
          <ac:picMkLst>
            <pc:docMk/>
            <pc:sldMk cId="0" sldId="273"/>
            <ac:picMk id="6" creationId="{79D17DB1-3C0E-524E-8131-01C2050DD12C}"/>
          </ac:picMkLst>
        </pc:picChg>
        <pc:picChg chg="mod">
          <ac:chgData name="Bush, Debbie" userId="58ace3b2-0769-45aa-9a02-919406ef3154" providerId="ADAL" clId="{E962B5F3-6454-4205-A034-4DD64AB8AD44}" dt="2026-04-03T23:19:18.107" v="26" actId="962"/>
          <ac:picMkLst>
            <pc:docMk/>
            <pc:sldMk cId="0" sldId="273"/>
            <ac:picMk id="2058" creationId="{536FF564-151A-A843-DF3F-9982FA57C761}"/>
          </ac:picMkLst>
        </pc:picChg>
      </pc:sldChg>
      <pc:sldChg chg="addSp modSp mod">
        <pc:chgData name="Bush, Debbie" userId="58ace3b2-0769-45aa-9a02-919406ef3154" providerId="ADAL" clId="{E962B5F3-6454-4205-A034-4DD64AB8AD44}" dt="2026-04-03T23:27:35.383" v="147" actId="13244"/>
        <pc:sldMkLst>
          <pc:docMk/>
          <pc:sldMk cId="485681889" sldId="299"/>
        </pc:sldMkLst>
        <pc:spChg chg="add mod">
          <ac:chgData name="Bush, Debbie" userId="58ace3b2-0769-45aa-9a02-919406ef3154" providerId="ADAL" clId="{E962B5F3-6454-4205-A034-4DD64AB8AD44}" dt="2026-04-03T23:27:35.383" v="147" actId="13244"/>
          <ac:spMkLst>
            <pc:docMk/>
            <pc:sldMk cId="485681889" sldId="299"/>
            <ac:spMk id="2" creationId="{088E40C6-23A6-7D2E-BB48-257363FDB95D}"/>
          </ac:spMkLst>
        </pc:spChg>
        <pc:picChg chg="mod">
          <ac:chgData name="Bush, Debbie" userId="58ace3b2-0769-45aa-9a02-919406ef3154" providerId="ADAL" clId="{E962B5F3-6454-4205-A034-4DD64AB8AD44}" dt="2026-04-03T23:21:29.521" v="30" actId="962"/>
          <ac:picMkLst>
            <pc:docMk/>
            <pc:sldMk cId="485681889" sldId="299"/>
            <ac:picMk id="4" creationId="{9F687B70-3CA0-6EDC-2FD3-5F771ABD0364}"/>
          </ac:picMkLst>
        </pc:picChg>
      </pc:sldChg>
      <pc:sldChg chg="modSp mod">
        <pc:chgData name="Bush, Debbie" userId="58ace3b2-0769-45aa-9a02-919406ef3154" providerId="ADAL" clId="{E962B5F3-6454-4205-A034-4DD64AB8AD44}" dt="2026-04-03T23:23:38.175" v="54" actId="33553"/>
        <pc:sldMkLst>
          <pc:docMk/>
          <pc:sldMk cId="569845917" sldId="338"/>
        </pc:sldMkLst>
        <pc:spChg chg="mod ord">
          <ac:chgData name="Bush, Debbie" userId="58ace3b2-0769-45aa-9a02-919406ef3154" providerId="ADAL" clId="{E962B5F3-6454-4205-A034-4DD64AB8AD44}" dt="2026-04-03T23:23:38.175" v="54" actId="33553"/>
          <ac:spMkLst>
            <pc:docMk/>
            <pc:sldMk cId="569845917" sldId="338"/>
            <ac:spMk id="3" creationId="{EB7A0E8B-0CEE-8CDE-8ECC-251FE8A521DF}"/>
          </ac:spMkLst>
        </pc:spChg>
        <pc:spChg chg="ord">
          <ac:chgData name="Bush, Debbie" userId="58ace3b2-0769-45aa-9a02-919406ef3154" providerId="ADAL" clId="{E962B5F3-6454-4205-A034-4DD64AB8AD44}" dt="2026-04-03T23:22:00.315" v="31" actId="13244"/>
          <ac:spMkLst>
            <pc:docMk/>
            <pc:sldMk cId="569845917" sldId="338"/>
            <ac:spMk id="12" creationId="{8D1AD6B3-BE88-4CEB-BA17-790657CC4729}"/>
          </ac:spMkLst>
        </pc:spChg>
        <pc:picChg chg="mod">
          <ac:chgData name="Bush, Debbie" userId="58ace3b2-0769-45aa-9a02-919406ef3154" providerId="ADAL" clId="{E962B5F3-6454-4205-A034-4DD64AB8AD44}" dt="2026-04-03T23:22:33.653" v="37" actId="962"/>
          <ac:picMkLst>
            <pc:docMk/>
            <pc:sldMk cId="569845917" sldId="338"/>
            <ac:picMk id="7" creationId="{FC85649B-6421-A32F-C1B7-4F5018914479}"/>
          </ac:picMkLst>
        </pc:picChg>
      </pc:sldChg>
      <pc:sldChg chg="modSp mod">
        <pc:chgData name="Bush, Debbie" userId="58ace3b2-0769-45aa-9a02-919406ef3154" providerId="ADAL" clId="{E962B5F3-6454-4205-A034-4DD64AB8AD44}" dt="2026-04-03T23:23:43.687" v="55" actId="33553"/>
        <pc:sldMkLst>
          <pc:docMk/>
          <pc:sldMk cId="2937637033" sldId="339"/>
        </pc:sldMkLst>
        <pc:spChg chg="mod">
          <ac:chgData name="Bush, Debbie" userId="58ace3b2-0769-45aa-9a02-919406ef3154" providerId="ADAL" clId="{E962B5F3-6454-4205-A034-4DD64AB8AD44}" dt="2026-04-03T23:23:43.687" v="55" actId="33553"/>
          <ac:spMkLst>
            <pc:docMk/>
            <pc:sldMk cId="2937637033" sldId="339"/>
            <ac:spMk id="2" creationId="{127B4E70-300E-265D-3893-4F5D4933BA20}"/>
          </ac:spMkLst>
        </pc:spChg>
      </pc:sldChg>
      <pc:sldChg chg="modSp mod">
        <pc:chgData name="Bush, Debbie" userId="58ace3b2-0769-45aa-9a02-919406ef3154" providerId="ADAL" clId="{E962B5F3-6454-4205-A034-4DD64AB8AD44}" dt="2026-04-03T23:25:30.234" v="125" actId="33553"/>
        <pc:sldMkLst>
          <pc:docMk/>
          <pc:sldMk cId="1620687052" sldId="340"/>
        </pc:sldMkLst>
        <pc:spChg chg="mod">
          <ac:chgData name="Bush, Debbie" userId="58ace3b2-0769-45aa-9a02-919406ef3154" providerId="ADAL" clId="{E962B5F3-6454-4205-A034-4DD64AB8AD44}" dt="2026-04-03T23:25:30.234" v="125" actId="33553"/>
          <ac:spMkLst>
            <pc:docMk/>
            <pc:sldMk cId="1620687052" sldId="340"/>
            <ac:spMk id="2" creationId="{1C3D61D5-8E26-C13F-B98E-B45E27578D4D}"/>
          </ac:spMkLst>
        </pc:spChg>
      </pc:sldChg>
      <pc:sldChg chg="addSp modSp mod">
        <pc:chgData name="Bush, Debbie" userId="58ace3b2-0769-45aa-9a02-919406ef3154" providerId="ADAL" clId="{E962B5F3-6454-4205-A034-4DD64AB8AD44}" dt="2026-04-03T23:27:39.188" v="148" actId="13244"/>
        <pc:sldMkLst>
          <pc:docMk/>
          <pc:sldMk cId="3346056863" sldId="341"/>
        </pc:sldMkLst>
        <pc:spChg chg="add mod">
          <ac:chgData name="Bush, Debbie" userId="58ace3b2-0769-45aa-9a02-919406ef3154" providerId="ADAL" clId="{E962B5F3-6454-4205-A034-4DD64AB8AD44}" dt="2026-04-03T23:27:39.188" v="148" actId="13244"/>
          <ac:spMkLst>
            <pc:docMk/>
            <pc:sldMk cId="3346056863" sldId="341"/>
            <ac:spMk id="2" creationId="{F3015260-5321-1B82-6693-C5CBDDE1D6F6}"/>
          </ac:spMkLst>
        </pc:spChg>
        <pc:picChg chg="mod">
          <ac:chgData name="Bush, Debbie" userId="58ace3b2-0769-45aa-9a02-919406ef3154" providerId="ADAL" clId="{E962B5F3-6454-4205-A034-4DD64AB8AD44}" dt="2026-04-03T23:26:10.115" v="126" actId="3626"/>
          <ac:picMkLst>
            <pc:docMk/>
            <pc:sldMk cId="3346056863" sldId="341"/>
            <ac:picMk id="3" creationId="{672EE73A-BBD7-98D7-9EBB-DBD309FA7594}"/>
          </ac:picMkLst>
        </pc:picChg>
      </pc:sldChg>
      <pc:sldChg chg="addSp modSp mod">
        <pc:chgData name="Bush, Debbie" userId="58ace3b2-0769-45aa-9a02-919406ef3154" providerId="ADAL" clId="{E962B5F3-6454-4205-A034-4DD64AB8AD44}" dt="2026-04-03T23:27:26.023" v="146" actId="13244"/>
        <pc:sldMkLst>
          <pc:docMk/>
          <pc:sldMk cId="1225013610" sldId="344"/>
        </pc:sldMkLst>
        <pc:spChg chg="add mod">
          <ac:chgData name="Bush, Debbie" userId="58ace3b2-0769-45aa-9a02-919406ef3154" providerId="ADAL" clId="{E962B5F3-6454-4205-A034-4DD64AB8AD44}" dt="2026-04-03T23:27:26.023" v="146" actId="13244"/>
          <ac:spMkLst>
            <pc:docMk/>
            <pc:sldMk cId="1225013610" sldId="344"/>
            <ac:spMk id="2" creationId="{1E5C2983-BEDF-F042-8E6C-B639D4FD4EEB}"/>
          </ac:spMkLst>
        </pc:spChg>
        <pc:graphicFrameChg chg="mod">
          <ac:chgData name="Bush, Debbie" userId="58ace3b2-0769-45aa-9a02-919406ef3154" providerId="ADAL" clId="{E962B5F3-6454-4205-A034-4DD64AB8AD44}" dt="2026-04-03T23:17:57.431" v="20" actId="962"/>
          <ac:graphicFrameMkLst>
            <pc:docMk/>
            <pc:sldMk cId="1225013610" sldId="344"/>
            <ac:graphicFrameMk id="5" creationId="{5714ACA6-2D26-F138-0128-5C92EBF429C2}"/>
          </ac:graphicFrameMkLst>
        </pc:graphicFrameChg>
      </pc:sldChg>
      <pc:sldChg chg="addSp modSp mod">
        <pc:chgData name="Bush, Debbie" userId="58ace3b2-0769-45aa-9a02-919406ef3154" providerId="ADAL" clId="{E962B5F3-6454-4205-A034-4DD64AB8AD44}" dt="2026-04-03T23:27:43.734" v="149" actId="13244"/>
        <pc:sldMkLst>
          <pc:docMk/>
          <pc:sldMk cId="0" sldId="346"/>
        </pc:sldMkLst>
        <pc:spChg chg="add mod">
          <ac:chgData name="Bush, Debbie" userId="58ace3b2-0769-45aa-9a02-919406ef3154" providerId="ADAL" clId="{E962B5F3-6454-4205-A034-4DD64AB8AD44}" dt="2026-04-03T23:27:43.734" v="149" actId="13244"/>
          <ac:spMkLst>
            <pc:docMk/>
            <pc:sldMk cId="0" sldId="346"/>
            <ac:spMk id="2" creationId="{D7434E97-632A-03DE-4ADE-B94C11B957A3}"/>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3C232A-6CA1-43B0-85F1-F2191D9BE27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970B5CB-31EC-4172-91B2-0036E8ED7ECD}">
      <dgm:prSet/>
      <dgm:spPr/>
      <dgm:t>
        <a:bodyPr/>
        <a:lstStyle/>
        <a:p>
          <a:r>
            <a:rPr lang="en-US" dirty="0"/>
            <a:t>Genetic diversity: variation within species. </a:t>
          </a:r>
        </a:p>
      </dgm:t>
    </dgm:pt>
    <dgm:pt modelId="{D3815F07-D567-43E8-BF79-BB7533E3D1BC}" type="parTrans" cxnId="{76AE1BB3-5DD7-4944-999B-5CBD1D462A29}">
      <dgm:prSet/>
      <dgm:spPr/>
      <dgm:t>
        <a:bodyPr/>
        <a:lstStyle/>
        <a:p>
          <a:endParaRPr lang="en-US"/>
        </a:p>
      </dgm:t>
    </dgm:pt>
    <dgm:pt modelId="{68663211-09B0-47ED-BB3C-FB5B790E6E1E}" type="sibTrans" cxnId="{76AE1BB3-5DD7-4944-999B-5CBD1D462A29}">
      <dgm:prSet/>
      <dgm:spPr/>
      <dgm:t>
        <a:bodyPr/>
        <a:lstStyle/>
        <a:p>
          <a:endParaRPr lang="en-US"/>
        </a:p>
      </dgm:t>
    </dgm:pt>
    <dgm:pt modelId="{5EB0ECB2-C15A-4EDB-8867-7A1805681454}">
      <dgm:prSet/>
      <dgm:spPr/>
      <dgm:t>
        <a:bodyPr/>
        <a:lstStyle/>
        <a:p>
          <a:r>
            <a:rPr lang="en-US"/>
            <a:t>Species diversity: variety of species in an area. </a:t>
          </a:r>
        </a:p>
      </dgm:t>
    </dgm:pt>
    <dgm:pt modelId="{9973A38F-B219-42C8-919D-CDB9A86E6934}" type="parTrans" cxnId="{04464C23-0E68-4ABB-9741-6377567C25A7}">
      <dgm:prSet/>
      <dgm:spPr/>
      <dgm:t>
        <a:bodyPr/>
        <a:lstStyle/>
        <a:p>
          <a:endParaRPr lang="en-US"/>
        </a:p>
      </dgm:t>
    </dgm:pt>
    <dgm:pt modelId="{CB19DF9E-F23C-49A2-AC49-0FAB596690A4}" type="sibTrans" cxnId="{04464C23-0E68-4ABB-9741-6377567C25A7}">
      <dgm:prSet/>
      <dgm:spPr/>
      <dgm:t>
        <a:bodyPr/>
        <a:lstStyle/>
        <a:p>
          <a:endParaRPr lang="en-US"/>
        </a:p>
      </dgm:t>
    </dgm:pt>
    <dgm:pt modelId="{58F58DEC-CBEB-421A-8D9C-DC956F3F0CC8}">
      <dgm:prSet/>
      <dgm:spPr/>
      <dgm:t>
        <a:bodyPr/>
        <a:lstStyle/>
        <a:p>
          <a:r>
            <a:rPr lang="en-US" dirty="0"/>
            <a:t>Ecosystem diversity: variety of ecosystems. </a:t>
          </a:r>
        </a:p>
      </dgm:t>
    </dgm:pt>
    <dgm:pt modelId="{82FDDF19-3233-4C07-B03B-24D0518D8FCE}" type="parTrans" cxnId="{62DB4FE5-DCE0-4191-8355-42ABF09D7221}">
      <dgm:prSet/>
      <dgm:spPr/>
      <dgm:t>
        <a:bodyPr/>
        <a:lstStyle/>
        <a:p>
          <a:endParaRPr lang="en-US"/>
        </a:p>
      </dgm:t>
    </dgm:pt>
    <dgm:pt modelId="{D3C0F921-B478-4996-B910-CC20B00701D7}" type="sibTrans" cxnId="{62DB4FE5-DCE0-4191-8355-42ABF09D7221}">
      <dgm:prSet/>
      <dgm:spPr/>
      <dgm:t>
        <a:bodyPr/>
        <a:lstStyle/>
        <a:p>
          <a:endParaRPr lang="en-US"/>
        </a:p>
      </dgm:t>
    </dgm:pt>
    <dgm:pt modelId="{D78CB8EB-804B-490F-84E8-BE540978F323}" type="pres">
      <dgm:prSet presAssocID="{8B3C232A-6CA1-43B0-85F1-F2191D9BE27E}" presName="root" presStyleCnt="0">
        <dgm:presLayoutVars>
          <dgm:dir/>
          <dgm:resizeHandles val="exact"/>
        </dgm:presLayoutVars>
      </dgm:prSet>
      <dgm:spPr/>
    </dgm:pt>
    <dgm:pt modelId="{2673780D-B4C3-42B9-997D-B7431A39C696}" type="pres">
      <dgm:prSet presAssocID="{5970B5CB-31EC-4172-91B2-0036E8ED7ECD}" presName="compNode" presStyleCnt="0"/>
      <dgm:spPr/>
    </dgm:pt>
    <dgm:pt modelId="{D94BA177-1FCA-4983-8303-98EB965CAD6A}" type="pres">
      <dgm:prSet presAssocID="{5970B5CB-31EC-4172-91B2-0036E8ED7ECD}" presName="bgRect" presStyleLbl="bgShp" presStyleIdx="0" presStyleCnt="3"/>
      <dgm:spPr/>
    </dgm:pt>
    <dgm:pt modelId="{03B5AA4D-ABEB-47A0-9F77-E08BC75F3C4A}" type="pres">
      <dgm:prSet presAssocID="{5970B5CB-31EC-4172-91B2-0036E8ED7ECD}"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Flower"/>
        </a:ext>
      </dgm:extLst>
    </dgm:pt>
    <dgm:pt modelId="{11B219C7-CA58-4C65-9BD6-F581835E4133}" type="pres">
      <dgm:prSet presAssocID="{5970B5CB-31EC-4172-91B2-0036E8ED7ECD}" presName="spaceRect" presStyleCnt="0"/>
      <dgm:spPr/>
    </dgm:pt>
    <dgm:pt modelId="{27F3613B-1C55-4013-BCCF-580CBA0AC5FF}" type="pres">
      <dgm:prSet presAssocID="{5970B5CB-31EC-4172-91B2-0036E8ED7ECD}" presName="parTx" presStyleLbl="revTx" presStyleIdx="0" presStyleCnt="3">
        <dgm:presLayoutVars>
          <dgm:chMax val="0"/>
          <dgm:chPref val="0"/>
        </dgm:presLayoutVars>
      </dgm:prSet>
      <dgm:spPr/>
    </dgm:pt>
    <dgm:pt modelId="{96CAD57C-9F0E-44D0-9381-DF61BA284BD6}" type="pres">
      <dgm:prSet presAssocID="{68663211-09B0-47ED-BB3C-FB5B790E6E1E}" presName="sibTrans" presStyleCnt="0"/>
      <dgm:spPr/>
    </dgm:pt>
    <dgm:pt modelId="{4F5FBFBA-D3DA-4A70-B64D-87631BA0D618}" type="pres">
      <dgm:prSet presAssocID="{5EB0ECB2-C15A-4EDB-8867-7A1805681454}" presName="compNode" presStyleCnt="0"/>
      <dgm:spPr/>
    </dgm:pt>
    <dgm:pt modelId="{FC119330-BC5C-478D-A7CE-8CA2133D8DF1}" type="pres">
      <dgm:prSet presAssocID="{5EB0ECB2-C15A-4EDB-8867-7A1805681454}" presName="bgRect" presStyleLbl="bgShp" presStyleIdx="1" presStyleCnt="3"/>
      <dgm:spPr/>
    </dgm:pt>
    <dgm:pt modelId="{44095BA8-6959-4D03-9E4F-0C596887215A}" type="pres">
      <dgm:prSet presAssocID="{5EB0ECB2-C15A-4EDB-8867-7A1805681454}"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g"/>
        </a:ext>
      </dgm:extLst>
    </dgm:pt>
    <dgm:pt modelId="{9B384013-4BF1-443C-954C-877E8BD68BA6}" type="pres">
      <dgm:prSet presAssocID="{5EB0ECB2-C15A-4EDB-8867-7A1805681454}" presName="spaceRect" presStyleCnt="0"/>
      <dgm:spPr/>
    </dgm:pt>
    <dgm:pt modelId="{C4C04FFD-F894-49C1-A9DE-27D493CC490E}" type="pres">
      <dgm:prSet presAssocID="{5EB0ECB2-C15A-4EDB-8867-7A1805681454}" presName="parTx" presStyleLbl="revTx" presStyleIdx="1" presStyleCnt="3">
        <dgm:presLayoutVars>
          <dgm:chMax val="0"/>
          <dgm:chPref val="0"/>
        </dgm:presLayoutVars>
      </dgm:prSet>
      <dgm:spPr/>
    </dgm:pt>
    <dgm:pt modelId="{50FAFCA7-DA0C-4965-B16B-800A3194B4CA}" type="pres">
      <dgm:prSet presAssocID="{CB19DF9E-F23C-49A2-AC49-0FAB596690A4}" presName="sibTrans" presStyleCnt="0"/>
      <dgm:spPr/>
    </dgm:pt>
    <dgm:pt modelId="{DB42235D-6249-4331-9C58-C06D39B3B3A4}" type="pres">
      <dgm:prSet presAssocID="{58F58DEC-CBEB-421A-8D9C-DC956F3F0CC8}" presName="compNode" presStyleCnt="0"/>
      <dgm:spPr/>
    </dgm:pt>
    <dgm:pt modelId="{5A2ED3F1-6B6D-4689-8A28-D03282CA6612}" type="pres">
      <dgm:prSet presAssocID="{58F58DEC-CBEB-421A-8D9C-DC956F3F0CC8}" presName="bgRect" presStyleLbl="bgShp" presStyleIdx="2" presStyleCnt="3"/>
      <dgm:spPr/>
    </dgm:pt>
    <dgm:pt modelId="{9A4A8F16-8AE4-4C51-B4F0-08D5250BC3FD}" type="pres">
      <dgm:prSet presAssocID="{58F58DEC-CBEB-421A-8D9C-DC956F3F0CC8}" presName="iconRect" presStyleLbl="node1" presStyleIdx="2" presStyleCnt="3"/>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Tree With Roots outline"/>
        </a:ext>
      </dgm:extLst>
    </dgm:pt>
    <dgm:pt modelId="{036DED20-1F92-4613-8AB9-43BF68110E09}" type="pres">
      <dgm:prSet presAssocID="{58F58DEC-CBEB-421A-8D9C-DC956F3F0CC8}" presName="spaceRect" presStyleCnt="0"/>
      <dgm:spPr/>
    </dgm:pt>
    <dgm:pt modelId="{DCE88EA4-192F-46EE-A34B-072B6161B6ED}" type="pres">
      <dgm:prSet presAssocID="{58F58DEC-CBEB-421A-8D9C-DC956F3F0CC8}" presName="parTx" presStyleLbl="revTx" presStyleIdx="2" presStyleCnt="3">
        <dgm:presLayoutVars>
          <dgm:chMax val="0"/>
          <dgm:chPref val="0"/>
        </dgm:presLayoutVars>
      </dgm:prSet>
      <dgm:spPr/>
    </dgm:pt>
  </dgm:ptLst>
  <dgm:cxnLst>
    <dgm:cxn modelId="{14A4AF08-5E5C-429C-A41E-F11E0AF770DD}" type="presOf" srcId="{5EB0ECB2-C15A-4EDB-8867-7A1805681454}" destId="{C4C04FFD-F894-49C1-A9DE-27D493CC490E}" srcOrd="0" destOrd="0" presId="urn:microsoft.com/office/officeart/2018/2/layout/IconVerticalSolidList"/>
    <dgm:cxn modelId="{04464C23-0E68-4ABB-9741-6377567C25A7}" srcId="{8B3C232A-6CA1-43B0-85F1-F2191D9BE27E}" destId="{5EB0ECB2-C15A-4EDB-8867-7A1805681454}" srcOrd="1" destOrd="0" parTransId="{9973A38F-B219-42C8-919D-CDB9A86E6934}" sibTransId="{CB19DF9E-F23C-49A2-AC49-0FAB596690A4}"/>
    <dgm:cxn modelId="{1B5D2C61-DB53-4473-BF76-932F3AADD9E3}" type="presOf" srcId="{8B3C232A-6CA1-43B0-85F1-F2191D9BE27E}" destId="{D78CB8EB-804B-490F-84E8-BE540978F323}" srcOrd="0" destOrd="0" presId="urn:microsoft.com/office/officeart/2018/2/layout/IconVerticalSolidList"/>
    <dgm:cxn modelId="{E86AC88E-E0E9-47E1-8CCF-9EA7DEDA6565}" type="presOf" srcId="{5970B5CB-31EC-4172-91B2-0036E8ED7ECD}" destId="{27F3613B-1C55-4013-BCCF-580CBA0AC5FF}" srcOrd="0" destOrd="0" presId="urn:microsoft.com/office/officeart/2018/2/layout/IconVerticalSolidList"/>
    <dgm:cxn modelId="{76AE1BB3-5DD7-4944-999B-5CBD1D462A29}" srcId="{8B3C232A-6CA1-43B0-85F1-F2191D9BE27E}" destId="{5970B5CB-31EC-4172-91B2-0036E8ED7ECD}" srcOrd="0" destOrd="0" parTransId="{D3815F07-D567-43E8-BF79-BB7533E3D1BC}" sibTransId="{68663211-09B0-47ED-BB3C-FB5B790E6E1E}"/>
    <dgm:cxn modelId="{62DB4FE5-DCE0-4191-8355-42ABF09D7221}" srcId="{8B3C232A-6CA1-43B0-85F1-F2191D9BE27E}" destId="{58F58DEC-CBEB-421A-8D9C-DC956F3F0CC8}" srcOrd="2" destOrd="0" parTransId="{82FDDF19-3233-4C07-B03B-24D0518D8FCE}" sibTransId="{D3C0F921-B478-4996-B910-CC20B00701D7}"/>
    <dgm:cxn modelId="{4A4A0EEA-3EAE-4B73-A97A-AB63132C464F}" type="presOf" srcId="{58F58DEC-CBEB-421A-8D9C-DC956F3F0CC8}" destId="{DCE88EA4-192F-46EE-A34B-072B6161B6ED}" srcOrd="0" destOrd="0" presId="urn:microsoft.com/office/officeart/2018/2/layout/IconVerticalSolidList"/>
    <dgm:cxn modelId="{DF182B1B-8812-4318-9B04-AB78618F17E0}" type="presParOf" srcId="{D78CB8EB-804B-490F-84E8-BE540978F323}" destId="{2673780D-B4C3-42B9-997D-B7431A39C696}" srcOrd="0" destOrd="0" presId="urn:microsoft.com/office/officeart/2018/2/layout/IconVerticalSolidList"/>
    <dgm:cxn modelId="{13FD3B3F-7150-4D52-B2B2-55CF241C89B9}" type="presParOf" srcId="{2673780D-B4C3-42B9-997D-B7431A39C696}" destId="{D94BA177-1FCA-4983-8303-98EB965CAD6A}" srcOrd="0" destOrd="0" presId="urn:microsoft.com/office/officeart/2018/2/layout/IconVerticalSolidList"/>
    <dgm:cxn modelId="{C2BAC2C5-A216-40C9-9647-5826B2B6D393}" type="presParOf" srcId="{2673780D-B4C3-42B9-997D-B7431A39C696}" destId="{03B5AA4D-ABEB-47A0-9F77-E08BC75F3C4A}" srcOrd="1" destOrd="0" presId="urn:microsoft.com/office/officeart/2018/2/layout/IconVerticalSolidList"/>
    <dgm:cxn modelId="{7B4C3B25-E054-4874-901E-6D8A4E908E34}" type="presParOf" srcId="{2673780D-B4C3-42B9-997D-B7431A39C696}" destId="{11B219C7-CA58-4C65-9BD6-F581835E4133}" srcOrd="2" destOrd="0" presId="urn:microsoft.com/office/officeart/2018/2/layout/IconVerticalSolidList"/>
    <dgm:cxn modelId="{0DDFFEB3-1D13-4F7A-81A4-91C166E1485F}" type="presParOf" srcId="{2673780D-B4C3-42B9-997D-B7431A39C696}" destId="{27F3613B-1C55-4013-BCCF-580CBA0AC5FF}" srcOrd="3" destOrd="0" presId="urn:microsoft.com/office/officeart/2018/2/layout/IconVerticalSolidList"/>
    <dgm:cxn modelId="{D9A6BC8F-5CDB-4668-8E97-1522E26943FD}" type="presParOf" srcId="{D78CB8EB-804B-490F-84E8-BE540978F323}" destId="{96CAD57C-9F0E-44D0-9381-DF61BA284BD6}" srcOrd="1" destOrd="0" presId="urn:microsoft.com/office/officeart/2018/2/layout/IconVerticalSolidList"/>
    <dgm:cxn modelId="{240A5D97-988C-41F3-AF24-4B69C709F5C4}" type="presParOf" srcId="{D78CB8EB-804B-490F-84E8-BE540978F323}" destId="{4F5FBFBA-D3DA-4A70-B64D-87631BA0D618}" srcOrd="2" destOrd="0" presId="urn:microsoft.com/office/officeart/2018/2/layout/IconVerticalSolidList"/>
    <dgm:cxn modelId="{DC4D3D50-C34E-45DB-AF74-CD1D734DE543}" type="presParOf" srcId="{4F5FBFBA-D3DA-4A70-B64D-87631BA0D618}" destId="{FC119330-BC5C-478D-A7CE-8CA2133D8DF1}" srcOrd="0" destOrd="0" presId="urn:microsoft.com/office/officeart/2018/2/layout/IconVerticalSolidList"/>
    <dgm:cxn modelId="{7D42BA93-2D93-44E8-B2DF-BBC8533E94BD}" type="presParOf" srcId="{4F5FBFBA-D3DA-4A70-B64D-87631BA0D618}" destId="{44095BA8-6959-4D03-9E4F-0C596887215A}" srcOrd="1" destOrd="0" presId="urn:microsoft.com/office/officeart/2018/2/layout/IconVerticalSolidList"/>
    <dgm:cxn modelId="{62ADBE24-102E-4F60-BE30-1894CDCAF230}" type="presParOf" srcId="{4F5FBFBA-D3DA-4A70-B64D-87631BA0D618}" destId="{9B384013-4BF1-443C-954C-877E8BD68BA6}" srcOrd="2" destOrd="0" presId="urn:microsoft.com/office/officeart/2018/2/layout/IconVerticalSolidList"/>
    <dgm:cxn modelId="{61F1E23D-0A94-4BC0-97A6-DAE054D79F83}" type="presParOf" srcId="{4F5FBFBA-D3DA-4A70-B64D-87631BA0D618}" destId="{C4C04FFD-F894-49C1-A9DE-27D493CC490E}" srcOrd="3" destOrd="0" presId="urn:microsoft.com/office/officeart/2018/2/layout/IconVerticalSolidList"/>
    <dgm:cxn modelId="{77B860E2-8E46-49B6-8FB6-44A0A8841068}" type="presParOf" srcId="{D78CB8EB-804B-490F-84E8-BE540978F323}" destId="{50FAFCA7-DA0C-4965-B16B-800A3194B4CA}" srcOrd="3" destOrd="0" presId="urn:microsoft.com/office/officeart/2018/2/layout/IconVerticalSolidList"/>
    <dgm:cxn modelId="{E931B9B7-97DA-4C5B-94FC-83A095FA15E5}" type="presParOf" srcId="{D78CB8EB-804B-490F-84E8-BE540978F323}" destId="{DB42235D-6249-4331-9C58-C06D39B3B3A4}" srcOrd="4" destOrd="0" presId="urn:microsoft.com/office/officeart/2018/2/layout/IconVerticalSolidList"/>
    <dgm:cxn modelId="{B13D0D03-CCD7-4C55-9176-16B37B6966B8}" type="presParOf" srcId="{DB42235D-6249-4331-9C58-C06D39B3B3A4}" destId="{5A2ED3F1-6B6D-4689-8A28-D03282CA6612}" srcOrd="0" destOrd="0" presId="urn:microsoft.com/office/officeart/2018/2/layout/IconVerticalSolidList"/>
    <dgm:cxn modelId="{D408056B-1677-4F7D-B8A4-2AF24723D4B3}" type="presParOf" srcId="{DB42235D-6249-4331-9C58-C06D39B3B3A4}" destId="{9A4A8F16-8AE4-4C51-B4F0-08D5250BC3FD}" srcOrd="1" destOrd="0" presId="urn:microsoft.com/office/officeart/2018/2/layout/IconVerticalSolidList"/>
    <dgm:cxn modelId="{B1ACD005-9D40-45DD-8987-2C4B2D487FBC}" type="presParOf" srcId="{DB42235D-6249-4331-9C58-C06D39B3B3A4}" destId="{036DED20-1F92-4613-8AB9-43BF68110E09}" srcOrd="2" destOrd="0" presId="urn:microsoft.com/office/officeart/2018/2/layout/IconVerticalSolidList"/>
    <dgm:cxn modelId="{18F91815-DD0E-40E5-9FA5-21FE1185E587}" type="presParOf" srcId="{DB42235D-6249-4331-9C58-C06D39B3B3A4}" destId="{DCE88EA4-192F-46EE-A34B-072B6161B6E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94DD91-25F2-4F47-AACC-E6C71EF3752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2F6A517-CC9E-4D0D-A790-CE9C6CF81B8B}">
      <dgm:prSet/>
      <dgm:spPr/>
      <dgm:t>
        <a:bodyPr/>
        <a:lstStyle/>
        <a:p>
          <a:r>
            <a:rPr lang="en-US" dirty="0"/>
            <a:t>Biological carrying capacity: maximum population an environment can support. </a:t>
          </a:r>
        </a:p>
      </dgm:t>
    </dgm:pt>
    <dgm:pt modelId="{99B907D3-C4DE-4AB6-A5A5-D74CDE9564DE}" type="parTrans" cxnId="{7FB5BA43-541B-4CE1-960C-FA8603A4FE6F}">
      <dgm:prSet/>
      <dgm:spPr/>
      <dgm:t>
        <a:bodyPr/>
        <a:lstStyle/>
        <a:p>
          <a:endParaRPr lang="en-US"/>
        </a:p>
      </dgm:t>
    </dgm:pt>
    <dgm:pt modelId="{62BA701F-E046-4889-9DA4-0B0DD40A9DA2}" type="sibTrans" cxnId="{7FB5BA43-541B-4CE1-960C-FA8603A4FE6F}">
      <dgm:prSet/>
      <dgm:spPr/>
      <dgm:t>
        <a:bodyPr/>
        <a:lstStyle/>
        <a:p>
          <a:endParaRPr lang="en-US"/>
        </a:p>
      </dgm:t>
    </dgm:pt>
    <dgm:pt modelId="{01CB960F-C583-4925-A8D5-A99E2B2DDAF9}">
      <dgm:prSet/>
      <dgm:spPr>
        <a:solidFill>
          <a:schemeClr val="accent3">
            <a:lumMod val="75000"/>
          </a:schemeClr>
        </a:solidFill>
      </dgm:spPr>
      <dgm:t>
        <a:bodyPr/>
        <a:lstStyle/>
        <a:p>
          <a:r>
            <a:rPr lang="en-US" dirty="0"/>
            <a:t>Cultural carrying capacity: population level acceptable to humans. </a:t>
          </a:r>
        </a:p>
      </dgm:t>
      <dgm:extLst>
        <a:ext uri="{E40237B7-FDA0-4F09-8148-C483321AD2D9}">
          <dgm14:cNvPr xmlns:dgm14="http://schemas.microsoft.com/office/drawing/2010/diagram" id="0" name="" descr="Biological carrying capacity: maximum population an environment can support. Cultural carrying capacity: population level acceptable to humans. Land use conflicts arise when human needs clash with wildlife habitat needs."/>
        </a:ext>
      </dgm:extLst>
    </dgm:pt>
    <dgm:pt modelId="{A1C5DB7D-7FCE-4884-98B7-A230B4FB7A97}" type="parTrans" cxnId="{31F82B1A-F02F-4589-A66C-1CD2D6B1F95E}">
      <dgm:prSet/>
      <dgm:spPr/>
      <dgm:t>
        <a:bodyPr/>
        <a:lstStyle/>
        <a:p>
          <a:endParaRPr lang="en-US"/>
        </a:p>
      </dgm:t>
    </dgm:pt>
    <dgm:pt modelId="{6154771D-09AE-48A9-AAC2-8F4379A4F53A}" type="sibTrans" cxnId="{31F82B1A-F02F-4589-A66C-1CD2D6B1F95E}">
      <dgm:prSet/>
      <dgm:spPr/>
      <dgm:t>
        <a:bodyPr/>
        <a:lstStyle/>
        <a:p>
          <a:endParaRPr lang="en-US"/>
        </a:p>
      </dgm:t>
    </dgm:pt>
    <dgm:pt modelId="{9800DF19-F888-4313-AA40-EB7EB9594DCF}">
      <dgm:prSet/>
      <dgm:spPr/>
      <dgm:t>
        <a:bodyPr/>
        <a:lstStyle/>
        <a:p>
          <a:r>
            <a:rPr lang="en-US" dirty="0"/>
            <a:t>Land use conflicts arise when human needs clash with wildlife habitat needs.</a:t>
          </a:r>
        </a:p>
      </dgm:t>
    </dgm:pt>
    <dgm:pt modelId="{2579BC25-DF0B-4631-A834-3218934A5840}" type="parTrans" cxnId="{EC006F3D-7507-4BAA-9C91-301FAA2085B0}">
      <dgm:prSet/>
      <dgm:spPr/>
      <dgm:t>
        <a:bodyPr/>
        <a:lstStyle/>
        <a:p>
          <a:endParaRPr lang="en-US"/>
        </a:p>
      </dgm:t>
    </dgm:pt>
    <dgm:pt modelId="{2127DC89-A67A-4686-9BE3-A6E773379DFA}" type="sibTrans" cxnId="{EC006F3D-7507-4BAA-9C91-301FAA2085B0}">
      <dgm:prSet/>
      <dgm:spPr/>
      <dgm:t>
        <a:bodyPr/>
        <a:lstStyle/>
        <a:p>
          <a:endParaRPr lang="en-US"/>
        </a:p>
      </dgm:t>
    </dgm:pt>
    <dgm:pt modelId="{78FBA281-69DB-4290-885D-12A20AD2C870}" type="pres">
      <dgm:prSet presAssocID="{5D94DD91-25F2-4F47-AACC-E6C71EF37529}" presName="diagram" presStyleCnt="0">
        <dgm:presLayoutVars>
          <dgm:dir/>
          <dgm:resizeHandles val="exact"/>
        </dgm:presLayoutVars>
      </dgm:prSet>
      <dgm:spPr/>
    </dgm:pt>
    <dgm:pt modelId="{ADA7D70C-6E7D-4400-9E22-A17A2212F7D6}" type="pres">
      <dgm:prSet presAssocID="{92F6A517-CC9E-4D0D-A790-CE9C6CF81B8B}" presName="node" presStyleLbl="node1" presStyleIdx="0" presStyleCnt="3">
        <dgm:presLayoutVars>
          <dgm:bulletEnabled val="1"/>
        </dgm:presLayoutVars>
      </dgm:prSet>
      <dgm:spPr/>
    </dgm:pt>
    <dgm:pt modelId="{119A074E-4E51-4135-A1E1-FE99A1983271}" type="pres">
      <dgm:prSet presAssocID="{62BA701F-E046-4889-9DA4-0B0DD40A9DA2}" presName="sibTrans" presStyleCnt="0"/>
      <dgm:spPr/>
    </dgm:pt>
    <dgm:pt modelId="{1F09EE1B-E3E6-4DAC-9D4C-33987D8D16F0}" type="pres">
      <dgm:prSet presAssocID="{01CB960F-C583-4925-A8D5-A99E2B2DDAF9}" presName="node" presStyleLbl="node1" presStyleIdx="1" presStyleCnt="3">
        <dgm:presLayoutVars>
          <dgm:bulletEnabled val="1"/>
        </dgm:presLayoutVars>
      </dgm:prSet>
      <dgm:spPr/>
    </dgm:pt>
    <dgm:pt modelId="{5C94C707-71E7-4763-BD92-E53B5E60EA08}" type="pres">
      <dgm:prSet presAssocID="{6154771D-09AE-48A9-AAC2-8F4379A4F53A}" presName="sibTrans" presStyleCnt="0"/>
      <dgm:spPr/>
    </dgm:pt>
    <dgm:pt modelId="{A802568C-0FF2-44B0-8B89-FD8556DE2843}" type="pres">
      <dgm:prSet presAssocID="{9800DF19-F888-4313-AA40-EB7EB9594DCF}" presName="node" presStyleLbl="node1" presStyleIdx="2" presStyleCnt="3">
        <dgm:presLayoutVars>
          <dgm:bulletEnabled val="1"/>
        </dgm:presLayoutVars>
      </dgm:prSet>
      <dgm:spPr/>
    </dgm:pt>
  </dgm:ptLst>
  <dgm:cxnLst>
    <dgm:cxn modelId="{31F82B1A-F02F-4589-A66C-1CD2D6B1F95E}" srcId="{5D94DD91-25F2-4F47-AACC-E6C71EF37529}" destId="{01CB960F-C583-4925-A8D5-A99E2B2DDAF9}" srcOrd="1" destOrd="0" parTransId="{A1C5DB7D-7FCE-4884-98B7-A230B4FB7A97}" sibTransId="{6154771D-09AE-48A9-AAC2-8F4379A4F53A}"/>
    <dgm:cxn modelId="{59E4612F-0F35-4095-B850-A482A2ACD26C}" type="presOf" srcId="{01CB960F-C583-4925-A8D5-A99E2B2DDAF9}" destId="{1F09EE1B-E3E6-4DAC-9D4C-33987D8D16F0}" srcOrd="0" destOrd="0" presId="urn:microsoft.com/office/officeart/2005/8/layout/default"/>
    <dgm:cxn modelId="{B40B153D-F2E8-42EA-AB6E-19AF403D0A64}" type="presOf" srcId="{5D94DD91-25F2-4F47-AACC-E6C71EF37529}" destId="{78FBA281-69DB-4290-885D-12A20AD2C870}" srcOrd="0" destOrd="0" presId="urn:microsoft.com/office/officeart/2005/8/layout/default"/>
    <dgm:cxn modelId="{EC006F3D-7507-4BAA-9C91-301FAA2085B0}" srcId="{5D94DD91-25F2-4F47-AACC-E6C71EF37529}" destId="{9800DF19-F888-4313-AA40-EB7EB9594DCF}" srcOrd="2" destOrd="0" parTransId="{2579BC25-DF0B-4631-A834-3218934A5840}" sibTransId="{2127DC89-A67A-4686-9BE3-A6E773379DFA}"/>
    <dgm:cxn modelId="{7FB5BA43-541B-4CE1-960C-FA8603A4FE6F}" srcId="{5D94DD91-25F2-4F47-AACC-E6C71EF37529}" destId="{92F6A517-CC9E-4D0D-A790-CE9C6CF81B8B}" srcOrd="0" destOrd="0" parTransId="{99B907D3-C4DE-4AB6-A5A5-D74CDE9564DE}" sibTransId="{62BA701F-E046-4889-9DA4-0B0DD40A9DA2}"/>
    <dgm:cxn modelId="{62D1E284-5B29-44BB-B0B6-3E477A9B367A}" type="presOf" srcId="{92F6A517-CC9E-4D0D-A790-CE9C6CF81B8B}" destId="{ADA7D70C-6E7D-4400-9E22-A17A2212F7D6}" srcOrd="0" destOrd="0" presId="urn:microsoft.com/office/officeart/2005/8/layout/default"/>
    <dgm:cxn modelId="{F475F5FA-DFA8-47F5-A5A2-7B6F0C313B25}" type="presOf" srcId="{9800DF19-F888-4313-AA40-EB7EB9594DCF}" destId="{A802568C-0FF2-44B0-8B89-FD8556DE2843}" srcOrd="0" destOrd="0" presId="urn:microsoft.com/office/officeart/2005/8/layout/default"/>
    <dgm:cxn modelId="{ECEA9B3B-42F2-4C3D-A867-65B95A2B4953}" type="presParOf" srcId="{78FBA281-69DB-4290-885D-12A20AD2C870}" destId="{ADA7D70C-6E7D-4400-9E22-A17A2212F7D6}" srcOrd="0" destOrd="0" presId="urn:microsoft.com/office/officeart/2005/8/layout/default"/>
    <dgm:cxn modelId="{02D12932-FD02-4B48-8E98-BCFFEDFD6885}" type="presParOf" srcId="{78FBA281-69DB-4290-885D-12A20AD2C870}" destId="{119A074E-4E51-4135-A1E1-FE99A1983271}" srcOrd="1" destOrd="0" presId="urn:microsoft.com/office/officeart/2005/8/layout/default"/>
    <dgm:cxn modelId="{CE4251B0-E893-4EC5-8B03-5A6894DACBB2}" type="presParOf" srcId="{78FBA281-69DB-4290-885D-12A20AD2C870}" destId="{1F09EE1B-E3E6-4DAC-9D4C-33987D8D16F0}" srcOrd="2" destOrd="0" presId="urn:microsoft.com/office/officeart/2005/8/layout/default"/>
    <dgm:cxn modelId="{6C6A976B-A8B4-4E15-9496-1FB74CC201E0}" type="presParOf" srcId="{78FBA281-69DB-4290-885D-12A20AD2C870}" destId="{5C94C707-71E7-4763-BD92-E53B5E60EA08}" srcOrd="3" destOrd="0" presId="urn:microsoft.com/office/officeart/2005/8/layout/default"/>
    <dgm:cxn modelId="{3D138BEC-EC6E-47E1-838C-97E5EFCE6684}" type="presParOf" srcId="{78FBA281-69DB-4290-885D-12A20AD2C870}" destId="{A802568C-0FF2-44B0-8B89-FD8556DE284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F38CF4-CA65-4CB0-9C73-F4D539E05524}" type="doc">
      <dgm:prSet loTypeId="urn:microsoft.com/office/officeart/2005/8/layout/default" loCatId="list" qsTypeId="urn:microsoft.com/office/officeart/2005/8/quickstyle/simple1" qsCatId="simple" csTypeId="urn:microsoft.com/office/officeart/2005/8/colors/accent0_3" csCatId="mainScheme"/>
      <dgm:spPr/>
      <dgm:t>
        <a:bodyPr/>
        <a:lstStyle/>
        <a:p>
          <a:endParaRPr lang="en-US"/>
        </a:p>
      </dgm:t>
    </dgm:pt>
    <dgm:pt modelId="{C0FCB023-DB4C-47B2-9DD0-A8E2F4B0C362}">
      <dgm:prSet/>
      <dgm:spPr/>
      <dgm:t>
        <a:bodyPr/>
        <a:lstStyle/>
        <a:p>
          <a:r>
            <a:rPr lang="en-US" b="1" dirty="0"/>
            <a:t>🦠 Bacterial Diseases</a:t>
          </a:r>
          <a:endParaRPr lang="en-US" dirty="0"/>
        </a:p>
      </dgm:t>
    </dgm:pt>
    <dgm:pt modelId="{A2160F12-6D98-4DC6-BD67-BAC4D94E4424}" type="parTrans" cxnId="{B2BB0CC0-72A3-41F9-ADE7-EDCEF1F5F64B}">
      <dgm:prSet/>
      <dgm:spPr/>
      <dgm:t>
        <a:bodyPr/>
        <a:lstStyle/>
        <a:p>
          <a:endParaRPr lang="en-US"/>
        </a:p>
      </dgm:t>
    </dgm:pt>
    <dgm:pt modelId="{BA9BC6C0-5D0A-48D9-8CF7-C3E3A7F44D6C}" type="sibTrans" cxnId="{B2BB0CC0-72A3-41F9-ADE7-EDCEF1F5F64B}">
      <dgm:prSet/>
      <dgm:spPr/>
      <dgm:t>
        <a:bodyPr/>
        <a:lstStyle/>
        <a:p>
          <a:endParaRPr lang="en-US"/>
        </a:p>
      </dgm:t>
    </dgm:pt>
    <dgm:pt modelId="{5A6234EF-5EBE-4F76-A4E3-7E6CCDF07D51}">
      <dgm:prSet/>
      <dgm:spPr/>
      <dgm:t>
        <a:bodyPr/>
        <a:lstStyle/>
        <a:p>
          <a:r>
            <a:rPr lang="en-US" b="1"/>
            <a:t>Tuberculosis</a:t>
          </a:r>
          <a:r>
            <a:rPr lang="en-US"/>
            <a:t> – Affects deer, bison, and other mammals.</a:t>
          </a:r>
        </a:p>
      </dgm:t>
    </dgm:pt>
    <dgm:pt modelId="{728AC22C-6400-4B57-BD1F-4A9615119E17}" type="parTrans" cxnId="{CE3238DF-55D0-4FF6-9C01-915AB2E43559}">
      <dgm:prSet/>
      <dgm:spPr/>
      <dgm:t>
        <a:bodyPr/>
        <a:lstStyle/>
        <a:p>
          <a:endParaRPr lang="en-US"/>
        </a:p>
      </dgm:t>
    </dgm:pt>
    <dgm:pt modelId="{4FF3F302-B7F9-452D-9F81-8E87EADB4B89}" type="sibTrans" cxnId="{CE3238DF-55D0-4FF6-9C01-915AB2E43559}">
      <dgm:prSet/>
      <dgm:spPr/>
      <dgm:t>
        <a:bodyPr/>
        <a:lstStyle/>
        <a:p>
          <a:endParaRPr lang="en-US"/>
        </a:p>
      </dgm:t>
    </dgm:pt>
    <dgm:pt modelId="{BAAC509A-B5CA-4C97-A1BD-C7089A48F823}">
      <dgm:prSet/>
      <dgm:spPr/>
      <dgm:t>
        <a:bodyPr/>
        <a:lstStyle/>
        <a:p>
          <a:r>
            <a:rPr lang="en-US" b="1"/>
            <a:t>Brucellosis</a:t>
          </a:r>
          <a:r>
            <a:rPr lang="en-US"/>
            <a:t> – Found in bison, elk, and other ungulates; can be transmitted to livestock and humans.</a:t>
          </a:r>
        </a:p>
      </dgm:t>
    </dgm:pt>
    <dgm:pt modelId="{0B96968A-8D0A-4BD8-BBEB-6D5D76E4086B}" type="parTrans" cxnId="{D8D97E5E-9475-42FA-85A6-4D1F8F40C51D}">
      <dgm:prSet/>
      <dgm:spPr/>
      <dgm:t>
        <a:bodyPr/>
        <a:lstStyle/>
        <a:p>
          <a:endParaRPr lang="en-US"/>
        </a:p>
      </dgm:t>
    </dgm:pt>
    <dgm:pt modelId="{664EFD6A-B0EC-4143-9DBE-AA9999EF7FF3}" type="sibTrans" cxnId="{D8D97E5E-9475-42FA-85A6-4D1F8F40C51D}">
      <dgm:prSet/>
      <dgm:spPr/>
      <dgm:t>
        <a:bodyPr/>
        <a:lstStyle/>
        <a:p>
          <a:endParaRPr lang="en-US"/>
        </a:p>
      </dgm:t>
    </dgm:pt>
    <dgm:pt modelId="{46EE0B4A-AC0E-4FF1-8A8A-DE8DB187738A}">
      <dgm:prSet/>
      <dgm:spPr/>
      <dgm:t>
        <a:bodyPr/>
        <a:lstStyle/>
        <a:p>
          <a:r>
            <a:rPr lang="en-US" b="1"/>
            <a:t>Salmonellosis</a:t>
          </a:r>
          <a:r>
            <a:rPr lang="en-US"/>
            <a:t> – Affects birds, reptiles, and mammals; often linked to contaminated food or water.</a:t>
          </a:r>
        </a:p>
      </dgm:t>
    </dgm:pt>
    <dgm:pt modelId="{9703B71A-FDAB-4214-9C93-DA67C0BC6504}" type="parTrans" cxnId="{F4452DAE-658C-4979-A375-566112FB2F4E}">
      <dgm:prSet/>
      <dgm:spPr/>
      <dgm:t>
        <a:bodyPr/>
        <a:lstStyle/>
        <a:p>
          <a:endParaRPr lang="en-US"/>
        </a:p>
      </dgm:t>
    </dgm:pt>
    <dgm:pt modelId="{D20BE13F-E66E-439B-8A82-3AC2DE00ACEE}" type="sibTrans" cxnId="{F4452DAE-658C-4979-A375-566112FB2F4E}">
      <dgm:prSet/>
      <dgm:spPr/>
      <dgm:t>
        <a:bodyPr/>
        <a:lstStyle/>
        <a:p>
          <a:endParaRPr lang="en-US"/>
        </a:p>
      </dgm:t>
    </dgm:pt>
    <dgm:pt modelId="{BC518822-F0E0-41AC-A556-0FB67DE4A1E2}">
      <dgm:prSet/>
      <dgm:spPr/>
      <dgm:t>
        <a:bodyPr/>
        <a:lstStyle/>
        <a:p>
          <a:r>
            <a:rPr lang="en-US" b="1"/>
            <a:t>🦠 Viral Diseases</a:t>
          </a:r>
          <a:endParaRPr lang="en-US"/>
        </a:p>
      </dgm:t>
    </dgm:pt>
    <dgm:pt modelId="{8324AB6E-9A30-4024-A273-49DDB26D17BC}" type="parTrans" cxnId="{68797219-5854-4801-9DD4-F8DD4762EACA}">
      <dgm:prSet/>
      <dgm:spPr/>
      <dgm:t>
        <a:bodyPr/>
        <a:lstStyle/>
        <a:p>
          <a:endParaRPr lang="en-US"/>
        </a:p>
      </dgm:t>
    </dgm:pt>
    <dgm:pt modelId="{3F6DFF20-373F-467A-B176-ED854200FAD5}" type="sibTrans" cxnId="{68797219-5854-4801-9DD4-F8DD4762EACA}">
      <dgm:prSet/>
      <dgm:spPr/>
      <dgm:t>
        <a:bodyPr/>
        <a:lstStyle/>
        <a:p>
          <a:endParaRPr lang="en-US"/>
        </a:p>
      </dgm:t>
    </dgm:pt>
    <dgm:pt modelId="{8480A26C-71F1-4221-9EF7-F5E5291CD005}">
      <dgm:prSet/>
      <dgm:spPr/>
      <dgm:t>
        <a:bodyPr/>
        <a:lstStyle/>
        <a:p>
          <a:r>
            <a:rPr lang="en-US" b="1"/>
            <a:t>Rabies</a:t>
          </a:r>
          <a:r>
            <a:rPr lang="en-US"/>
            <a:t> – Affects mammals, especially raccoons, bats, foxes, and skunks; fatal if untreated.</a:t>
          </a:r>
        </a:p>
      </dgm:t>
    </dgm:pt>
    <dgm:pt modelId="{FB11D89F-A1DC-4C49-8CD8-E53D6BE3DF53}" type="parTrans" cxnId="{AC1E0CCA-2DA6-411A-8580-976D3758CC71}">
      <dgm:prSet/>
      <dgm:spPr/>
      <dgm:t>
        <a:bodyPr/>
        <a:lstStyle/>
        <a:p>
          <a:endParaRPr lang="en-US"/>
        </a:p>
      </dgm:t>
    </dgm:pt>
    <dgm:pt modelId="{1C02E912-3CA4-4592-8A67-AA289252CD30}" type="sibTrans" cxnId="{AC1E0CCA-2DA6-411A-8580-976D3758CC71}">
      <dgm:prSet/>
      <dgm:spPr/>
      <dgm:t>
        <a:bodyPr/>
        <a:lstStyle/>
        <a:p>
          <a:endParaRPr lang="en-US"/>
        </a:p>
      </dgm:t>
    </dgm:pt>
    <dgm:pt modelId="{14D78118-8079-4F24-8B27-9343BF6DE116}">
      <dgm:prSet/>
      <dgm:spPr/>
      <dgm:t>
        <a:bodyPr/>
        <a:lstStyle/>
        <a:p>
          <a:r>
            <a:rPr lang="en-US" b="1"/>
            <a:t>Canine Distemper</a:t>
          </a:r>
          <a:r>
            <a:rPr lang="en-US"/>
            <a:t> – Affects carnivores like foxes, raccoons, and coyotes.</a:t>
          </a:r>
        </a:p>
      </dgm:t>
    </dgm:pt>
    <dgm:pt modelId="{86CAE0A5-2C5E-4D3F-BC61-48B76A5E5DBD}" type="parTrans" cxnId="{25CE11BD-F261-4FE2-963E-6F6E6A42E4C0}">
      <dgm:prSet/>
      <dgm:spPr/>
      <dgm:t>
        <a:bodyPr/>
        <a:lstStyle/>
        <a:p>
          <a:endParaRPr lang="en-US"/>
        </a:p>
      </dgm:t>
    </dgm:pt>
    <dgm:pt modelId="{814B7235-A56B-4AC6-AD57-AB14782DA47F}" type="sibTrans" cxnId="{25CE11BD-F261-4FE2-963E-6F6E6A42E4C0}">
      <dgm:prSet/>
      <dgm:spPr/>
      <dgm:t>
        <a:bodyPr/>
        <a:lstStyle/>
        <a:p>
          <a:endParaRPr lang="en-US"/>
        </a:p>
      </dgm:t>
    </dgm:pt>
    <dgm:pt modelId="{5A27345C-F974-4CAA-9D7B-23BB02BB3999}">
      <dgm:prSet/>
      <dgm:spPr/>
      <dgm:t>
        <a:bodyPr/>
        <a:lstStyle/>
        <a:p>
          <a:r>
            <a:rPr lang="en-US" b="1"/>
            <a:t>Avian Influenza</a:t>
          </a:r>
          <a:r>
            <a:rPr lang="en-US"/>
            <a:t> – Affects wild birds and can spread to domestic poultry and humans.</a:t>
          </a:r>
        </a:p>
      </dgm:t>
    </dgm:pt>
    <dgm:pt modelId="{25E4FD1D-5B9A-4829-9173-AE5E088B30D0}" type="parTrans" cxnId="{4D080AAC-C1C4-46CB-81BF-363DDC6C0109}">
      <dgm:prSet/>
      <dgm:spPr/>
      <dgm:t>
        <a:bodyPr/>
        <a:lstStyle/>
        <a:p>
          <a:endParaRPr lang="en-US"/>
        </a:p>
      </dgm:t>
    </dgm:pt>
    <dgm:pt modelId="{EF8956C5-7794-4741-86E5-6AD59588076D}" type="sibTrans" cxnId="{4D080AAC-C1C4-46CB-81BF-363DDC6C0109}">
      <dgm:prSet/>
      <dgm:spPr/>
      <dgm:t>
        <a:bodyPr/>
        <a:lstStyle/>
        <a:p>
          <a:endParaRPr lang="en-US"/>
        </a:p>
      </dgm:t>
    </dgm:pt>
    <dgm:pt modelId="{7C924043-4D7F-4DED-A989-41229694ED2C}">
      <dgm:prSet/>
      <dgm:spPr/>
      <dgm:t>
        <a:bodyPr/>
        <a:lstStyle/>
        <a:p>
          <a:r>
            <a:rPr lang="en-US" b="1"/>
            <a:t>🧫 Parasitic Diseases</a:t>
          </a:r>
          <a:endParaRPr lang="en-US"/>
        </a:p>
      </dgm:t>
    </dgm:pt>
    <dgm:pt modelId="{464639EE-9C8D-4F7A-AEA7-D4387C680097}" type="parTrans" cxnId="{E864264F-0D0F-483F-A95E-36414A5EE0EE}">
      <dgm:prSet/>
      <dgm:spPr/>
      <dgm:t>
        <a:bodyPr/>
        <a:lstStyle/>
        <a:p>
          <a:endParaRPr lang="en-US"/>
        </a:p>
      </dgm:t>
    </dgm:pt>
    <dgm:pt modelId="{60444BE6-6991-472A-BC8C-F5D6A10DEDA2}" type="sibTrans" cxnId="{E864264F-0D0F-483F-A95E-36414A5EE0EE}">
      <dgm:prSet/>
      <dgm:spPr/>
      <dgm:t>
        <a:bodyPr/>
        <a:lstStyle/>
        <a:p>
          <a:endParaRPr lang="en-US"/>
        </a:p>
      </dgm:t>
    </dgm:pt>
    <dgm:pt modelId="{A2A74B64-E52B-4177-859E-D276CF8D3CB2}">
      <dgm:prSet/>
      <dgm:spPr/>
      <dgm:t>
        <a:bodyPr/>
        <a:lstStyle/>
        <a:p>
          <a:r>
            <a:rPr lang="en-US" b="1"/>
            <a:t>Sarcoptic Mange</a:t>
          </a:r>
          <a:r>
            <a:rPr lang="en-US"/>
            <a:t> – Caused by mites; affects foxes, coyotes, and bears.</a:t>
          </a:r>
        </a:p>
      </dgm:t>
    </dgm:pt>
    <dgm:pt modelId="{A7EA6B2C-AF12-4EFB-83CF-5A743277FFF3}" type="parTrans" cxnId="{9D331B1E-3FC9-469F-B0B5-EE5EAB0D21D9}">
      <dgm:prSet/>
      <dgm:spPr/>
      <dgm:t>
        <a:bodyPr/>
        <a:lstStyle/>
        <a:p>
          <a:endParaRPr lang="en-US"/>
        </a:p>
      </dgm:t>
    </dgm:pt>
    <dgm:pt modelId="{A732937A-53DE-46BF-8568-782A9D582865}" type="sibTrans" cxnId="{9D331B1E-3FC9-469F-B0B5-EE5EAB0D21D9}">
      <dgm:prSet/>
      <dgm:spPr/>
      <dgm:t>
        <a:bodyPr/>
        <a:lstStyle/>
        <a:p>
          <a:endParaRPr lang="en-US"/>
        </a:p>
      </dgm:t>
    </dgm:pt>
    <dgm:pt modelId="{81FCC093-F151-46BF-8C41-53ED19B6F9D5}">
      <dgm:prSet/>
      <dgm:spPr/>
      <dgm:t>
        <a:bodyPr/>
        <a:lstStyle/>
        <a:p>
          <a:r>
            <a:rPr lang="en-US" b="1"/>
            <a:t>Lungworms and Liver Flukes</a:t>
          </a:r>
          <a:r>
            <a:rPr lang="en-US"/>
            <a:t> – Common in deer and other ungulates.</a:t>
          </a:r>
        </a:p>
      </dgm:t>
    </dgm:pt>
    <dgm:pt modelId="{53D68567-B8AA-44F7-94D2-9D50A9733874}" type="parTrans" cxnId="{6E30511C-A8EE-40B3-A5CC-B0D370A3CEBE}">
      <dgm:prSet/>
      <dgm:spPr/>
      <dgm:t>
        <a:bodyPr/>
        <a:lstStyle/>
        <a:p>
          <a:endParaRPr lang="en-US"/>
        </a:p>
      </dgm:t>
    </dgm:pt>
    <dgm:pt modelId="{B0BAB748-B1CE-4220-842B-10DEEBA4C5EE}" type="sibTrans" cxnId="{6E30511C-A8EE-40B3-A5CC-B0D370A3CEBE}">
      <dgm:prSet/>
      <dgm:spPr/>
      <dgm:t>
        <a:bodyPr/>
        <a:lstStyle/>
        <a:p>
          <a:endParaRPr lang="en-US"/>
        </a:p>
      </dgm:t>
    </dgm:pt>
    <dgm:pt modelId="{1F0E1E13-431D-46A5-B7AE-EC29A83F072A}">
      <dgm:prSet/>
      <dgm:spPr/>
      <dgm:t>
        <a:bodyPr/>
        <a:lstStyle/>
        <a:p>
          <a:r>
            <a:rPr lang="en-US" b="1"/>
            <a:t>Botfly Infestation (Myiasis)</a:t>
          </a:r>
          <a:r>
            <a:rPr lang="en-US"/>
            <a:t> – Affects rodents and small mammals.</a:t>
          </a:r>
        </a:p>
      </dgm:t>
    </dgm:pt>
    <dgm:pt modelId="{568372C6-AB82-4FF9-95A6-E38FBC546446}" type="parTrans" cxnId="{00396D48-9C6A-4B7A-AFCE-356C5552EB55}">
      <dgm:prSet/>
      <dgm:spPr/>
      <dgm:t>
        <a:bodyPr/>
        <a:lstStyle/>
        <a:p>
          <a:endParaRPr lang="en-US"/>
        </a:p>
      </dgm:t>
    </dgm:pt>
    <dgm:pt modelId="{86CAB599-2CF0-4811-BCC9-9416CAF7FCCB}" type="sibTrans" cxnId="{00396D48-9C6A-4B7A-AFCE-356C5552EB55}">
      <dgm:prSet/>
      <dgm:spPr/>
      <dgm:t>
        <a:bodyPr/>
        <a:lstStyle/>
        <a:p>
          <a:endParaRPr lang="en-US"/>
        </a:p>
      </dgm:t>
    </dgm:pt>
    <dgm:pt modelId="{CBBF3D53-78C1-4E6D-BF21-5694D681DE82}">
      <dgm:prSet/>
      <dgm:spPr/>
      <dgm:t>
        <a:bodyPr/>
        <a:lstStyle/>
        <a:p>
          <a:r>
            <a:rPr lang="en-US" b="1"/>
            <a:t>🍄 Fungal Diseases</a:t>
          </a:r>
          <a:endParaRPr lang="en-US"/>
        </a:p>
      </dgm:t>
    </dgm:pt>
    <dgm:pt modelId="{CE8C6F08-C985-4031-BE5C-1C623A59E595}" type="parTrans" cxnId="{7532A8B1-F626-4905-B866-344C9999D579}">
      <dgm:prSet/>
      <dgm:spPr/>
      <dgm:t>
        <a:bodyPr/>
        <a:lstStyle/>
        <a:p>
          <a:endParaRPr lang="en-US"/>
        </a:p>
      </dgm:t>
    </dgm:pt>
    <dgm:pt modelId="{4F81DF79-578A-49D8-9760-4ED8D300D78F}" type="sibTrans" cxnId="{7532A8B1-F626-4905-B866-344C9999D579}">
      <dgm:prSet/>
      <dgm:spPr/>
      <dgm:t>
        <a:bodyPr/>
        <a:lstStyle/>
        <a:p>
          <a:endParaRPr lang="en-US"/>
        </a:p>
      </dgm:t>
    </dgm:pt>
    <dgm:pt modelId="{465A54A8-5115-4FE3-AAF1-FECE8C59E554}">
      <dgm:prSet/>
      <dgm:spPr/>
      <dgm:t>
        <a:bodyPr/>
        <a:lstStyle/>
        <a:p>
          <a:r>
            <a:rPr lang="en-US" b="1"/>
            <a:t>White-Nose Syndrome</a:t>
          </a:r>
          <a:r>
            <a:rPr lang="en-US"/>
            <a:t> – Affects bats; caused by a fungus that grows on skin during hibernation.</a:t>
          </a:r>
        </a:p>
      </dgm:t>
    </dgm:pt>
    <dgm:pt modelId="{D2F470E8-D9EB-4FA7-BC61-812D57143274}" type="parTrans" cxnId="{280227A1-A9CF-45CD-8985-281497D5BF1F}">
      <dgm:prSet/>
      <dgm:spPr/>
      <dgm:t>
        <a:bodyPr/>
        <a:lstStyle/>
        <a:p>
          <a:endParaRPr lang="en-US"/>
        </a:p>
      </dgm:t>
    </dgm:pt>
    <dgm:pt modelId="{825C6233-9712-4945-BF43-8C42D2CB7CC9}" type="sibTrans" cxnId="{280227A1-A9CF-45CD-8985-281497D5BF1F}">
      <dgm:prSet/>
      <dgm:spPr/>
      <dgm:t>
        <a:bodyPr/>
        <a:lstStyle/>
        <a:p>
          <a:endParaRPr lang="en-US"/>
        </a:p>
      </dgm:t>
    </dgm:pt>
    <dgm:pt modelId="{A954DBA1-43EB-4A4E-BDEF-C7BFA3B59814}">
      <dgm:prSet/>
      <dgm:spPr/>
      <dgm:t>
        <a:bodyPr/>
        <a:lstStyle/>
        <a:p>
          <a:r>
            <a:rPr lang="en-US" b="1"/>
            <a:t>Chytridiomycosis</a:t>
          </a:r>
          <a:r>
            <a:rPr lang="en-US"/>
            <a:t> – A deadly fungal disease affecting amphibians worldwide.</a:t>
          </a:r>
        </a:p>
      </dgm:t>
    </dgm:pt>
    <dgm:pt modelId="{381D78CD-B038-4A68-BBA4-023AAA837E9B}" type="parTrans" cxnId="{FB484C50-398E-406A-9388-1BB217FE6D06}">
      <dgm:prSet/>
      <dgm:spPr/>
      <dgm:t>
        <a:bodyPr/>
        <a:lstStyle/>
        <a:p>
          <a:endParaRPr lang="en-US"/>
        </a:p>
      </dgm:t>
    </dgm:pt>
    <dgm:pt modelId="{3A0A6C2B-E055-497B-AEE3-9012B2DD2CD6}" type="sibTrans" cxnId="{FB484C50-398E-406A-9388-1BB217FE6D06}">
      <dgm:prSet/>
      <dgm:spPr/>
      <dgm:t>
        <a:bodyPr/>
        <a:lstStyle/>
        <a:p>
          <a:endParaRPr lang="en-US"/>
        </a:p>
      </dgm:t>
    </dgm:pt>
    <dgm:pt modelId="{B13F76B5-5DD9-426F-8E34-2233ED0FBEB2}">
      <dgm:prSet/>
      <dgm:spPr/>
      <dgm:t>
        <a:bodyPr/>
        <a:lstStyle/>
        <a:p>
          <a:r>
            <a:rPr lang="en-US" b="1" dirty="0"/>
            <a:t>🧪 Other Notable Diseases</a:t>
          </a:r>
          <a:endParaRPr lang="en-US" dirty="0"/>
        </a:p>
      </dgm:t>
    </dgm:pt>
    <dgm:pt modelId="{C50D2576-D4D5-4C27-96F8-030EDB903D84}" type="parTrans" cxnId="{05A16920-EFE6-461E-9482-C8C80B0B41F3}">
      <dgm:prSet/>
      <dgm:spPr/>
      <dgm:t>
        <a:bodyPr/>
        <a:lstStyle/>
        <a:p>
          <a:endParaRPr lang="en-US"/>
        </a:p>
      </dgm:t>
    </dgm:pt>
    <dgm:pt modelId="{557D0AB9-A814-4586-AEBF-B1F889E91B84}" type="sibTrans" cxnId="{05A16920-EFE6-461E-9482-C8C80B0B41F3}">
      <dgm:prSet/>
      <dgm:spPr/>
      <dgm:t>
        <a:bodyPr/>
        <a:lstStyle/>
        <a:p>
          <a:endParaRPr lang="en-US"/>
        </a:p>
      </dgm:t>
    </dgm:pt>
    <dgm:pt modelId="{D9EABE4A-D26F-48A5-AB55-6F8D1B04D89C}">
      <dgm:prSet/>
      <dgm:spPr/>
      <dgm:t>
        <a:bodyPr/>
        <a:lstStyle/>
        <a:p>
          <a:r>
            <a:rPr lang="en-US" b="1" dirty="0"/>
            <a:t>Chronic Wasting Disease (CWD)</a:t>
          </a:r>
          <a:r>
            <a:rPr lang="en-US" dirty="0"/>
            <a:t> – A prion disease affecting deer, elk, and moose.</a:t>
          </a:r>
        </a:p>
      </dgm:t>
    </dgm:pt>
    <dgm:pt modelId="{8506B80C-5E1C-4787-BB9E-5CFC18944F18}" type="parTrans" cxnId="{CC199E13-111C-46F0-A3C6-F0C37A47B51A}">
      <dgm:prSet/>
      <dgm:spPr/>
      <dgm:t>
        <a:bodyPr/>
        <a:lstStyle/>
        <a:p>
          <a:endParaRPr lang="en-US"/>
        </a:p>
      </dgm:t>
    </dgm:pt>
    <dgm:pt modelId="{D8734F09-3C87-4C46-9152-88706FE8071D}" type="sibTrans" cxnId="{CC199E13-111C-46F0-A3C6-F0C37A47B51A}">
      <dgm:prSet/>
      <dgm:spPr/>
      <dgm:t>
        <a:bodyPr/>
        <a:lstStyle/>
        <a:p>
          <a:endParaRPr lang="en-US"/>
        </a:p>
      </dgm:t>
    </dgm:pt>
    <dgm:pt modelId="{575D494C-6276-49AA-9FFD-96FE2FB087EA}">
      <dgm:prSet/>
      <dgm:spPr/>
      <dgm:t>
        <a:bodyPr/>
        <a:lstStyle/>
        <a:p>
          <a:r>
            <a:rPr lang="en-US" b="1" dirty="0"/>
            <a:t>West Nile Virus</a:t>
          </a:r>
          <a:r>
            <a:rPr lang="en-US" dirty="0"/>
            <a:t> – A mosquito-borne virus affecting birds, horses, and humans.</a:t>
          </a:r>
        </a:p>
      </dgm:t>
    </dgm:pt>
    <dgm:pt modelId="{2F11A265-A338-4CB9-9A1F-C3260FB04D9A}" type="parTrans" cxnId="{D4B31789-F428-4334-A2E3-3BE885A16CDB}">
      <dgm:prSet/>
      <dgm:spPr/>
      <dgm:t>
        <a:bodyPr/>
        <a:lstStyle/>
        <a:p>
          <a:endParaRPr lang="en-US"/>
        </a:p>
      </dgm:t>
    </dgm:pt>
    <dgm:pt modelId="{A8087B77-B337-4230-B62F-39217165FD7E}" type="sibTrans" cxnId="{D4B31789-F428-4334-A2E3-3BE885A16CDB}">
      <dgm:prSet/>
      <dgm:spPr/>
      <dgm:t>
        <a:bodyPr/>
        <a:lstStyle/>
        <a:p>
          <a:endParaRPr lang="en-US"/>
        </a:p>
      </dgm:t>
    </dgm:pt>
    <dgm:pt modelId="{E5DF315A-840E-418C-BDA8-FE7AF464D033}">
      <dgm:prSet/>
      <dgm:spPr/>
      <dgm:t>
        <a:bodyPr/>
        <a:lstStyle/>
        <a:p>
          <a:r>
            <a:rPr lang="en-US" b="1"/>
            <a:t>Toxoplasmosis</a:t>
          </a:r>
          <a:r>
            <a:rPr lang="en-US"/>
            <a:t> – A protozoan disease that can affect many mammals and birds.</a:t>
          </a:r>
        </a:p>
      </dgm:t>
    </dgm:pt>
    <dgm:pt modelId="{167C8FB5-F1D1-479D-B7A2-BF6232C96F3C}" type="parTrans" cxnId="{3E7C1B10-6A6E-4C88-8698-052A3C1B5DC5}">
      <dgm:prSet/>
      <dgm:spPr/>
      <dgm:t>
        <a:bodyPr/>
        <a:lstStyle/>
        <a:p>
          <a:endParaRPr lang="en-US"/>
        </a:p>
      </dgm:t>
    </dgm:pt>
    <dgm:pt modelId="{A78752C6-0FB7-42B0-8323-1072F92F4F5D}" type="sibTrans" cxnId="{3E7C1B10-6A6E-4C88-8698-052A3C1B5DC5}">
      <dgm:prSet/>
      <dgm:spPr/>
      <dgm:t>
        <a:bodyPr/>
        <a:lstStyle/>
        <a:p>
          <a:endParaRPr lang="en-US"/>
        </a:p>
      </dgm:t>
    </dgm:pt>
    <dgm:pt modelId="{DD52EC1D-1F5F-4597-B3F3-F707FF8758B6}" type="pres">
      <dgm:prSet presAssocID="{05F38CF4-CA65-4CB0-9C73-F4D539E05524}" presName="diagram" presStyleCnt="0">
        <dgm:presLayoutVars>
          <dgm:dir/>
          <dgm:resizeHandles val="exact"/>
        </dgm:presLayoutVars>
      </dgm:prSet>
      <dgm:spPr/>
    </dgm:pt>
    <dgm:pt modelId="{964B84D6-FB67-43A3-94C6-B5958C4827DC}" type="pres">
      <dgm:prSet presAssocID="{C0FCB023-DB4C-47B2-9DD0-A8E2F4B0C362}" presName="node" presStyleLbl="node1" presStyleIdx="0" presStyleCnt="19">
        <dgm:presLayoutVars>
          <dgm:bulletEnabled val="1"/>
        </dgm:presLayoutVars>
      </dgm:prSet>
      <dgm:spPr/>
    </dgm:pt>
    <dgm:pt modelId="{44DEF166-F9EC-4964-BE2F-5CDD1FEE09F0}" type="pres">
      <dgm:prSet presAssocID="{BA9BC6C0-5D0A-48D9-8CF7-C3E3A7F44D6C}" presName="sibTrans" presStyleCnt="0"/>
      <dgm:spPr/>
    </dgm:pt>
    <dgm:pt modelId="{196BBB21-5287-47B0-811E-BD6AEE47765D}" type="pres">
      <dgm:prSet presAssocID="{5A6234EF-5EBE-4F76-A4E3-7E6CCDF07D51}" presName="node" presStyleLbl="node1" presStyleIdx="1" presStyleCnt="19">
        <dgm:presLayoutVars>
          <dgm:bulletEnabled val="1"/>
        </dgm:presLayoutVars>
      </dgm:prSet>
      <dgm:spPr/>
    </dgm:pt>
    <dgm:pt modelId="{F12B4019-D3DE-4FFF-9003-C8BA452BC165}" type="pres">
      <dgm:prSet presAssocID="{4FF3F302-B7F9-452D-9F81-8E87EADB4B89}" presName="sibTrans" presStyleCnt="0"/>
      <dgm:spPr/>
    </dgm:pt>
    <dgm:pt modelId="{B9A581A2-D4DE-420C-9E67-D6CBB136C35A}" type="pres">
      <dgm:prSet presAssocID="{BAAC509A-B5CA-4C97-A1BD-C7089A48F823}" presName="node" presStyleLbl="node1" presStyleIdx="2" presStyleCnt="19">
        <dgm:presLayoutVars>
          <dgm:bulletEnabled val="1"/>
        </dgm:presLayoutVars>
      </dgm:prSet>
      <dgm:spPr/>
    </dgm:pt>
    <dgm:pt modelId="{DC7BD41D-4B54-4AD8-A607-0F28DE845564}" type="pres">
      <dgm:prSet presAssocID="{664EFD6A-B0EC-4143-9DBE-AA9999EF7FF3}" presName="sibTrans" presStyleCnt="0"/>
      <dgm:spPr/>
    </dgm:pt>
    <dgm:pt modelId="{8D2B4303-0364-433C-AF15-D7C732F3AA05}" type="pres">
      <dgm:prSet presAssocID="{46EE0B4A-AC0E-4FF1-8A8A-DE8DB187738A}" presName="node" presStyleLbl="node1" presStyleIdx="3" presStyleCnt="19">
        <dgm:presLayoutVars>
          <dgm:bulletEnabled val="1"/>
        </dgm:presLayoutVars>
      </dgm:prSet>
      <dgm:spPr/>
    </dgm:pt>
    <dgm:pt modelId="{0F2D7456-101F-4903-B75A-717935DF1E7E}" type="pres">
      <dgm:prSet presAssocID="{D20BE13F-E66E-439B-8A82-3AC2DE00ACEE}" presName="sibTrans" presStyleCnt="0"/>
      <dgm:spPr/>
    </dgm:pt>
    <dgm:pt modelId="{B3222477-A54B-4DE4-9620-1B9EDAD82F29}" type="pres">
      <dgm:prSet presAssocID="{BC518822-F0E0-41AC-A556-0FB67DE4A1E2}" presName="node" presStyleLbl="node1" presStyleIdx="4" presStyleCnt="19">
        <dgm:presLayoutVars>
          <dgm:bulletEnabled val="1"/>
        </dgm:presLayoutVars>
      </dgm:prSet>
      <dgm:spPr/>
    </dgm:pt>
    <dgm:pt modelId="{C85585DA-43D3-4004-B451-0238994FE9D7}" type="pres">
      <dgm:prSet presAssocID="{3F6DFF20-373F-467A-B176-ED854200FAD5}" presName="sibTrans" presStyleCnt="0"/>
      <dgm:spPr/>
    </dgm:pt>
    <dgm:pt modelId="{C267C788-8100-4765-90DA-1364D83D69B4}" type="pres">
      <dgm:prSet presAssocID="{8480A26C-71F1-4221-9EF7-F5E5291CD005}" presName="node" presStyleLbl="node1" presStyleIdx="5" presStyleCnt="19">
        <dgm:presLayoutVars>
          <dgm:bulletEnabled val="1"/>
        </dgm:presLayoutVars>
      </dgm:prSet>
      <dgm:spPr/>
    </dgm:pt>
    <dgm:pt modelId="{13F85915-63FC-4DD4-874F-D3ECA83F5C96}" type="pres">
      <dgm:prSet presAssocID="{1C02E912-3CA4-4592-8A67-AA289252CD30}" presName="sibTrans" presStyleCnt="0"/>
      <dgm:spPr/>
    </dgm:pt>
    <dgm:pt modelId="{51726BDB-0647-4E51-A813-85631FFC46E3}" type="pres">
      <dgm:prSet presAssocID="{14D78118-8079-4F24-8B27-9343BF6DE116}" presName="node" presStyleLbl="node1" presStyleIdx="6" presStyleCnt="19">
        <dgm:presLayoutVars>
          <dgm:bulletEnabled val="1"/>
        </dgm:presLayoutVars>
      </dgm:prSet>
      <dgm:spPr/>
    </dgm:pt>
    <dgm:pt modelId="{49296295-827A-411A-A9E0-3F6021200287}" type="pres">
      <dgm:prSet presAssocID="{814B7235-A56B-4AC6-AD57-AB14782DA47F}" presName="sibTrans" presStyleCnt="0"/>
      <dgm:spPr/>
    </dgm:pt>
    <dgm:pt modelId="{5FCCAE6A-2071-41B4-98A3-E44D1C9F77CB}" type="pres">
      <dgm:prSet presAssocID="{5A27345C-F974-4CAA-9D7B-23BB02BB3999}" presName="node" presStyleLbl="node1" presStyleIdx="7" presStyleCnt="19">
        <dgm:presLayoutVars>
          <dgm:bulletEnabled val="1"/>
        </dgm:presLayoutVars>
      </dgm:prSet>
      <dgm:spPr/>
    </dgm:pt>
    <dgm:pt modelId="{07F0D121-DB8C-4F30-B35A-72A7C0B24A49}" type="pres">
      <dgm:prSet presAssocID="{EF8956C5-7794-4741-86E5-6AD59588076D}" presName="sibTrans" presStyleCnt="0"/>
      <dgm:spPr/>
    </dgm:pt>
    <dgm:pt modelId="{5F674DC4-0F57-466C-B941-35E7258D8904}" type="pres">
      <dgm:prSet presAssocID="{7C924043-4D7F-4DED-A989-41229694ED2C}" presName="node" presStyleLbl="node1" presStyleIdx="8" presStyleCnt="19">
        <dgm:presLayoutVars>
          <dgm:bulletEnabled val="1"/>
        </dgm:presLayoutVars>
      </dgm:prSet>
      <dgm:spPr/>
    </dgm:pt>
    <dgm:pt modelId="{0A2EA5E0-86D6-45AC-BEB8-874D45A77557}" type="pres">
      <dgm:prSet presAssocID="{60444BE6-6991-472A-BC8C-F5D6A10DEDA2}" presName="sibTrans" presStyleCnt="0"/>
      <dgm:spPr/>
    </dgm:pt>
    <dgm:pt modelId="{856BD4F4-E6A3-48AF-AF5D-A65CC25CB2DB}" type="pres">
      <dgm:prSet presAssocID="{A2A74B64-E52B-4177-859E-D276CF8D3CB2}" presName="node" presStyleLbl="node1" presStyleIdx="9" presStyleCnt="19">
        <dgm:presLayoutVars>
          <dgm:bulletEnabled val="1"/>
        </dgm:presLayoutVars>
      </dgm:prSet>
      <dgm:spPr/>
    </dgm:pt>
    <dgm:pt modelId="{12C44D98-5C33-408C-A2A2-F6F8EB769210}" type="pres">
      <dgm:prSet presAssocID="{A732937A-53DE-46BF-8568-782A9D582865}" presName="sibTrans" presStyleCnt="0"/>
      <dgm:spPr/>
    </dgm:pt>
    <dgm:pt modelId="{3527B585-5ED2-4A98-9716-90B1133A2F3E}" type="pres">
      <dgm:prSet presAssocID="{81FCC093-F151-46BF-8C41-53ED19B6F9D5}" presName="node" presStyleLbl="node1" presStyleIdx="10" presStyleCnt="19">
        <dgm:presLayoutVars>
          <dgm:bulletEnabled val="1"/>
        </dgm:presLayoutVars>
      </dgm:prSet>
      <dgm:spPr/>
    </dgm:pt>
    <dgm:pt modelId="{D384FB8A-744A-4AF5-8932-29C86C1F1E04}" type="pres">
      <dgm:prSet presAssocID="{B0BAB748-B1CE-4220-842B-10DEEBA4C5EE}" presName="sibTrans" presStyleCnt="0"/>
      <dgm:spPr/>
    </dgm:pt>
    <dgm:pt modelId="{FF39908F-E35A-4BD2-AABC-F7D39824FDA9}" type="pres">
      <dgm:prSet presAssocID="{1F0E1E13-431D-46A5-B7AE-EC29A83F072A}" presName="node" presStyleLbl="node1" presStyleIdx="11" presStyleCnt="19">
        <dgm:presLayoutVars>
          <dgm:bulletEnabled val="1"/>
        </dgm:presLayoutVars>
      </dgm:prSet>
      <dgm:spPr/>
    </dgm:pt>
    <dgm:pt modelId="{649DA801-BEA5-4B6E-8221-36D8CDC0E582}" type="pres">
      <dgm:prSet presAssocID="{86CAB599-2CF0-4811-BCC9-9416CAF7FCCB}" presName="sibTrans" presStyleCnt="0"/>
      <dgm:spPr/>
    </dgm:pt>
    <dgm:pt modelId="{0F9F2F8E-F160-4661-B36A-8DD5642EE753}" type="pres">
      <dgm:prSet presAssocID="{CBBF3D53-78C1-4E6D-BF21-5694D681DE82}" presName="node" presStyleLbl="node1" presStyleIdx="12" presStyleCnt="19">
        <dgm:presLayoutVars>
          <dgm:bulletEnabled val="1"/>
        </dgm:presLayoutVars>
      </dgm:prSet>
      <dgm:spPr/>
    </dgm:pt>
    <dgm:pt modelId="{13F04079-EBA7-40B9-B7B8-A5FEC699ACC3}" type="pres">
      <dgm:prSet presAssocID="{4F81DF79-578A-49D8-9760-4ED8D300D78F}" presName="sibTrans" presStyleCnt="0"/>
      <dgm:spPr/>
    </dgm:pt>
    <dgm:pt modelId="{0C17C929-B714-4CD2-AE54-5FC6FC2264D6}" type="pres">
      <dgm:prSet presAssocID="{465A54A8-5115-4FE3-AAF1-FECE8C59E554}" presName="node" presStyleLbl="node1" presStyleIdx="13" presStyleCnt="19">
        <dgm:presLayoutVars>
          <dgm:bulletEnabled val="1"/>
        </dgm:presLayoutVars>
      </dgm:prSet>
      <dgm:spPr/>
    </dgm:pt>
    <dgm:pt modelId="{5BF602CC-B863-41CD-9E78-B9F853C479C3}" type="pres">
      <dgm:prSet presAssocID="{825C6233-9712-4945-BF43-8C42D2CB7CC9}" presName="sibTrans" presStyleCnt="0"/>
      <dgm:spPr/>
    </dgm:pt>
    <dgm:pt modelId="{52EE9093-53F7-40EB-A752-E81CCC53BA14}" type="pres">
      <dgm:prSet presAssocID="{A954DBA1-43EB-4A4E-BDEF-C7BFA3B59814}" presName="node" presStyleLbl="node1" presStyleIdx="14" presStyleCnt="19">
        <dgm:presLayoutVars>
          <dgm:bulletEnabled val="1"/>
        </dgm:presLayoutVars>
      </dgm:prSet>
      <dgm:spPr/>
    </dgm:pt>
    <dgm:pt modelId="{E4DB325F-2AF3-4DA2-AE30-5924AB65968E}" type="pres">
      <dgm:prSet presAssocID="{3A0A6C2B-E055-497B-AEE3-9012B2DD2CD6}" presName="sibTrans" presStyleCnt="0"/>
      <dgm:spPr/>
    </dgm:pt>
    <dgm:pt modelId="{7E784158-15F7-4FDA-A6A3-BA26876AB1D9}" type="pres">
      <dgm:prSet presAssocID="{B13F76B5-5DD9-426F-8E34-2233ED0FBEB2}" presName="node" presStyleLbl="node1" presStyleIdx="15" presStyleCnt="19" custLinFactX="-131380" custLinFactY="16821" custLinFactNeighborX="-200000" custLinFactNeighborY="100000">
        <dgm:presLayoutVars>
          <dgm:bulletEnabled val="1"/>
        </dgm:presLayoutVars>
      </dgm:prSet>
      <dgm:spPr/>
    </dgm:pt>
    <dgm:pt modelId="{BF6AFE78-C23E-4705-955E-3981227D58CB}" type="pres">
      <dgm:prSet presAssocID="{557D0AB9-A814-4586-AEBF-B1F889E91B84}" presName="sibTrans" presStyleCnt="0"/>
      <dgm:spPr/>
    </dgm:pt>
    <dgm:pt modelId="{DF085182-7728-4909-BC1E-3F9D1214AED7}" type="pres">
      <dgm:prSet presAssocID="{D9EABE4A-D26F-48A5-AB55-6F8D1B04D89C}" presName="node" presStyleLbl="node1" presStyleIdx="16" presStyleCnt="19" custLinFactNeighborX="56149" custLinFactNeighborY="154">
        <dgm:presLayoutVars>
          <dgm:bulletEnabled val="1"/>
        </dgm:presLayoutVars>
      </dgm:prSet>
      <dgm:spPr/>
    </dgm:pt>
    <dgm:pt modelId="{D72C11D0-318B-4D82-BC08-D24BEB5BA4F1}" type="pres">
      <dgm:prSet presAssocID="{D8734F09-3C87-4C46-9152-88706FE8071D}" presName="sibTrans" presStyleCnt="0"/>
      <dgm:spPr/>
    </dgm:pt>
    <dgm:pt modelId="{03F204C9-1A3A-47EF-A523-8AC1F0F5C175}" type="pres">
      <dgm:prSet presAssocID="{575D494C-6276-49AA-9FFD-96FE2FB087EA}" presName="node" presStyleLbl="node1" presStyleIdx="17" presStyleCnt="19" custLinFactNeighborX="56149" custLinFactNeighborY="154">
        <dgm:presLayoutVars>
          <dgm:bulletEnabled val="1"/>
        </dgm:presLayoutVars>
      </dgm:prSet>
      <dgm:spPr/>
    </dgm:pt>
    <dgm:pt modelId="{87063AFA-6C09-40A0-9C13-4C8D33D243EC}" type="pres">
      <dgm:prSet presAssocID="{A8087B77-B337-4230-B62F-39217165FD7E}" presName="sibTrans" presStyleCnt="0"/>
      <dgm:spPr/>
    </dgm:pt>
    <dgm:pt modelId="{DB19A700-C80C-4440-93BE-CC8C957F9201}" type="pres">
      <dgm:prSet presAssocID="{E5DF315A-840E-418C-BDA8-FE7AF464D033}" presName="node" presStyleLbl="node1" presStyleIdx="18" presStyleCnt="19" custLinFactNeighborX="57151" custLinFactNeighborY="154">
        <dgm:presLayoutVars>
          <dgm:bulletEnabled val="1"/>
        </dgm:presLayoutVars>
      </dgm:prSet>
      <dgm:spPr/>
    </dgm:pt>
  </dgm:ptLst>
  <dgm:cxnLst>
    <dgm:cxn modelId="{3E7C1B10-6A6E-4C88-8698-052A3C1B5DC5}" srcId="{05F38CF4-CA65-4CB0-9C73-F4D539E05524}" destId="{E5DF315A-840E-418C-BDA8-FE7AF464D033}" srcOrd="18" destOrd="0" parTransId="{167C8FB5-F1D1-479D-B7A2-BF6232C96F3C}" sibTransId="{A78752C6-0FB7-42B0-8323-1072F92F4F5D}"/>
    <dgm:cxn modelId="{CC199E13-111C-46F0-A3C6-F0C37A47B51A}" srcId="{05F38CF4-CA65-4CB0-9C73-F4D539E05524}" destId="{D9EABE4A-D26F-48A5-AB55-6F8D1B04D89C}" srcOrd="16" destOrd="0" parTransId="{8506B80C-5E1C-4787-BB9E-5CFC18944F18}" sibTransId="{D8734F09-3C87-4C46-9152-88706FE8071D}"/>
    <dgm:cxn modelId="{68797219-5854-4801-9DD4-F8DD4762EACA}" srcId="{05F38CF4-CA65-4CB0-9C73-F4D539E05524}" destId="{BC518822-F0E0-41AC-A556-0FB67DE4A1E2}" srcOrd="4" destOrd="0" parTransId="{8324AB6E-9A30-4024-A273-49DDB26D17BC}" sibTransId="{3F6DFF20-373F-467A-B176-ED854200FAD5}"/>
    <dgm:cxn modelId="{9645201A-0C13-4F2A-A49F-34D76E57FA8B}" type="presOf" srcId="{46EE0B4A-AC0E-4FF1-8A8A-DE8DB187738A}" destId="{8D2B4303-0364-433C-AF15-D7C732F3AA05}" srcOrd="0" destOrd="0" presId="urn:microsoft.com/office/officeart/2005/8/layout/default"/>
    <dgm:cxn modelId="{6E30511C-A8EE-40B3-A5CC-B0D370A3CEBE}" srcId="{05F38CF4-CA65-4CB0-9C73-F4D539E05524}" destId="{81FCC093-F151-46BF-8C41-53ED19B6F9D5}" srcOrd="10" destOrd="0" parTransId="{53D68567-B8AA-44F7-94D2-9D50A9733874}" sibTransId="{B0BAB748-B1CE-4220-842B-10DEEBA4C5EE}"/>
    <dgm:cxn modelId="{9D331B1E-3FC9-469F-B0B5-EE5EAB0D21D9}" srcId="{05F38CF4-CA65-4CB0-9C73-F4D539E05524}" destId="{A2A74B64-E52B-4177-859E-D276CF8D3CB2}" srcOrd="9" destOrd="0" parTransId="{A7EA6B2C-AF12-4EFB-83CF-5A743277FFF3}" sibTransId="{A732937A-53DE-46BF-8568-782A9D582865}"/>
    <dgm:cxn modelId="{05A16920-EFE6-461E-9482-C8C80B0B41F3}" srcId="{05F38CF4-CA65-4CB0-9C73-F4D539E05524}" destId="{B13F76B5-5DD9-426F-8E34-2233ED0FBEB2}" srcOrd="15" destOrd="0" parTransId="{C50D2576-D4D5-4C27-96F8-030EDB903D84}" sibTransId="{557D0AB9-A814-4586-AEBF-B1F889E91B84}"/>
    <dgm:cxn modelId="{81AB7C22-5843-4D38-8057-C32AC499B0F9}" type="presOf" srcId="{7C924043-4D7F-4DED-A989-41229694ED2C}" destId="{5F674DC4-0F57-466C-B941-35E7258D8904}" srcOrd="0" destOrd="0" presId="urn:microsoft.com/office/officeart/2005/8/layout/default"/>
    <dgm:cxn modelId="{FEEFF427-94A4-4672-BBF8-C4BB03294339}" type="presOf" srcId="{465A54A8-5115-4FE3-AAF1-FECE8C59E554}" destId="{0C17C929-B714-4CD2-AE54-5FC6FC2264D6}" srcOrd="0" destOrd="0" presId="urn:microsoft.com/office/officeart/2005/8/layout/default"/>
    <dgm:cxn modelId="{4E2B1D28-7F48-48C8-82E0-748545CD301C}" type="presOf" srcId="{CBBF3D53-78C1-4E6D-BF21-5694D681DE82}" destId="{0F9F2F8E-F160-4661-B36A-8DD5642EE753}" srcOrd="0" destOrd="0" presId="urn:microsoft.com/office/officeart/2005/8/layout/default"/>
    <dgm:cxn modelId="{1865515D-4D36-4468-8FB0-88CB406E450E}" type="presOf" srcId="{05F38CF4-CA65-4CB0-9C73-F4D539E05524}" destId="{DD52EC1D-1F5F-4597-B3F3-F707FF8758B6}" srcOrd="0" destOrd="0" presId="urn:microsoft.com/office/officeart/2005/8/layout/default"/>
    <dgm:cxn modelId="{D8D97E5E-9475-42FA-85A6-4D1F8F40C51D}" srcId="{05F38CF4-CA65-4CB0-9C73-F4D539E05524}" destId="{BAAC509A-B5CA-4C97-A1BD-C7089A48F823}" srcOrd="2" destOrd="0" parTransId="{0B96968A-8D0A-4BD8-BBEB-6D5D76E4086B}" sibTransId="{664EFD6A-B0EC-4143-9DBE-AA9999EF7FF3}"/>
    <dgm:cxn modelId="{F7550463-C38A-4BDC-B51F-A1298E0E40C3}" type="presOf" srcId="{E5DF315A-840E-418C-BDA8-FE7AF464D033}" destId="{DB19A700-C80C-4440-93BE-CC8C957F9201}" srcOrd="0" destOrd="0" presId="urn:microsoft.com/office/officeart/2005/8/layout/default"/>
    <dgm:cxn modelId="{AA4F5266-8531-40F4-A608-FA0B6B721804}" type="presOf" srcId="{A954DBA1-43EB-4A4E-BDEF-C7BFA3B59814}" destId="{52EE9093-53F7-40EB-A752-E81CCC53BA14}" srcOrd="0" destOrd="0" presId="urn:microsoft.com/office/officeart/2005/8/layout/default"/>
    <dgm:cxn modelId="{00396D48-9C6A-4B7A-AFCE-356C5552EB55}" srcId="{05F38CF4-CA65-4CB0-9C73-F4D539E05524}" destId="{1F0E1E13-431D-46A5-B7AE-EC29A83F072A}" srcOrd="11" destOrd="0" parTransId="{568372C6-AB82-4FF9-95A6-E38FBC546446}" sibTransId="{86CAB599-2CF0-4811-BCC9-9416CAF7FCCB}"/>
    <dgm:cxn modelId="{9EE4466E-8C42-45BC-BAA0-80C389FEA298}" type="presOf" srcId="{D9EABE4A-D26F-48A5-AB55-6F8D1B04D89C}" destId="{DF085182-7728-4909-BC1E-3F9D1214AED7}" srcOrd="0" destOrd="0" presId="urn:microsoft.com/office/officeart/2005/8/layout/default"/>
    <dgm:cxn modelId="{E864264F-0D0F-483F-A95E-36414A5EE0EE}" srcId="{05F38CF4-CA65-4CB0-9C73-F4D539E05524}" destId="{7C924043-4D7F-4DED-A989-41229694ED2C}" srcOrd="8" destOrd="0" parTransId="{464639EE-9C8D-4F7A-AEA7-D4387C680097}" sibTransId="{60444BE6-6991-472A-BC8C-F5D6A10DEDA2}"/>
    <dgm:cxn modelId="{028FE54F-1F13-4A8E-9427-6B6EDDAD6499}" type="presOf" srcId="{BC518822-F0E0-41AC-A556-0FB67DE4A1E2}" destId="{B3222477-A54B-4DE4-9620-1B9EDAD82F29}" srcOrd="0" destOrd="0" presId="urn:microsoft.com/office/officeart/2005/8/layout/default"/>
    <dgm:cxn modelId="{FB484C50-398E-406A-9388-1BB217FE6D06}" srcId="{05F38CF4-CA65-4CB0-9C73-F4D539E05524}" destId="{A954DBA1-43EB-4A4E-BDEF-C7BFA3B59814}" srcOrd="14" destOrd="0" parTransId="{381D78CD-B038-4A68-BBA4-023AAA837E9B}" sibTransId="{3A0A6C2B-E055-497B-AEE3-9012B2DD2CD6}"/>
    <dgm:cxn modelId="{8AE97675-759F-4FF1-A55D-C8C3E7F49898}" type="presOf" srcId="{5A6234EF-5EBE-4F76-A4E3-7E6CCDF07D51}" destId="{196BBB21-5287-47B0-811E-BD6AEE47765D}" srcOrd="0" destOrd="0" presId="urn:microsoft.com/office/officeart/2005/8/layout/default"/>
    <dgm:cxn modelId="{B8702A7C-7B07-4632-A2C8-334CA0591707}" type="presOf" srcId="{BAAC509A-B5CA-4C97-A1BD-C7089A48F823}" destId="{B9A581A2-D4DE-420C-9E67-D6CBB136C35A}" srcOrd="0" destOrd="0" presId="urn:microsoft.com/office/officeart/2005/8/layout/default"/>
    <dgm:cxn modelId="{7094C585-A4BD-4F94-8031-463811EE6026}" type="presOf" srcId="{575D494C-6276-49AA-9FFD-96FE2FB087EA}" destId="{03F204C9-1A3A-47EF-A523-8AC1F0F5C175}" srcOrd="0" destOrd="0" presId="urn:microsoft.com/office/officeart/2005/8/layout/default"/>
    <dgm:cxn modelId="{D4B31789-F428-4334-A2E3-3BE885A16CDB}" srcId="{05F38CF4-CA65-4CB0-9C73-F4D539E05524}" destId="{575D494C-6276-49AA-9FFD-96FE2FB087EA}" srcOrd="17" destOrd="0" parTransId="{2F11A265-A338-4CB9-9A1F-C3260FB04D9A}" sibTransId="{A8087B77-B337-4230-B62F-39217165FD7E}"/>
    <dgm:cxn modelId="{D5641B91-0E1D-40F1-81B6-B4603C2EB9C5}" type="presOf" srcId="{81FCC093-F151-46BF-8C41-53ED19B6F9D5}" destId="{3527B585-5ED2-4A98-9716-90B1133A2F3E}" srcOrd="0" destOrd="0" presId="urn:microsoft.com/office/officeart/2005/8/layout/default"/>
    <dgm:cxn modelId="{0AD9AD98-D7B3-4050-8B03-724D9AF364BC}" type="presOf" srcId="{5A27345C-F974-4CAA-9D7B-23BB02BB3999}" destId="{5FCCAE6A-2071-41B4-98A3-E44D1C9F77CB}" srcOrd="0" destOrd="0" presId="urn:microsoft.com/office/officeart/2005/8/layout/default"/>
    <dgm:cxn modelId="{CC6C0299-E4FC-4982-AA0D-394042E728C6}" type="presOf" srcId="{14D78118-8079-4F24-8B27-9343BF6DE116}" destId="{51726BDB-0647-4E51-A813-85631FFC46E3}" srcOrd="0" destOrd="0" presId="urn:microsoft.com/office/officeart/2005/8/layout/default"/>
    <dgm:cxn modelId="{280227A1-A9CF-45CD-8985-281497D5BF1F}" srcId="{05F38CF4-CA65-4CB0-9C73-F4D539E05524}" destId="{465A54A8-5115-4FE3-AAF1-FECE8C59E554}" srcOrd="13" destOrd="0" parTransId="{D2F470E8-D9EB-4FA7-BC61-812D57143274}" sibTransId="{825C6233-9712-4945-BF43-8C42D2CB7CC9}"/>
    <dgm:cxn modelId="{EAB0BDA3-002E-419E-BD0F-C8BB162A7036}" type="presOf" srcId="{A2A74B64-E52B-4177-859E-D276CF8D3CB2}" destId="{856BD4F4-E6A3-48AF-AF5D-A65CC25CB2DB}" srcOrd="0" destOrd="0" presId="urn:microsoft.com/office/officeart/2005/8/layout/default"/>
    <dgm:cxn modelId="{C83EE3A4-3CA0-4400-AF1E-B196615BBA30}" type="presOf" srcId="{1F0E1E13-431D-46A5-B7AE-EC29A83F072A}" destId="{FF39908F-E35A-4BD2-AABC-F7D39824FDA9}" srcOrd="0" destOrd="0" presId="urn:microsoft.com/office/officeart/2005/8/layout/default"/>
    <dgm:cxn modelId="{4D080AAC-C1C4-46CB-81BF-363DDC6C0109}" srcId="{05F38CF4-CA65-4CB0-9C73-F4D539E05524}" destId="{5A27345C-F974-4CAA-9D7B-23BB02BB3999}" srcOrd="7" destOrd="0" parTransId="{25E4FD1D-5B9A-4829-9173-AE5E088B30D0}" sibTransId="{EF8956C5-7794-4741-86E5-6AD59588076D}"/>
    <dgm:cxn modelId="{F4452DAE-658C-4979-A375-566112FB2F4E}" srcId="{05F38CF4-CA65-4CB0-9C73-F4D539E05524}" destId="{46EE0B4A-AC0E-4FF1-8A8A-DE8DB187738A}" srcOrd="3" destOrd="0" parTransId="{9703B71A-FDAB-4214-9C93-DA67C0BC6504}" sibTransId="{D20BE13F-E66E-439B-8A82-3AC2DE00ACEE}"/>
    <dgm:cxn modelId="{7532A8B1-F626-4905-B866-344C9999D579}" srcId="{05F38CF4-CA65-4CB0-9C73-F4D539E05524}" destId="{CBBF3D53-78C1-4E6D-BF21-5694D681DE82}" srcOrd="12" destOrd="0" parTransId="{CE8C6F08-C985-4031-BE5C-1C623A59E595}" sibTransId="{4F81DF79-578A-49D8-9760-4ED8D300D78F}"/>
    <dgm:cxn modelId="{25CE11BD-F261-4FE2-963E-6F6E6A42E4C0}" srcId="{05F38CF4-CA65-4CB0-9C73-F4D539E05524}" destId="{14D78118-8079-4F24-8B27-9343BF6DE116}" srcOrd="6" destOrd="0" parTransId="{86CAE0A5-2C5E-4D3F-BC61-48B76A5E5DBD}" sibTransId="{814B7235-A56B-4AC6-AD57-AB14782DA47F}"/>
    <dgm:cxn modelId="{B2BB0CC0-72A3-41F9-ADE7-EDCEF1F5F64B}" srcId="{05F38CF4-CA65-4CB0-9C73-F4D539E05524}" destId="{C0FCB023-DB4C-47B2-9DD0-A8E2F4B0C362}" srcOrd="0" destOrd="0" parTransId="{A2160F12-6D98-4DC6-BD67-BAC4D94E4424}" sibTransId="{BA9BC6C0-5D0A-48D9-8CF7-C3E3A7F44D6C}"/>
    <dgm:cxn modelId="{E41FEBC6-26FC-43EC-AA2B-7C09CB572426}" type="presOf" srcId="{C0FCB023-DB4C-47B2-9DD0-A8E2F4B0C362}" destId="{964B84D6-FB67-43A3-94C6-B5958C4827DC}" srcOrd="0" destOrd="0" presId="urn:microsoft.com/office/officeart/2005/8/layout/default"/>
    <dgm:cxn modelId="{AC1E0CCA-2DA6-411A-8580-976D3758CC71}" srcId="{05F38CF4-CA65-4CB0-9C73-F4D539E05524}" destId="{8480A26C-71F1-4221-9EF7-F5E5291CD005}" srcOrd="5" destOrd="0" parTransId="{FB11D89F-A1DC-4C49-8CD8-E53D6BE3DF53}" sibTransId="{1C02E912-3CA4-4592-8A67-AA289252CD30}"/>
    <dgm:cxn modelId="{4CD027DA-71A4-4944-B50C-B21D34BCE61E}" type="presOf" srcId="{B13F76B5-5DD9-426F-8E34-2233ED0FBEB2}" destId="{7E784158-15F7-4FDA-A6A3-BA26876AB1D9}" srcOrd="0" destOrd="0" presId="urn:microsoft.com/office/officeart/2005/8/layout/default"/>
    <dgm:cxn modelId="{D0298CDE-7783-464A-BAC0-CB1AE1EC5C3B}" type="presOf" srcId="{8480A26C-71F1-4221-9EF7-F5E5291CD005}" destId="{C267C788-8100-4765-90DA-1364D83D69B4}" srcOrd="0" destOrd="0" presId="urn:microsoft.com/office/officeart/2005/8/layout/default"/>
    <dgm:cxn modelId="{CE3238DF-55D0-4FF6-9C01-915AB2E43559}" srcId="{05F38CF4-CA65-4CB0-9C73-F4D539E05524}" destId="{5A6234EF-5EBE-4F76-A4E3-7E6CCDF07D51}" srcOrd="1" destOrd="0" parTransId="{728AC22C-6400-4B57-BD1F-4A9615119E17}" sibTransId="{4FF3F302-B7F9-452D-9F81-8E87EADB4B89}"/>
    <dgm:cxn modelId="{9B7DA2BD-C15F-48E8-9C9F-3C02909A7214}" type="presParOf" srcId="{DD52EC1D-1F5F-4597-B3F3-F707FF8758B6}" destId="{964B84D6-FB67-43A3-94C6-B5958C4827DC}" srcOrd="0" destOrd="0" presId="urn:microsoft.com/office/officeart/2005/8/layout/default"/>
    <dgm:cxn modelId="{70A9B7DB-4ABA-4CE3-8651-4D059E8D7481}" type="presParOf" srcId="{DD52EC1D-1F5F-4597-B3F3-F707FF8758B6}" destId="{44DEF166-F9EC-4964-BE2F-5CDD1FEE09F0}" srcOrd="1" destOrd="0" presId="urn:microsoft.com/office/officeart/2005/8/layout/default"/>
    <dgm:cxn modelId="{C497B340-2486-4C75-9E87-1202D40EE14C}" type="presParOf" srcId="{DD52EC1D-1F5F-4597-B3F3-F707FF8758B6}" destId="{196BBB21-5287-47B0-811E-BD6AEE47765D}" srcOrd="2" destOrd="0" presId="urn:microsoft.com/office/officeart/2005/8/layout/default"/>
    <dgm:cxn modelId="{D1767898-8D1E-46CC-BB1B-BC568E48A399}" type="presParOf" srcId="{DD52EC1D-1F5F-4597-B3F3-F707FF8758B6}" destId="{F12B4019-D3DE-4FFF-9003-C8BA452BC165}" srcOrd="3" destOrd="0" presId="urn:microsoft.com/office/officeart/2005/8/layout/default"/>
    <dgm:cxn modelId="{C924805C-183C-4FEB-A751-017BCB9B886C}" type="presParOf" srcId="{DD52EC1D-1F5F-4597-B3F3-F707FF8758B6}" destId="{B9A581A2-D4DE-420C-9E67-D6CBB136C35A}" srcOrd="4" destOrd="0" presId="urn:microsoft.com/office/officeart/2005/8/layout/default"/>
    <dgm:cxn modelId="{641AB698-EC84-4B6B-96C8-B7D54435E3F5}" type="presParOf" srcId="{DD52EC1D-1F5F-4597-B3F3-F707FF8758B6}" destId="{DC7BD41D-4B54-4AD8-A607-0F28DE845564}" srcOrd="5" destOrd="0" presId="urn:microsoft.com/office/officeart/2005/8/layout/default"/>
    <dgm:cxn modelId="{DE9C1EAB-5976-48A2-8757-3E226A2D65B8}" type="presParOf" srcId="{DD52EC1D-1F5F-4597-B3F3-F707FF8758B6}" destId="{8D2B4303-0364-433C-AF15-D7C732F3AA05}" srcOrd="6" destOrd="0" presId="urn:microsoft.com/office/officeart/2005/8/layout/default"/>
    <dgm:cxn modelId="{89F8DA88-6CFA-40CF-A620-CE9D5459A931}" type="presParOf" srcId="{DD52EC1D-1F5F-4597-B3F3-F707FF8758B6}" destId="{0F2D7456-101F-4903-B75A-717935DF1E7E}" srcOrd="7" destOrd="0" presId="urn:microsoft.com/office/officeart/2005/8/layout/default"/>
    <dgm:cxn modelId="{1D504061-AA5A-40A9-BB1C-D461232A8D98}" type="presParOf" srcId="{DD52EC1D-1F5F-4597-B3F3-F707FF8758B6}" destId="{B3222477-A54B-4DE4-9620-1B9EDAD82F29}" srcOrd="8" destOrd="0" presId="urn:microsoft.com/office/officeart/2005/8/layout/default"/>
    <dgm:cxn modelId="{3ACFBDF8-D9F6-49BC-AEFE-AC45671F759E}" type="presParOf" srcId="{DD52EC1D-1F5F-4597-B3F3-F707FF8758B6}" destId="{C85585DA-43D3-4004-B451-0238994FE9D7}" srcOrd="9" destOrd="0" presId="urn:microsoft.com/office/officeart/2005/8/layout/default"/>
    <dgm:cxn modelId="{9AE4E176-992B-4DE9-ADAD-1735B41794A3}" type="presParOf" srcId="{DD52EC1D-1F5F-4597-B3F3-F707FF8758B6}" destId="{C267C788-8100-4765-90DA-1364D83D69B4}" srcOrd="10" destOrd="0" presId="urn:microsoft.com/office/officeart/2005/8/layout/default"/>
    <dgm:cxn modelId="{20453D46-9E96-445B-AD8A-F8547EC6A39F}" type="presParOf" srcId="{DD52EC1D-1F5F-4597-B3F3-F707FF8758B6}" destId="{13F85915-63FC-4DD4-874F-D3ECA83F5C96}" srcOrd="11" destOrd="0" presId="urn:microsoft.com/office/officeart/2005/8/layout/default"/>
    <dgm:cxn modelId="{A4542957-2ED2-4420-9DEB-DADA252176CB}" type="presParOf" srcId="{DD52EC1D-1F5F-4597-B3F3-F707FF8758B6}" destId="{51726BDB-0647-4E51-A813-85631FFC46E3}" srcOrd="12" destOrd="0" presId="urn:microsoft.com/office/officeart/2005/8/layout/default"/>
    <dgm:cxn modelId="{549C83B4-2358-40E6-884C-A068877242A0}" type="presParOf" srcId="{DD52EC1D-1F5F-4597-B3F3-F707FF8758B6}" destId="{49296295-827A-411A-A9E0-3F6021200287}" srcOrd="13" destOrd="0" presId="urn:microsoft.com/office/officeart/2005/8/layout/default"/>
    <dgm:cxn modelId="{05EDCC61-19C6-4518-A21C-6016D0CA3906}" type="presParOf" srcId="{DD52EC1D-1F5F-4597-B3F3-F707FF8758B6}" destId="{5FCCAE6A-2071-41B4-98A3-E44D1C9F77CB}" srcOrd="14" destOrd="0" presId="urn:microsoft.com/office/officeart/2005/8/layout/default"/>
    <dgm:cxn modelId="{DF1E4B15-A9A4-45BD-AAD8-35BB4BB8BFEF}" type="presParOf" srcId="{DD52EC1D-1F5F-4597-B3F3-F707FF8758B6}" destId="{07F0D121-DB8C-4F30-B35A-72A7C0B24A49}" srcOrd="15" destOrd="0" presId="urn:microsoft.com/office/officeart/2005/8/layout/default"/>
    <dgm:cxn modelId="{829C8E09-0DE3-4679-BF96-7D0EE2D1107E}" type="presParOf" srcId="{DD52EC1D-1F5F-4597-B3F3-F707FF8758B6}" destId="{5F674DC4-0F57-466C-B941-35E7258D8904}" srcOrd="16" destOrd="0" presId="urn:microsoft.com/office/officeart/2005/8/layout/default"/>
    <dgm:cxn modelId="{125575B2-4440-4ECD-8117-44DE00778B3B}" type="presParOf" srcId="{DD52EC1D-1F5F-4597-B3F3-F707FF8758B6}" destId="{0A2EA5E0-86D6-45AC-BEB8-874D45A77557}" srcOrd="17" destOrd="0" presId="urn:microsoft.com/office/officeart/2005/8/layout/default"/>
    <dgm:cxn modelId="{C17E39F6-AC78-41CC-BD76-40520381D6A8}" type="presParOf" srcId="{DD52EC1D-1F5F-4597-B3F3-F707FF8758B6}" destId="{856BD4F4-E6A3-48AF-AF5D-A65CC25CB2DB}" srcOrd="18" destOrd="0" presId="urn:microsoft.com/office/officeart/2005/8/layout/default"/>
    <dgm:cxn modelId="{3E31713D-B5BF-4232-A60F-020D290CCD7D}" type="presParOf" srcId="{DD52EC1D-1F5F-4597-B3F3-F707FF8758B6}" destId="{12C44D98-5C33-408C-A2A2-F6F8EB769210}" srcOrd="19" destOrd="0" presId="urn:microsoft.com/office/officeart/2005/8/layout/default"/>
    <dgm:cxn modelId="{A2CC4B79-430D-4B3C-B234-DB1962411677}" type="presParOf" srcId="{DD52EC1D-1F5F-4597-B3F3-F707FF8758B6}" destId="{3527B585-5ED2-4A98-9716-90B1133A2F3E}" srcOrd="20" destOrd="0" presId="urn:microsoft.com/office/officeart/2005/8/layout/default"/>
    <dgm:cxn modelId="{5D3530B8-3963-426C-B73A-42A58907DBBB}" type="presParOf" srcId="{DD52EC1D-1F5F-4597-B3F3-F707FF8758B6}" destId="{D384FB8A-744A-4AF5-8932-29C86C1F1E04}" srcOrd="21" destOrd="0" presId="urn:microsoft.com/office/officeart/2005/8/layout/default"/>
    <dgm:cxn modelId="{DB8795C3-5597-4590-82B4-E141EFFB4A81}" type="presParOf" srcId="{DD52EC1D-1F5F-4597-B3F3-F707FF8758B6}" destId="{FF39908F-E35A-4BD2-AABC-F7D39824FDA9}" srcOrd="22" destOrd="0" presId="urn:microsoft.com/office/officeart/2005/8/layout/default"/>
    <dgm:cxn modelId="{8A780E82-9F4D-4FC5-853C-7BDA96F326BC}" type="presParOf" srcId="{DD52EC1D-1F5F-4597-B3F3-F707FF8758B6}" destId="{649DA801-BEA5-4B6E-8221-36D8CDC0E582}" srcOrd="23" destOrd="0" presId="urn:microsoft.com/office/officeart/2005/8/layout/default"/>
    <dgm:cxn modelId="{AFC191F9-23D6-4E1E-86A2-5728368C1D2C}" type="presParOf" srcId="{DD52EC1D-1F5F-4597-B3F3-F707FF8758B6}" destId="{0F9F2F8E-F160-4661-B36A-8DD5642EE753}" srcOrd="24" destOrd="0" presId="urn:microsoft.com/office/officeart/2005/8/layout/default"/>
    <dgm:cxn modelId="{9C67CFDE-8EDD-405F-B06C-1AF31F9774CA}" type="presParOf" srcId="{DD52EC1D-1F5F-4597-B3F3-F707FF8758B6}" destId="{13F04079-EBA7-40B9-B7B8-A5FEC699ACC3}" srcOrd="25" destOrd="0" presId="urn:microsoft.com/office/officeart/2005/8/layout/default"/>
    <dgm:cxn modelId="{57DAFE31-793C-4491-B1C9-E7ECA2087399}" type="presParOf" srcId="{DD52EC1D-1F5F-4597-B3F3-F707FF8758B6}" destId="{0C17C929-B714-4CD2-AE54-5FC6FC2264D6}" srcOrd="26" destOrd="0" presId="urn:microsoft.com/office/officeart/2005/8/layout/default"/>
    <dgm:cxn modelId="{BA1B342A-81EE-40FA-952D-5AED130B79F8}" type="presParOf" srcId="{DD52EC1D-1F5F-4597-B3F3-F707FF8758B6}" destId="{5BF602CC-B863-41CD-9E78-B9F853C479C3}" srcOrd="27" destOrd="0" presId="urn:microsoft.com/office/officeart/2005/8/layout/default"/>
    <dgm:cxn modelId="{6F7F1D7A-3463-4E27-8C35-2C01C49D77D1}" type="presParOf" srcId="{DD52EC1D-1F5F-4597-B3F3-F707FF8758B6}" destId="{52EE9093-53F7-40EB-A752-E81CCC53BA14}" srcOrd="28" destOrd="0" presId="urn:microsoft.com/office/officeart/2005/8/layout/default"/>
    <dgm:cxn modelId="{E106C5BE-5F31-464E-84C0-39933EA3CED6}" type="presParOf" srcId="{DD52EC1D-1F5F-4597-B3F3-F707FF8758B6}" destId="{E4DB325F-2AF3-4DA2-AE30-5924AB65968E}" srcOrd="29" destOrd="0" presId="urn:microsoft.com/office/officeart/2005/8/layout/default"/>
    <dgm:cxn modelId="{5E1E37DC-EEE6-4850-8FF2-9A2C29DA90DA}" type="presParOf" srcId="{DD52EC1D-1F5F-4597-B3F3-F707FF8758B6}" destId="{7E784158-15F7-4FDA-A6A3-BA26876AB1D9}" srcOrd="30" destOrd="0" presId="urn:microsoft.com/office/officeart/2005/8/layout/default"/>
    <dgm:cxn modelId="{7934E907-8448-4760-8E82-B9CAE0156511}" type="presParOf" srcId="{DD52EC1D-1F5F-4597-B3F3-F707FF8758B6}" destId="{BF6AFE78-C23E-4705-955E-3981227D58CB}" srcOrd="31" destOrd="0" presId="urn:microsoft.com/office/officeart/2005/8/layout/default"/>
    <dgm:cxn modelId="{E2C0F7E5-8E3A-4858-8840-10E46F28591A}" type="presParOf" srcId="{DD52EC1D-1F5F-4597-B3F3-F707FF8758B6}" destId="{DF085182-7728-4909-BC1E-3F9D1214AED7}" srcOrd="32" destOrd="0" presId="urn:microsoft.com/office/officeart/2005/8/layout/default"/>
    <dgm:cxn modelId="{786FF13C-0C08-473E-9BA1-0F13A39016D7}" type="presParOf" srcId="{DD52EC1D-1F5F-4597-B3F3-F707FF8758B6}" destId="{D72C11D0-318B-4D82-BC08-D24BEB5BA4F1}" srcOrd="33" destOrd="0" presId="urn:microsoft.com/office/officeart/2005/8/layout/default"/>
    <dgm:cxn modelId="{A16809CA-04BB-494E-A59C-8E17CDA14BA5}" type="presParOf" srcId="{DD52EC1D-1F5F-4597-B3F3-F707FF8758B6}" destId="{03F204C9-1A3A-47EF-A523-8AC1F0F5C175}" srcOrd="34" destOrd="0" presId="urn:microsoft.com/office/officeart/2005/8/layout/default"/>
    <dgm:cxn modelId="{367F6421-CD01-4B04-8BC5-242C4ADC7B05}" type="presParOf" srcId="{DD52EC1D-1F5F-4597-B3F3-F707FF8758B6}" destId="{87063AFA-6C09-40A0-9C13-4C8D33D243EC}" srcOrd="35" destOrd="0" presId="urn:microsoft.com/office/officeart/2005/8/layout/default"/>
    <dgm:cxn modelId="{A050F2BA-C147-4835-887F-4B85E84E112B}" type="presParOf" srcId="{DD52EC1D-1F5F-4597-B3F3-F707FF8758B6}" destId="{DB19A700-C80C-4440-93BE-CC8C957F9201}" srcOrd="3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47586B-5B6D-4D7C-9A94-7DAA2591395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F1AC6C8-61A3-40F3-BC79-18B31C576DE7}">
      <dgm:prSet/>
      <dgm:spPr/>
      <dgm:t>
        <a:bodyPr/>
        <a:lstStyle/>
        <a:p>
          <a:r>
            <a:rPr lang="en-US" dirty="0"/>
            <a:t>Terms: </a:t>
          </a:r>
        </a:p>
      </dgm:t>
      <dgm:extLst>
        <a:ext uri="{E40237B7-FDA0-4F09-8148-C483321AD2D9}">
          <dgm14:cNvPr xmlns:dgm14="http://schemas.microsoft.com/office/drawing/2010/diagram" id="0" name="" descr="Terms: extinct (gone forever), extirpated (gone locally), endangered (high risk of extinction), threatened (likely to become endangered), candidate species (under consideration), reintroduction (restoring species).&#10;"/>
        </a:ext>
      </dgm:extLst>
    </dgm:pt>
    <dgm:pt modelId="{46FCD11B-6B8A-4DF3-9822-9D42EE763C5A}" type="parTrans" cxnId="{80A0DA8D-F802-42DD-8AA8-5CA96903307D}">
      <dgm:prSet/>
      <dgm:spPr/>
      <dgm:t>
        <a:bodyPr/>
        <a:lstStyle/>
        <a:p>
          <a:endParaRPr lang="en-US"/>
        </a:p>
      </dgm:t>
    </dgm:pt>
    <dgm:pt modelId="{770B6148-3978-4B3C-95A7-A2461F0FACBF}" type="sibTrans" cxnId="{80A0DA8D-F802-42DD-8AA8-5CA96903307D}">
      <dgm:prSet/>
      <dgm:spPr/>
      <dgm:t>
        <a:bodyPr/>
        <a:lstStyle/>
        <a:p>
          <a:endParaRPr lang="en-US"/>
        </a:p>
      </dgm:t>
    </dgm:pt>
    <dgm:pt modelId="{E89ABA4C-2751-456F-9D78-FD9CAEC9CCD2}">
      <dgm:prSet/>
      <dgm:spPr/>
      <dgm:t>
        <a:bodyPr/>
        <a:lstStyle/>
        <a:p>
          <a:r>
            <a:rPr lang="en-US" dirty="0"/>
            <a:t>extinct (gone forever)</a:t>
          </a:r>
        </a:p>
      </dgm:t>
    </dgm:pt>
    <dgm:pt modelId="{2EC392B2-DB71-4605-93CE-5FF07A00CC78}" type="parTrans" cxnId="{6FCC18B0-5071-44EC-9135-64A6E6E9D947}">
      <dgm:prSet/>
      <dgm:spPr/>
      <dgm:t>
        <a:bodyPr/>
        <a:lstStyle/>
        <a:p>
          <a:endParaRPr lang="en-US"/>
        </a:p>
      </dgm:t>
    </dgm:pt>
    <dgm:pt modelId="{C86AA4C6-7C95-4919-A004-DB0EAEB17C26}" type="sibTrans" cxnId="{6FCC18B0-5071-44EC-9135-64A6E6E9D947}">
      <dgm:prSet/>
      <dgm:spPr/>
      <dgm:t>
        <a:bodyPr/>
        <a:lstStyle/>
        <a:p>
          <a:endParaRPr lang="en-US"/>
        </a:p>
      </dgm:t>
    </dgm:pt>
    <dgm:pt modelId="{5D895075-883E-4FFC-85C0-F17B7514FD21}">
      <dgm:prSet/>
      <dgm:spPr/>
      <dgm:t>
        <a:bodyPr/>
        <a:lstStyle/>
        <a:p>
          <a:r>
            <a:rPr lang="en-US" dirty="0"/>
            <a:t>extirpated (gone locally)</a:t>
          </a:r>
        </a:p>
      </dgm:t>
    </dgm:pt>
    <dgm:pt modelId="{A43375CF-4A6F-4D0B-A187-80238F7ED2C0}" type="parTrans" cxnId="{92450F8F-D73B-4BE0-A827-3B77CED20444}">
      <dgm:prSet/>
      <dgm:spPr/>
      <dgm:t>
        <a:bodyPr/>
        <a:lstStyle/>
        <a:p>
          <a:endParaRPr lang="en-US"/>
        </a:p>
      </dgm:t>
    </dgm:pt>
    <dgm:pt modelId="{8977958B-ABAA-4B6C-AC2C-8D2F9C38501D}" type="sibTrans" cxnId="{92450F8F-D73B-4BE0-A827-3B77CED20444}">
      <dgm:prSet/>
      <dgm:spPr/>
      <dgm:t>
        <a:bodyPr/>
        <a:lstStyle/>
        <a:p>
          <a:endParaRPr lang="en-US"/>
        </a:p>
      </dgm:t>
    </dgm:pt>
    <dgm:pt modelId="{3E7DFC4E-4776-412B-9335-5794D702081B}">
      <dgm:prSet/>
      <dgm:spPr/>
      <dgm:t>
        <a:bodyPr/>
        <a:lstStyle/>
        <a:p>
          <a:r>
            <a:rPr lang="en-US" dirty="0"/>
            <a:t>endangered (high risk of extinction)</a:t>
          </a:r>
        </a:p>
      </dgm:t>
    </dgm:pt>
    <dgm:pt modelId="{AB57F7F5-BC07-4048-AB93-7F060EC91356}" type="parTrans" cxnId="{76D05E08-F4BB-40E6-89FA-D56171AA7E0A}">
      <dgm:prSet/>
      <dgm:spPr/>
      <dgm:t>
        <a:bodyPr/>
        <a:lstStyle/>
        <a:p>
          <a:endParaRPr lang="en-US"/>
        </a:p>
      </dgm:t>
    </dgm:pt>
    <dgm:pt modelId="{FE502547-723A-465E-9B8F-95D62FEDEE45}" type="sibTrans" cxnId="{76D05E08-F4BB-40E6-89FA-D56171AA7E0A}">
      <dgm:prSet/>
      <dgm:spPr/>
      <dgm:t>
        <a:bodyPr/>
        <a:lstStyle/>
        <a:p>
          <a:endParaRPr lang="en-US"/>
        </a:p>
      </dgm:t>
    </dgm:pt>
    <dgm:pt modelId="{F3C8F410-EA0F-4C17-9784-B8C53C05B055}">
      <dgm:prSet/>
      <dgm:spPr/>
      <dgm:t>
        <a:bodyPr/>
        <a:lstStyle/>
        <a:p>
          <a:r>
            <a:rPr lang="en-US" dirty="0"/>
            <a:t>threatened (likely to become endangered)</a:t>
          </a:r>
        </a:p>
      </dgm:t>
    </dgm:pt>
    <dgm:pt modelId="{1EB4921C-32E7-40D4-825D-0ECD6D887370}" type="parTrans" cxnId="{2AA8B7A1-751D-4C9E-A113-613E1D93B9CF}">
      <dgm:prSet/>
      <dgm:spPr/>
      <dgm:t>
        <a:bodyPr/>
        <a:lstStyle/>
        <a:p>
          <a:endParaRPr lang="en-US"/>
        </a:p>
      </dgm:t>
    </dgm:pt>
    <dgm:pt modelId="{5FEB9D84-0870-4CCB-8456-D21F1C4103C4}" type="sibTrans" cxnId="{2AA8B7A1-751D-4C9E-A113-613E1D93B9CF}">
      <dgm:prSet/>
      <dgm:spPr/>
      <dgm:t>
        <a:bodyPr/>
        <a:lstStyle/>
        <a:p>
          <a:endParaRPr lang="en-US"/>
        </a:p>
      </dgm:t>
    </dgm:pt>
    <dgm:pt modelId="{CD4C37E9-A817-4976-A7A5-6F2041052A4B}">
      <dgm:prSet/>
      <dgm:spPr/>
      <dgm:t>
        <a:bodyPr/>
        <a:lstStyle/>
        <a:p>
          <a:r>
            <a:rPr lang="en-US" dirty="0"/>
            <a:t>candidate species (under consideration)</a:t>
          </a:r>
        </a:p>
      </dgm:t>
    </dgm:pt>
    <dgm:pt modelId="{78215E6E-B82D-4CAC-8156-4CFCEDB85602}" type="parTrans" cxnId="{485B1532-E950-4E87-AD5D-41CB88F5FE3C}">
      <dgm:prSet/>
      <dgm:spPr/>
      <dgm:t>
        <a:bodyPr/>
        <a:lstStyle/>
        <a:p>
          <a:endParaRPr lang="en-US"/>
        </a:p>
      </dgm:t>
    </dgm:pt>
    <dgm:pt modelId="{0361C924-D85F-4A99-8FC7-938AE28C5F43}" type="sibTrans" cxnId="{485B1532-E950-4E87-AD5D-41CB88F5FE3C}">
      <dgm:prSet/>
      <dgm:spPr/>
      <dgm:t>
        <a:bodyPr/>
        <a:lstStyle/>
        <a:p>
          <a:endParaRPr lang="en-US"/>
        </a:p>
      </dgm:t>
    </dgm:pt>
    <dgm:pt modelId="{F04C82CD-04EE-40C6-A4F0-395D59C59456}">
      <dgm:prSet/>
      <dgm:spPr/>
      <dgm:t>
        <a:bodyPr/>
        <a:lstStyle/>
        <a:p>
          <a:r>
            <a:rPr lang="en-US" dirty="0"/>
            <a:t>reintroduction (restoring species).</a:t>
          </a:r>
        </a:p>
      </dgm:t>
    </dgm:pt>
    <dgm:pt modelId="{A1752E84-8C3D-423F-9671-E55EBF02A720}" type="parTrans" cxnId="{5E438DB9-F1C1-43C6-BD4A-A9BE7F8620AB}">
      <dgm:prSet/>
      <dgm:spPr/>
      <dgm:t>
        <a:bodyPr/>
        <a:lstStyle/>
        <a:p>
          <a:endParaRPr lang="en-US"/>
        </a:p>
      </dgm:t>
    </dgm:pt>
    <dgm:pt modelId="{1920D3D8-8A19-439B-9A5C-D4B9DC3DF42D}" type="sibTrans" cxnId="{5E438DB9-F1C1-43C6-BD4A-A9BE7F8620AB}">
      <dgm:prSet/>
      <dgm:spPr/>
      <dgm:t>
        <a:bodyPr/>
        <a:lstStyle/>
        <a:p>
          <a:endParaRPr lang="en-US"/>
        </a:p>
      </dgm:t>
    </dgm:pt>
    <dgm:pt modelId="{BDAFF99F-9E7A-46DD-9A60-E7850B756D23}" type="pres">
      <dgm:prSet presAssocID="{6C47586B-5B6D-4D7C-9A94-7DAA2591395A}" presName="diagram" presStyleCnt="0">
        <dgm:presLayoutVars>
          <dgm:dir/>
          <dgm:resizeHandles val="exact"/>
        </dgm:presLayoutVars>
      </dgm:prSet>
      <dgm:spPr/>
    </dgm:pt>
    <dgm:pt modelId="{E765DE35-E101-44CC-AFB8-C76A419647FB}" type="pres">
      <dgm:prSet presAssocID="{1F1AC6C8-61A3-40F3-BC79-18B31C576DE7}" presName="node" presStyleLbl="node1" presStyleIdx="0" presStyleCnt="1" custLinFactNeighborX="-19" custLinFactNeighborY="-315">
        <dgm:presLayoutVars>
          <dgm:bulletEnabled val="1"/>
        </dgm:presLayoutVars>
      </dgm:prSet>
      <dgm:spPr/>
    </dgm:pt>
  </dgm:ptLst>
  <dgm:cxnLst>
    <dgm:cxn modelId="{76D05E08-F4BB-40E6-89FA-D56171AA7E0A}" srcId="{1F1AC6C8-61A3-40F3-BC79-18B31C576DE7}" destId="{3E7DFC4E-4776-412B-9335-5794D702081B}" srcOrd="2" destOrd="0" parTransId="{AB57F7F5-BC07-4048-AB93-7F060EC91356}" sibTransId="{FE502547-723A-465E-9B8F-95D62FEDEE45}"/>
    <dgm:cxn modelId="{4E8F380D-D7D1-450A-9D25-752AD5984493}" type="presOf" srcId="{3E7DFC4E-4776-412B-9335-5794D702081B}" destId="{E765DE35-E101-44CC-AFB8-C76A419647FB}" srcOrd="0" destOrd="3" presId="urn:microsoft.com/office/officeart/2005/8/layout/default"/>
    <dgm:cxn modelId="{3016942B-3932-4C14-AD8E-DE81D1AE282A}" type="presOf" srcId="{F3C8F410-EA0F-4C17-9784-B8C53C05B055}" destId="{E765DE35-E101-44CC-AFB8-C76A419647FB}" srcOrd="0" destOrd="4" presId="urn:microsoft.com/office/officeart/2005/8/layout/default"/>
    <dgm:cxn modelId="{485B1532-E950-4E87-AD5D-41CB88F5FE3C}" srcId="{1F1AC6C8-61A3-40F3-BC79-18B31C576DE7}" destId="{CD4C37E9-A817-4976-A7A5-6F2041052A4B}" srcOrd="4" destOrd="0" parTransId="{78215E6E-B82D-4CAC-8156-4CFCEDB85602}" sibTransId="{0361C924-D85F-4A99-8FC7-938AE28C5F43}"/>
    <dgm:cxn modelId="{CB80273E-9E53-47FF-8872-B3294F6DC3BF}" type="presOf" srcId="{E89ABA4C-2751-456F-9D78-FD9CAEC9CCD2}" destId="{E765DE35-E101-44CC-AFB8-C76A419647FB}" srcOrd="0" destOrd="1" presId="urn:microsoft.com/office/officeart/2005/8/layout/default"/>
    <dgm:cxn modelId="{3081C341-AE5C-4D04-8683-CFCA6E3D0E06}" type="presOf" srcId="{CD4C37E9-A817-4976-A7A5-6F2041052A4B}" destId="{E765DE35-E101-44CC-AFB8-C76A419647FB}" srcOrd="0" destOrd="5" presId="urn:microsoft.com/office/officeart/2005/8/layout/default"/>
    <dgm:cxn modelId="{185D4D89-6B5A-4D14-93A5-103FBB9D52B0}" type="presOf" srcId="{6C47586B-5B6D-4D7C-9A94-7DAA2591395A}" destId="{BDAFF99F-9E7A-46DD-9A60-E7850B756D23}" srcOrd="0" destOrd="0" presId="urn:microsoft.com/office/officeart/2005/8/layout/default"/>
    <dgm:cxn modelId="{80A0DA8D-F802-42DD-8AA8-5CA96903307D}" srcId="{6C47586B-5B6D-4D7C-9A94-7DAA2591395A}" destId="{1F1AC6C8-61A3-40F3-BC79-18B31C576DE7}" srcOrd="0" destOrd="0" parTransId="{46FCD11B-6B8A-4DF3-9822-9D42EE763C5A}" sibTransId="{770B6148-3978-4B3C-95A7-A2461F0FACBF}"/>
    <dgm:cxn modelId="{92450F8F-D73B-4BE0-A827-3B77CED20444}" srcId="{1F1AC6C8-61A3-40F3-BC79-18B31C576DE7}" destId="{5D895075-883E-4FFC-85C0-F17B7514FD21}" srcOrd="1" destOrd="0" parTransId="{A43375CF-4A6F-4D0B-A187-80238F7ED2C0}" sibTransId="{8977958B-ABAA-4B6C-AC2C-8D2F9C38501D}"/>
    <dgm:cxn modelId="{2AA8B7A1-751D-4C9E-A113-613E1D93B9CF}" srcId="{1F1AC6C8-61A3-40F3-BC79-18B31C576DE7}" destId="{F3C8F410-EA0F-4C17-9784-B8C53C05B055}" srcOrd="3" destOrd="0" parTransId="{1EB4921C-32E7-40D4-825D-0ECD6D887370}" sibTransId="{5FEB9D84-0870-4CCB-8456-D21F1C4103C4}"/>
    <dgm:cxn modelId="{6FCC18B0-5071-44EC-9135-64A6E6E9D947}" srcId="{1F1AC6C8-61A3-40F3-BC79-18B31C576DE7}" destId="{E89ABA4C-2751-456F-9D78-FD9CAEC9CCD2}" srcOrd="0" destOrd="0" parTransId="{2EC392B2-DB71-4605-93CE-5FF07A00CC78}" sibTransId="{C86AA4C6-7C95-4919-A004-DB0EAEB17C26}"/>
    <dgm:cxn modelId="{5E438DB9-F1C1-43C6-BD4A-A9BE7F8620AB}" srcId="{1F1AC6C8-61A3-40F3-BC79-18B31C576DE7}" destId="{F04C82CD-04EE-40C6-A4F0-395D59C59456}" srcOrd="5" destOrd="0" parTransId="{A1752E84-8C3D-423F-9671-E55EBF02A720}" sibTransId="{1920D3D8-8A19-439B-9A5C-D4B9DC3DF42D}"/>
    <dgm:cxn modelId="{4DFE3EC6-2473-4E6C-9959-F10EE8C2AE06}" type="presOf" srcId="{1F1AC6C8-61A3-40F3-BC79-18B31C576DE7}" destId="{E765DE35-E101-44CC-AFB8-C76A419647FB}" srcOrd="0" destOrd="0" presId="urn:microsoft.com/office/officeart/2005/8/layout/default"/>
    <dgm:cxn modelId="{9CF7B1CC-937F-40A7-86EC-8FAAB729866B}" type="presOf" srcId="{5D895075-883E-4FFC-85C0-F17B7514FD21}" destId="{E765DE35-E101-44CC-AFB8-C76A419647FB}" srcOrd="0" destOrd="2" presId="urn:microsoft.com/office/officeart/2005/8/layout/default"/>
    <dgm:cxn modelId="{309088F9-21B1-4349-B0B1-268486D53DAE}" type="presOf" srcId="{F04C82CD-04EE-40C6-A4F0-395D59C59456}" destId="{E765DE35-E101-44CC-AFB8-C76A419647FB}" srcOrd="0" destOrd="6" presId="urn:microsoft.com/office/officeart/2005/8/layout/default"/>
    <dgm:cxn modelId="{D8D8E875-903B-4A96-A56C-77EB58DB72B4}" type="presParOf" srcId="{BDAFF99F-9E7A-46DD-9A60-E7850B756D23}" destId="{E765DE35-E101-44CC-AFB8-C76A419647F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BA177-1FCA-4983-8303-98EB965CAD6A}">
      <dsp:nvSpPr>
        <dsp:cNvPr id="0" name=""/>
        <dsp:cNvSpPr/>
      </dsp:nvSpPr>
      <dsp:spPr>
        <a:xfrm>
          <a:off x="0" y="531"/>
          <a:ext cx="78867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B5AA4D-ABEB-47A0-9F77-E08BC75F3C4A}">
      <dsp:nvSpPr>
        <dsp:cNvPr id="0" name=""/>
        <dsp:cNvSpPr/>
      </dsp:nvSpPr>
      <dsp:spPr>
        <a:xfrm>
          <a:off x="376522" y="280590"/>
          <a:ext cx="684586" cy="68458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F3613B-1C55-4013-BCCF-580CBA0AC5FF}">
      <dsp:nvSpPr>
        <dsp:cNvPr id="0" name=""/>
        <dsp:cNvSpPr/>
      </dsp:nvSpPr>
      <dsp:spPr>
        <a:xfrm>
          <a:off x="1437631" y="531"/>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US" sz="2500" kern="1200" dirty="0"/>
            <a:t>Genetic diversity: variation within species. </a:t>
          </a:r>
        </a:p>
      </dsp:txBody>
      <dsp:txXfrm>
        <a:off x="1437631" y="531"/>
        <a:ext cx="6449068" cy="1244702"/>
      </dsp:txXfrm>
    </dsp:sp>
    <dsp:sp modelId="{FC119330-BC5C-478D-A7CE-8CA2133D8DF1}">
      <dsp:nvSpPr>
        <dsp:cNvPr id="0" name=""/>
        <dsp:cNvSpPr/>
      </dsp:nvSpPr>
      <dsp:spPr>
        <a:xfrm>
          <a:off x="0" y="1556410"/>
          <a:ext cx="78867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095BA8-6959-4D03-9E4F-0C596887215A}">
      <dsp:nvSpPr>
        <dsp:cNvPr id="0" name=""/>
        <dsp:cNvSpPr/>
      </dsp:nvSpPr>
      <dsp:spPr>
        <a:xfrm>
          <a:off x="376522" y="1836468"/>
          <a:ext cx="684586" cy="68458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C04FFD-F894-49C1-A9DE-27D493CC490E}">
      <dsp:nvSpPr>
        <dsp:cNvPr id="0" name=""/>
        <dsp:cNvSpPr/>
      </dsp:nvSpPr>
      <dsp:spPr>
        <a:xfrm>
          <a:off x="1437631" y="1556410"/>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US" sz="2500" kern="1200"/>
            <a:t>Species diversity: variety of species in an area. </a:t>
          </a:r>
        </a:p>
      </dsp:txBody>
      <dsp:txXfrm>
        <a:off x="1437631" y="1556410"/>
        <a:ext cx="6449068" cy="1244702"/>
      </dsp:txXfrm>
    </dsp:sp>
    <dsp:sp modelId="{5A2ED3F1-6B6D-4689-8A28-D03282CA6612}">
      <dsp:nvSpPr>
        <dsp:cNvPr id="0" name=""/>
        <dsp:cNvSpPr/>
      </dsp:nvSpPr>
      <dsp:spPr>
        <a:xfrm>
          <a:off x="0" y="3112289"/>
          <a:ext cx="78867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A8F16-8AE4-4C51-B4F0-08D5250BC3FD}">
      <dsp:nvSpPr>
        <dsp:cNvPr id="0" name=""/>
        <dsp:cNvSpPr/>
      </dsp:nvSpPr>
      <dsp:spPr>
        <a:xfrm>
          <a:off x="376522" y="3392347"/>
          <a:ext cx="684586" cy="684586"/>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E88EA4-192F-46EE-A34B-072B6161B6ED}">
      <dsp:nvSpPr>
        <dsp:cNvPr id="0" name=""/>
        <dsp:cNvSpPr/>
      </dsp:nvSpPr>
      <dsp:spPr>
        <a:xfrm>
          <a:off x="1437631" y="3112289"/>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US" sz="2500" kern="1200" dirty="0"/>
            <a:t>Ecosystem diversity: variety of ecosystems. </a:t>
          </a:r>
        </a:p>
      </dsp:txBody>
      <dsp:txXfrm>
        <a:off x="1437631" y="3112289"/>
        <a:ext cx="6449068" cy="1244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7D70C-6E7D-4400-9E22-A17A2212F7D6}">
      <dsp:nvSpPr>
        <dsp:cNvPr id="0" name=""/>
        <dsp:cNvSpPr/>
      </dsp:nvSpPr>
      <dsp:spPr>
        <a:xfrm>
          <a:off x="757092" y="1992"/>
          <a:ext cx="3034531" cy="18207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Biological carrying capacity: maximum population an environment can support. </a:t>
          </a:r>
        </a:p>
      </dsp:txBody>
      <dsp:txXfrm>
        <a:off x="757092" y="1992"/>
        <a:ext cx="3034531" cy="1820718"/>
      </dsp:txXfrm>
    </dsp:sp>
    <dsp:sp modelId="{1F09EE1B-E3E6-4DAC-9D4C-33987D8D16F0}">
      <dsp:nvSpPr>
        <dsp:cNvPr id="0" name=""/>
        <dsp:cNvSpPr/>
      </dsp:nvSpPr>
      <dsp:spPr>
        <a:xfrm>
          <a:off x="4095076" y="1992"/>
          <a:ext cx="3034531" cy="1820718"/>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Cultural carrying capacity: population level acceptable to humans. </a:t>
          </a:r>
        </a:p>
      </dsp:txBody>
      <dsp:txXfrm>
        <a:off x="4095076" y="1992"/>
        <a:ext cx="3034531" cy="1820718"/>
      </dsp:txXfrm>
    </dsp:sp>
    <dsp:sp modelId="{A802568C-0FF2-44B0-8B89-FD8556DE2843}">
      <dsp:nvSpPr>
        <dsp:cNvPr id="0" name=""/>
        <dsp:cNvSpPr/>
      </dsp:nvSpPr>
      <dsp:spPr>
        <a:xfrm>
          <a:off x="2426084" y="2126164"/>
          <a:ext cx="3034531" cy="182071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Land use conflicts arise when human needs clash with wildlife habitat needs.</a:t>
          </a:r>
        </a:p>
      </dsp:txBody>
      <dsp:txXfrm>
        <a:off x="2426084" y="2126164"/>
        <a:ext cx="3034531" cy="1820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B84D6-FB67-43A3-94C6-B5958C4827DC}">
      <dsp:nvSpPr>
        <dsp:cNvPr id="0" name=""/>
        <dsp:cNvSpPr/>
      </dsp:nvSpPr>
      <dsp:spPr>
        <a:xfrm>
          <a:off x="526137" y="1561"/>
          <a:ext cx="1688835" cy="101330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 Bacterial Diseases</a:t>
          </a:r>
          <a:endParaRPr lang="en-US" sz="1200" kern="1200" dirty="0"/>
        </a:p>
      </dsp:txBody>
      <dsp:txXfrm>
        <a:off x="526137" y="1561"/>
        <a:ext cx="1688835" cy="1013301"/>
      </dsp:txXfrm>
    </dsp:sp>
    <dsp:sp modelId="{196BBB21-5287-47B0-811E-BD6AEE47765D}">
      <dsp:nvSpPr>
        <dsp:cNvPr id="0" name=""/>
        <dsp:cNvSpPr/>
      </dsp:nvSpPr>
      <dsp:spPr>
        <a:xfrm>
          <a:off x="2383856" y="1561"/>
          <a:ext cx="1688835" cy="101330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Tuberculosis</a:t>
          </a:r>
          <a:r>
            <a:rPr lang="en-US" sz="1200" kern="1200"/>
            <a:t> – Affects deer, bison, and other mammals.</a:t>
          </a:r>
        </a:p>
      </dsp:txBody>
      <dsp:txXfrm>
        <a:off x="2383856" y="1561"/>
        <a:ext cx="1688835" cy="1013301"/>
      </dsp:txXfrm>
    </dsp:sp>
    <dsp:sp modelId="{B9A581A2-D4DE-420C-9E67-D6CBB136C35A}">
      <dsp:nvSpPr>
        <dsp:cNvPr id="0" name=""/>
        <dsp:cNvSpPr/>
      </dsp:nvSpPr>
      <dsp:spPr>
        <a:xfrm>
          <a:off x="4241575" y="1561"/>
          <a:ext cx="1688835" cy="101330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Brucellosis</a:t>
          </a:r>
          <a:r>
            <a:rPr lang="en-US" sz="1200" kern="1200"/>
            <a:t> – Found in bison, elk, and other ungulates; can be transmitted to livestock and humans.</a:t>
          </a:r>
        </a:p>
      </dsp:txBody>
      <dsp:txXfrm>
        <a:off x="4241575" y="1561"/>
        <a:ext cx="1688835" cy="1013301"/>
      </dsp:txXfrm>
    </dsp:sp>
    <dsp:sp modelId="{8D2B4303-0364-433C-AF15-D7C732F3AA05}">
      <dsp:nvSpPr>
        <dsp:cNvPr id="0" name=""/>
        <dsp:cNvSpPr/>
      </dsp:nvSpPr>
      <dsp:spPr>
        <a:xfrm>
          <a:off x="6099294" y="1561"/>
          <a:ext cx="1688835" cy="101330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Salmonellosis</a:t>
          </a:r>
          <a:r>
            <a:rPr lang="en-US" sz="1200" kern="1200"/>
            <a:t> – Affects birds, reptiles, and mammals; often linked to contaminated food or water.</a:t>
          </a:r>
        </a:p>
      </dsp:txBody>
      <dsp:txXfrm>
        <a:off x="6099294" y="1561"/>
        <a:ext cx="1688835" cy="1013301"/>
      </dsp:txXfrm>
    </dsp:sp>
    <dsp:sp modelId="{B3222477-A54B-4DE4-9620-1B9EDAD82F29}">
      <dsp:nvSpPr>
        <dsp:cNvPr id="0" name=""/>
        <dsp:cNvSpPr/>
      </dsp:nvSpPr>
      <dsp:spPr>
        <a:xfrm>
          <a:off x="526137" y="1183746"/>
          <a:ext cx="1688835" cy="101330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 Viral Diseases</a:t>
          </a:r>
          <a:endParaRPr lang="en-US" sz="1200" kern="1200"/>
        </a:p>
      </dsp:txBody>
      <dsp:txXfrm>
        <a:off x="526137" y="1183746"/>
        <a:ext cx="1688835" cy="1013301"/>
      </dsp:txXfrm>
    </dsp:sp>
    <dsp:sp modelId="{C267C788-8100-4765-90DA-1364D83D69B4}">
      <dsp:nvSpPr>
        <dsp:cNvPr id="0" name=""/>
        <dsp:cNvSpPr/>
      </dsp:nvSpPr>
      <dsp:spPr>
        <a:xfrm>
          <a:off x="2383856" y="1183746"/>
          <a:ext cx="1688835" cy="101330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Rabies</a:t>
          </a:r>
          <a:r>
            <a:rPr lang="en-US" sz="1200" kern="1200"/>
            <a:t> – Affects mammals, especially raccoons, bats, foxes, and skunks; fatal if untreated.</a:t>
          </a:r>
        </a:p>
      </dsp:txBody>
      <dsp:txXfrm>
        <a:off x="2383856" y="1183746"/>
        <a:ext cx="1688835" cy="1013301"/>
      </dsp:txXfrm>
    </dsp:sp>
    <dsp:sp modelId="{51726BDB-0647-4E51-A813-85631FFC46E3}">
      <dsp:nvSpPr>
        <dsp:cNvPr id="0" name=""/>
        <dsp:cNvSpPr/>
      </dsp:nvSpPr>
      <dsp:spPr>
        <a:xfrm>
          <a:off x="4241575" y="1183746"/>
          <a:ext cx="1688835" cy="101330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Canine Distemper</a:t>
          </a:r>
          <a:r>
            <a:rPr lang="en-US" sz="1200" kern="1200"/>
            <a:t> – Affects carnivores like foxes, raccoons, and coyotes.</a:t>
          </a:r>
        </a:p>
      </dsp:txBody>
      <dsp:txXfrm>
        <a:off x="4241575" y="1183746"/>
        <a:ext cx="1688835" cy="1013301"/>
      </dsp:txXfrm>
    </dsp:sp>
    <dsp:sp modelId="{5FCCAE6A-2071-41B4-98A3-E44D1C9F77CB}">
      <dsp:nvSpPr>
        <dsp:cNvPr id="0" name=""/>
        <dsp:cNvSpPr/>
      </dsp:nvSpPr>
      <dsp:spPr>
        <a:xfrm>
          <a:off x="6099294" y="1183746"/>
          <a:ext cx="1688835" cy="101330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Avian Influenza</a:t>
          </a:r>
          <a:r>
            <a:rPr lang="en-US" sz="1200" kern="1200"/>
            <a:t> – Affects wild birds and can spread to domestic poultry and humans.</a:t>
          </a:r>
        </a:p>
      </dsp:txBody>
      <dsp:txXfrm>
        <a:off x="6099294" y="1183746"/>
        <a:ext cx="1688835" cy="1013301"/>
      </dsp:txXfrm>
    </dsp:sp>
    <dsp:sp modelId="{5F674DC4-0F57-466C-B941-35E7258D8904}">
      <dsp:nvSpPr>
        <dsp:cNvPr id="0" name=""/>
        <dsp:cNvSpPr/>
      </dsp:nvSpPr>
      <dsp:spPr>
        <a:xfrm>
          <a:off x="526137" y="2365930"/>
          <a:ext cx="1688835" cy="101330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 Parasitic Diseases</a:t>
          </a:r>
          <a:endParaRPr lang="en-US" sz="1200" kern="1200"/>
        </a:p>
      </dsp:txBody>
      <dsp:txXfrm>
        <a:off x="526137" y="2365930"/>
        <a:ext cx="1688835" cy="1013301"/>
      </dsp:txXfrm>
    </dsp:sp>
    <dsp:sp modelId="{856BD4F4-E6A3-48AF-AF5D-A65CC25CB2DB}">
      <dsp:nvSpPr>
        <dsp:cNvPr id="0" name=""/>
        <dsp:cNvSpPr/>
      </dsp:nvSpPr>
      <dsp:spPr>
        <a:xfrm>
          <a:off x="2383856" y="2365930"/>
          <a:ext cx="1688835" cy="101330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Sarcoptic Mange</a:t>
          </a:r>
          <a:r>
            <a:rPr lang="en-US" sz="1200" kern="1200"/>
            <a:t> – Caused by mites; affects foxes, coyotes, and bears.</a:t>
          </a:r>
        </a:p>
      </dsp:txBody>
      <dsp:txXfrm>
        <a:off x="2383856" y="2365930"/>
        <a:ext cx="1688835" cy="1013301"/>
      </dsp:txXfrm>
    </dsp:sp>
    <dsp:sp modelId="{3527B585-5ED2-4A98-9716-90B1133A2F3E}">
      <dsp:nvSpPr>
        <dsp:cNvPr id="0" name=""/>
        <dsp:cNvSpPr/>
      </dsp:nvSpPr>
      <dsp:spPr>
        <a:xfrm>
          <a:off x="4241575" y="2365930"/>
          <a:ext cx="1688835" cy="101330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Lungworms and Liver Flukes</a:t>
          </a:r>
          <a:r>
            <a:rPr lang="en-US" sz="1200" kern="1200"/>
            <a:t> – Common in deer and other ungulates.</a:t>
          </a:r>
        </a:p>
      </dsp:txBody>
      <dsp:txXfrm>
        <a:off x="4241575" y="2365930"/>
        <a:ext cx="1688835" cy="1013301"/>
      </dsp:txXfrm>
    </dsp:sp>
    <dsp:sp modelId="{FF39908F-E35A-4BD2-AABC-F7D39824FDA9}">
      <dsp:nvSpPr>
        <dsp:cNvPr id="0" name=""/>
        <dsp:cNvSpPr/>
      </dsp:nvSpPr>
      <dsp:spPr>
        <a:xfrm>
          <a:off x="6099294" y="2365930"/>
          <a:ext cx="1688835" cy="101330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Botfly Infestation (Myiasis)</a:t>
          </a:r>
          <a:r>
            <a:rPr lang="en-US" sz="1200" kern="1200"/>
            <a:t> – Affects rodents and small mammals.</a:t>
          </a:r>
        </a:p>
      </dsp:txBody>
      <dsp:txXfrm>
        <a:off x="6099294" y="2365930"/>
        <a:ext cx="1688835" cy="1013301"/>
      </dsp:txXfrm>
    </dsp:sp>
    <dsp:sp modelId="{0F9F2F8E-F160-4661-B36A-8DD5642EE753}">
      <dsp:nvSpPr>
        <dsp:cNvPr id="0" name=""/>
        <dsp:cNvSpPr/>
      </dsp:nvSpPr>
      <dsp:spPr>
        <a:xfrm>
          <a:off x="526137" y="3548115"/>
          <a:ext cx="1688835" cy="101330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 Fungal Diseases</a:t>
          </a:r>
          <a:endParaRPr lang="en-US" sz="1200" kern="1200"/>
        </a:p>
      </dsp:txBody>
      <dsp:txXfrm>
        <a:off x="526137" y="3548115"/>
        <a:ext cx="1688835" cy="1013301"/>
      </dsp:txXfrm>
    </dsp:sp>
    <dsp:sp modelId="{0C17C929-B714-4CD2-AE54-5FC6FC2264D6}">
      <dsp:nvSpPr>
        <dsp:cNvPr id="0" name=""/>
        <dsp:cNvSpPr/>
      </dsp:nvSpPr>
      <dsp:spPr>
        <a:xfrm>
          <a:off x="2383856" y="3548115"/>
          <a:ext cx="1688835" cy="101330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White-Nose Syndrome</a:t>
          </a:r>
          <a:r>
            <a:rPr lang="en-US" sz="1200" kern="1200"/>
            <a:t> – Affects bats; caused by a fungus that grows on skin during hibernation.</a:t>
          </a:r>
        </a:p>
      </dsp:txBody>
      <dsp:txXfrm>
        <a:off x="2383856" y="3548115"/>
        <a:ext cx="1688835" cy="1013301"/>
      </dsp:txXfrm>
    </dsp:sp>
    <dsp:sp modelId="{52EE9093-53F7-40EB-A752-E81CCC53BA14}">
      <dsp:nvSpPr>
        <dsp:cNvPr id="0" name=""/>
        <dsp:cNvSpPr/>
      </dsp:nvSpPr>
      <dsp:spPr>
        <a:xfrm>
          <a:off x="4241575" y="3548115"/>
          <a:ext cx="1688835" cy="101330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Chytridiomycosis</a:t>
          </a:r>
          <a:r>
            <a:rPr lang="en-US" sz="1200" kern="1200"/>
            <a:t> – A deadly fungal disease affecting amphibians worldwide.</a:t>
          </a:r>
        </a:p>
      </dsp:txBody>
      <dsp:txXfrm>
        <a:off x="4241575" y="3548115"/>
        <a:ext cx="1688835" cy="1013301"/>
      </dsp:txXfrm>
    </dsp:sp>
    <dsp:sp modelId="{7E784158-15F7-4FDA-A6A3-BA26876AB1D9}">
      <dsp:nvSpPr>
        <dsp:cNvPr id="0" name=""/>
        <dsp:cNvSpPr/>
      </dsp:nvSpPr>
      <dsp:spPr>
        <a:xfrm>
          <a:off x="502831" y="4731861"/>
          <a:ext cx="1688835" cy="101330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 Other Notable Diseases</a:t>
          </a:r>
          <a:endParaRPr lang="en-US" sz="1200" kern="1200" dirty="0"/>
        </a:p>
      </dsp:txBody>
      <dsp:txXfrm>
        <a:off x="502831" y="4731861"/>
        <a:ext cx="1688835" cy="1013301"/>
      </dsp:txXfrm>
    </dsp:sp>
    <dsp:sp modelId="{DF085182-7728-4909-BC1E-3F9D1214AED7}">
      <dsp:nvSpPr>
        <dsp:cNvPr id="0" name=""/>
        <dsp:cNvSpPr/>
      </dsp:nvSpPr>
      <dsp:spPr>
        <a:xfrm>
          <a:off x="2403260" y="4731861"/>
          <a:ext cx="1688835" cy="101330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Chronic Wasting Disease (CWD)</a:t>
          </a:r>
          <a:r>
            <a:rPr lang="en-US" sz="1200" kern="1200" dirty="0"/>
            <a:t> – A prion disease affecting deer, elk, and moose.</a:t>
          </a:r>
        </a:p>
      </dsp:txBody>
      <dsp:txXfrm>
        <a:off x="2403260" y="4731861"/>
        <a:ext cx="1688835" cy="1013301"/>
      </dsp:txXfrm>
    </dsp:sp>
    <dsp:sp modelId="{03F204C9-1A3A-47EF-A523-8AC1F0F5C175}">
      <dsp:nvSpPr>
        <dsp:cNvPr id="0" name=""/>
        <dsp:cNvSpPr/>
      </dsp:nvSpPr>
      <dsp:spPr>
        <a:xfrm>
          <a:off x="4260979" y="4731861"/>
          <a:ext cx="1688835" cy="101330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West Nile Virus</a:t>
          </a:r>
          <a:r>
            <a:rPr lang="en-US" sz="1200" kern="1200" dirty="0"/>
            <a:t> – A mosquito-borne virus affecting birds, horses, and humans.</a:t>
          </a:r>
        </a:p>
      </dsp:txBody>
      <dsp:txXfrm>
        <a:off x="4260979" y="4731861"/>
        <a:ext cx="1688835" cy="1013301"/>
      </dsp:txXfrm>
    </dsp:sp>
    <dsp:sp modelId="{DB19A700-C80C-4440-93BE-CC8C957F9201}">
      <dsp:nvSpPr>
        <dsp:cNvPr id="0" name=""/>
        <dsp:cNvSpPr/>
      </dsp:nvSpPr>
      <dsp:spPr>
        <a:xfrm>
          <a:off x="6135621" y="4731861"/>
          <a:ext cx="1688835" cy="101330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Toxoplasmosis</a:t>
          </a:r>
          <a:r>
            <a:rPr lang="en-US" sz="1200" kern="1200"/>
            <a:t> – A protozoan disease that can affect many mammals and birds.</a:t>
          </a:r>
        </a:p>
      </dsp:txBody>
      <dsp:txXfrm>
        <a:off x="6135621" y="4731861"/>
        <a:ext cx="1688835" cy="10133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5DE35-E101-44CC-AFB8-C76A419647FB}">
      <dsp:nvSpPr>
        <dsp:cNvPr id="0" name=""/>
        <dsp:cNvSpPr/>
      </dsp:nvSpPr>
      <dsp:spPr>
        <a:xfrm>
          <a:off x="825269" y="0"/>
          <a:ext cx="5936724" cy="356203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Terms: </a:t>
          </a:r>
        </a:p>
        <a:p>
          <a:pPr marL="228600" lvl="1" indent="-228600" algn="l" defTabSz="1111250">
            <a:lnSpc>
              <a:spcPct val="90000"/>
            </a:lnSpc>
            <a:spcBef>
              <a:spcPct val="0"/>
            </a:spcBef>
            <a:spcAft>
              <a:spcPct val="15000"/>
            </a:spcAft>
            <a:buChar char="•"/>
          </a:pPr>
          <a:r>
            <a:rPr lang="en-US" sz="2500" kern="1200" dirty="0"/>
            <a:t>extinct (gone forever)</a:t>
          </a:r>
        </a:p>
        <a:p>
          <a:pPr marL="228600" lvl="1" indent="-228600" algn="l" defTabSz="1111250">
            <a:lnSpc>
              <a:spcPct val="90000"/>
            </a:lnSpc>
            <a:spcBef>
              <a:spcPct val="0"/>
            </a:spcBef>
            <a:spcAft>
              <a:spcPct val="15000"/>
            </a:spcAft>
            <a:buChar char="•"/>
          </a:pPr>
          <a:r>
            <a:rPr lang="en-US" sz="2500" kern="1200" dirty="0"/>
            <a:t>extirpated (gone locally)</a:t>
          </a:r>
        </a:p>
        <a:p>
          <a:pPr marL="228600" lvl="1" indent="-228600" algn="l" defTabSz="1111250">
            <a:lnSpc>
              <a:spcPct val="90000"/>
            </a:lnSpc>
            <a:spcBef>
              <a:spcPct val="0"/>
            </a:spcBef>
            <a:spcAft>
              <a:spcPct val="15000"/>
            </a:spcAft>
            <a:buChar char="•"/>
          </a:pPr>
          <a:r>
            <a:rPr lang="en-US" sz="2500" kern="1200" dirty="0"/>
            <a:t>endangered (high risk of extinction)</a:t>
          </a:r>
        </a:p>
        <a:p>
          <a:pPr marL="228600" lvl="1" indent="-228600" algn="l" defTabSz="1111250">
            <a:lnSpc>
              <a:spcPct val="90000"/>
            </a:lnSpc>
            <a:spcBef>
              <a:spcPct val="0"/>
            </a:spcBef>
            <a:spcAft>
              <a:spcPct val="15000"/>
            </a:spcAft>
            <a:buChar char="•"/>
          </a:pPr>
          <a:r>
            <a:rPr lang="en-US" sz="2500" kern="1200" dirty="0"/>
            <a:t>threatened (likely to become endangered)</a:t>
          </a:r>
        </a:p>
        <a:p>
          <a:pPr marL="228600" lvl="1" indent="-228600" algn="l" defTabSz="1111250">
            <a:lnSpc>
              <a:spcPct val="90000"/>
            </a:lnSpc>
            <a:spcBef>
              <a:spcPct val="0"/>
            </a:spcBef>
            <a:spcAft>
              <a:spcPct val="15000"/>
            </a:spcAft>
            <a:buChar char="•"/>
          </a:pPr>
          <a:r>
            <a:rPr lang="en-US" sz="2500" kern="1200" dirty="0"/>
            <a:t>candidate species (under consideration)</a:t>
          </a:r>
        </a:p>
        <a:p>
          <a:pPr marL="228600" lvl="1" indent="-228600" algn="l" defTabSz="1111250">
            <a:lnSpc>
              <a:spcPct val="90000"/>
            </a:lnSpc>
            <a:spcBef>
              <a:spcPct val="0"/>
            </a:spcBef>
            <a:spcAft>
              <a:spcPct val="15000"/>
            </a:spcAft>
            <a:buChar char="•"/>
          </a:pPr>
          <a:r>
            <a:rPr lang="en-US" sz="2500" kern="1200" dirty="0"/>
            <a:t>reintroduction (restoring species).</a:t>
          </a:r>
        </a:p>
      </dsp:txBody>
      <dsp:txXfrm>
        <a:off x="825269" y="0"/>
        <a:ext cx="5936724" cy="356203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F3DA2C-3E18-46CB-A63B-771EE6877816}" type="datetimeFigureOut">
              <a:rPr lang="en-US" smtClean="0"/>
              <a:t>4/3/2026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5E91B1-0417-4515-A4CB-EDDEBF9F03E2}" type="slidenum">
              <a:rPr lang="en-US" smtClean="0"/>
              <a:t>‹#›</a:t>
            </a:fld>
            <a:endParaRPr lang="en-US"/>
          </a:p>
        </p:txBody>
      </p:sp>
    </p:spTree>
    <p:extLst>
      <p:ext uri="{BB962C8B-B14F-4D97-AF65-F5344CB8AC3E}">
        <p14:creationId xmlns:p14="http://schemas.microsoft.com/office/powerpoint/2010/main" val="3206829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4/3/2026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4/3/2026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4/3/2026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409600" y="1296032"/>
            <a:ext cx="4572185" cy="1912835"/>
          </a:xfrm>
        </p:spPr>
        <p:txBody>
          <a:bodyPr anchor="t">
            <a:normAutofit/>
          </a:bodyPr>
          <a:lstStyle/>
          <a:p>
            <a:pPr algn="l"/>
            <a:r>
              <a:rPr lang="en-US" sz="4000" dirty="0">
                <a:solidFill>
                  <a:schemeClr val="tx2"/>
                </a:solidFill>
              </a:rPr>
              <a:t>Wildlife Habitat and Conservation</a:t>
            </a:r>
          </a:p>
        </p:txBody>
      </p:sp>
      <p:sp>
        <p:nvSpPr>
          <p:cNvPr id="3" name="Subtitle 2"/>
          <p:cNvSpPr>
            <a:spLocks noGrp="1"/>
          </p:cNvSpPr>
          <p:nvPr>
            <p:ph type="subTitle" idx="1"/>
          </p:nvPr>
        </p:nvSpPr>
        <p:spPr>
          <a:xfrm>
            <a:off x="5070898" y="2455491"/>
            <a:ext cx="3604268" cy="838831"/>
          </a:xfrm>
        </p:spPr>
        <p:txBody>
          <a:bodyPr anchor="b">
            <a:normAutofit/>
          </a:bodyPr>
          <a:lstStyle/>
          <a:p>
            <a:pPr algn="l"/>
            <a:r>
              <a:rPr lang="en-US" sz="1700" dirty="0">
                <a:solidFill>
                  <a:schemeClr val="tx2"/>
                </a:solidFill>
              </a:rPr>
              <a:t>An overview of ecological concepts, biodiversity, and wildlife management</a:t>
            </a:r>
          </a:p>
        </p:txBody>
      </p:sp>
      <p:pic>
        <p:nvPicPr>
          <p:cNvPr id="7" name="Graphic 6" descr="Deciduous tree">
            <a:extLst>
              <a:ext uri="{FF2B5EF4-FFF2-40B4-BE49-F238E27FC236}">
                <a16:creationId xmlns:a16="http://schemas.microsoft.com/office/drawing/2014/main" id="{C4CA2699-65CB-6627-86EF-78CC960F17F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55352" y="2333040"/>
            <a:ext cx="3106320" cy="310632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2" name="Group 21">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2628E850-5F1C-CE3F-8AC4-3F06E1ED9B86}"/>
              </a:ext>
            </a:extLst>
          </p:cNvPr>
          <p:cNvSpPr txBox="1"/>
          <p:nvPr/>
        </p:nvSpPr>
        <p:spPr>
          <a:xfrm>
            <a:off x="4568625" y="5523767"/>
            <a:ext cx="4572000" cy="646331"/>
          </a:xfrm>
          <a:prstGeom prst="rect">
            <a:avLst/>
          </a:prstGeom>
          <a:noFill/>
        </p:spPr>
        <p:txBody>
          <a:bodyPr wrap="square">
            <a:spAutoFit/>
          </a:bodyPr>
          <a:lstStyle/>
          <a:p>
            <a:r>
              <a:rPr lang="en-US" dirty="0">
                <a:solidFill>
                  <a:schemeClr val="tx2"/>
                </a:solidFill>
              </a:rPr>
              <a:t>Presented by: Ricardo Cagigal</a:t>
            </a:r>
          </a:p>
          <a:p>
            <a:r>
              <a:rPr lang="en-US" dirty="0">
                <a:solidFill>
                  <a:schemeClr val="tx2"/>
                </a:solidFill>
              </a:rPr>
              <a:t>Natural Resources Specialist, Region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nodeType="withEffect">
                                  <p:stCondLst>
                                    <p:cond delay="500"/>
                                  </p:stCondLst>
                                  <p:iterate>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480060" y="1243013"/>
            <a:ext cx="2891790" cy="4371974"/>
          </a:xfrm>
        </p:spPr>
        <p:txBody>
          <a:bodyPr>
            <a:normAutofit/>
          </a:bodyPr>
          <a:lstStyle/>
          <a:p>
            <a:r>
              <a:rPr lang="en-US" sz="3100">
                <a:solidFill>
                  <a:schemeClr val="tx2"/>
                </a:solidFill>
              </a:rPr>
              <a:t>Wildlife Management Practices</a:t>
            </a:r>
          </a:p>
        </p:txBody>
      </p:sp>
      <p:sp>
        <p:nvSpPr>
          <p:cNvPr id="3" name="Content Placeholder 2"/>
          <p:cNvSpPr>
            <a:spLocks noGrp="1"/>
          </p:cNvSpPr>
          <p:nvPr>
            <p:ph idx="1"/>
          </p:nvPr>
        </p:nvSpPr>
        <p:spPr>
          <a:xfrm>
            <a:off x="4629150" y="804672"/>
            <a:ext cx="3915918" cy="5230368"/>
          </a:xfrm>
        </p:spPr>
        <p:txBody>
          <a:bodyPr anchor="ctr">
            <a:normAutofit/>
          </a:bodyPr>
          <a:lstStyle/>
          <a:p>
            <a:r>
              <a:rPr lang="en-US" sz="1800" dirty="0">
                <a:solidFill>
                  <a:schemeClr val="tx2"/>
                </a:solidFill>
              </a:rPr>
              <a:t>Practices include habitat restoration, controlled burns, population monitoring, and regulation of hunting. These methods aim to maintain healthy wildlife populations and ecosystems.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672" y="-8167"/>
            <a:ext cx="3625552"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2270943" y="991261"/>
            <a:ext cx="4316022" cy="1837349"/>
          </a:xfrm>
        </p:spPr>
        <p:txBody>
          <a:bodyPr>
            <a:normAutofit/>
          </a:bodyPr>
          <a:lstStyle/>
          <a:p>
            <a:r>
              <a:rPr lang="en-US" sz="3100" dirty="0">
                <a:solidFill>
                  <a:schemeClr val="tx2"/>
                </a:solidFill>
              </a:rPr>
              <a:t>Role of Wildlife Agencies</a:t>
            </a:r>
          </a:p>
        </p:txBody>
      </p:sp>
      <p:sp>
        <p:nvSpPr>
          <p:cNvPr id="3" name="Content Placeholder 2"/>
          <p:cNvSpPr>
            <a:spLocks noGrp="1"/>
          </p:cNvSpPr>
          <p:nvPr>
            <p:ph idx="1"/>
          </p:nvPr>
        </p:nvSpPr>
        <p:spPr>
          <a:xfrm>
            <a:off x="2287809" y="2979336"/>
            <a:ext cx="4282290" cy="2430864"/>
          </a:xfrm>
        </p:spPr>
        <p:txBody>
          <a:bodyPr anchor="t">
            <a:normAutofit/>
          </a:bodyPr>
          <a:lstStyle/>
          <a:p>
            <a:r>
              <a:rPr lang="en-US" sz="1800" dirty="0">
                <a:solidFill>
                  <a:schemeClr val="tx2"/>
                </a:solidFill>
              </a:rPr>
              <a:t>Federal, state, and provincial agencies manage and protect wildlife and habitats. They enforce laws, conduct research, and provide education and outreach.</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6793706" y="4146310"/>
            <a:ext cx="23568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8323" y="3985"/>
            <a:ext cx="7329573"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p:cNvSpPr>
            <a:spLocks noGrp="1"/>
          </p:cNvSpPr>
          <p:nvPr>
            <p:ph type="title"/>
          </p:nvPr>
        </p:nvSpPr>
        <p:spPr>
          <a:xfrm>
            <a:off x="2275099" y="991261"/>
            <a:ext cx="4316022" cy="1837349"/>
          </a:xfrm>
        </p:spPr>
        <p:txBody>
          <a:bodyPr anchor="ctr">
            <a:normAutofit/>
          </a:bodyPr>
          <a:lstStyle/>
          <a:p>
            <a:r>
              <a:rPr lang="en-US" sz="3100">
                <a:solidFill>
                  <a:schemeClr val="tx2"/>
                </a:solidFill>
              </a:rPr>
              <a:t>Hunter Education Programs</a:t>
            </a:r>
          </a:p>
        </p:txBody>
      </p:sp>
      <p:sp>
        <p:nvSpPr>
          <p:cNvPr id="3" name="Content Placeholder 2"/>
          <p:cNvSpPr>
            <a:spLocks noGrp="1"/>
          </p:cNvSpPr>
          <p:nvPr>
            <p:ph idx="1"/>
          </p:nvPr>
        </p:nvSpPr>
        <p:spPr>
          <a:xfrm>
            <a:off x="2291965" y="2979336"/>
            <a:ext cx="4282291" cy="2430864"/>
          </a:xfrm>
        </p:spPr>
        <p:txBody>
          <a:bodyPr anchor="t">
            <a:normAutofit/>
          </a:bodyPr>
          <a:lstStyle/>
          <a:p>
            <a:r>
              <a:rPr lang="en-US" sz="1800" dirty="0">
                <a:solidFill>
                  <a:schemeClr val="tx2"/>
                </a:solidFill>
              </a:rPr>
              <a:t>Texas has a mandatory hunter education program. These promote safety, ethics, and conservation awareness among hunters.</a:t>
            </a:r>
          </a:p>
        </p:txBody>
      </p:sp>
      <p:sp>
        <p:nvSpPr>
          <p:cNvPr id="6" name="Oval 5" descr="Hunter Education Instructor logo">
            <a:extLst>
              <a:ext uri="{FF2B5EF4-FFF2-40B4-BE49-F238E27FC236}">
                <a16:creationId xmlns:a16="http://schemas.microsoft.com/office/drawing/2014/main" id="{93AB2516-A252-F2A1-216D-02111D30C0E5}"/>
              </a:ext>
            </a:extLst>
          </p:cNvPr>
          <p:cNvSpPr/>
          <p:nvPr/>
        </p:nvSpPr>
        <p:spPr>
          <a:xfrm>
            <a:off x="6068626" y="3815886"/>
            <a:ext cx="2725944" cy="2725944"/>
          </a:xfrm>
          <a:prstGeom prst="ellipse">
            <a:avLst/>
          </a:prstGeom>
          <a:blipFill>
            <a:blip r:embed="rId2"/>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75099" y="991261"/>
            <a:ext cx="4316022" cy="1837349"/>
          </a:xfrm>
        </p:spPr>
        <p:txBody>
          <a:bodyPr anchor="b">
            <a:normAutofit/>
          </a:bodyPr>
          <a:lstStyle/>
          <a:p>
            <a:r>
              <a:rPr lang="en-US" sz="3100">
                <a:solidFill>
                  <a:schemeClr val="tx2"/>
                </a:solidFill>
              </a:rPr>
              <a:t>Invasive Species and Biodiversity</a:t>
            </a:r>
          </a:p>
        </p:txBody>
      </p:sp>
      <p:grpSp>
        <p:nvGrpSpPr>
          <p:cNvPr id="10" name="Group 9">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8414" y="3985"/>
            <a:ext cx="7310715" cy="6858000"/>
            <a:chOff x="1318434" y="36937"/>
            <a:chExt cx="9747620" cy="6858000"/>
          </a:xfrm>
        </p:grpSpPr>
        <p:sp>
          <p:nvSpPr>
            <p:cNvPr id="11" name="Freeform: Shape 10">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p:cNvSpPr>
            <a:spLocks noGrp="1"/>
          </p:cNvSpPr>
          <p:nvPr>
            <p:ph idx="1"/>
          </p:nvPr>
        </p:nvSpPr>
        <p:spPr>
          <a:xfrm>
            <a:off x="2291965" y="2979336"/>
            <a:ext cx="4282291" cy="2430864"/>
          </a:xfrm>
        </p:spPr>
        <p:txBody>
          <a:bodyPr anchor="t">
            <a:normAutofit/>
          </a:bodyPr>
          <a:lstStyle/>
          <a:p>
            <a:r>
              <a:rPr lang="en-US" sz="1700">
                <a:solidFill>
                  <a:schemeClr val="tx2"/>
                </a:solidFill>
              </a:rPr>
              <a:t>Non-native invasive species can outcompete native species and degrade habitats. Invasive plants alter ecosystems and reduce habitat quality for wildlife.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884419" y="1280679"/>
            <a:ext cx="7375161" cy="1325563"/>
          </a:xfrm>
        </p:spPr>
        <p:txBody>
          <a:bodyPr anchor="b">
            <a:normAutofit/>
          </a:bodyPr>
          <a:lstStyle/>
          <a:p>
            <a:r>
              <a:rPr lang="en-US" sz="3100">
                <a:solidFill>
                  <a:schemeClr val="tx2"/>
                </a:solidFill>
              </a:rPr>
              <a:t>Land Use and Wildlife</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7417" y="0"/>
            <a:ext cx="2926583"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884419" y="2890979"/>
            <a:ext cx="7375161" cy="2693976"/>
          </a:xfrm>
        </p:spPr>
        <p:txBody>
          <a:bodyPr>
            <a:normAutofit/>
          </a:bodyPr>
          <a:lstStyle/>
          <a:p>
            <a:r>
              <a:rPr lang="en-US" sz="1800" dirty="0">
                <a:solidFill>
                  <a:schemeClr val="tx2"/>
                </a:solidFill>
              </a:rPr>
              <a:t>Land use decisions affect wildlife through habitat loss and fragmentation. Human population growth and environmental degradation increase pressure on wildlife resources.</a:t>
            </a: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174211"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884419" y="1594707"/>
            <a:ext cx="7375161" cy="1325563"/>
          </a:xfrm>
        </p:spPr>
        <p:txBody>
          <a:bodyPr anchor="b">
            <a:normAutofit/>
          </a:bodyPr>
          <a:lstStyle/>
          <a:p>
            <a:r>
              <a:rPr lang="en-US" sz="3100">
                <a:solidFill>
                  <a:schemeClr val="tx2"/>
                </a:solidFill>
              </a:rPr>
              <a:t>Wildlife Diseases</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509575"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884419" y="3329677"/>
            <a:ext cx="7375161" cy="2457269"/>
          </a:xfrm>
        </p:spPr>
        <p:txBody>
          <a:bodyPr>
            <a:normAutofit/>
          </a:bodyPr>
          <a:lstStyle/>
          <a:p>
            <a:r>
              <a:rPr lang="en-US" sz="1800" dirty="0">
                <a:solidFill>
                  <a:schemeClr val="tx2"/>
                </a:solidFill>
              </a:rPr>
              <a:t>Wildlife can be affected by diseases caused by microbes, parasites, toxins, and other agents. Monitoring and managing diseases is crucial for wildlife health.</a:t>
            </a: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319752" y="4030420"/>
            <a:ext cx="3878664" cy="1776494"/>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C2983-BEDF-F042-8E6C-B639D4FD4EEB}"/>
              </a:ext>
            </a:extLst>
          </p:cNvPr>
          <p:cNvSpPr>
            <a:spLocks noGrp="1"/>
          </p:cNvSpPr>
          <p:nvPr>
            <p:ph type="title"/>
          </p:nvPr>
        </p:nvSpPr>
        <p:spPr>
          <a:xfrm>
            <a:off x="457200" y="-197428"/>
            <a:ext cx="8229600" cy="176645"/>
          </a:xfrm>
        </p:spPr>
        <p:txBody>
          <a:bodyPr vert="horz" lIns="91440" tIns="45720" rIns="91440" bIns="45720" rtlCol="0" anchor="b">
            <a:normAutofit fontScale="90000"/>
          </a:bodyPr>
          <a:lstStyle/>
          <a:p>
            <a:r>
              <a:rPr lang="en-US" sz="1000" dirty="0"/>
              <a:t>Diseases</a:t>
            </a:r>
          </a:p>
        </p:txBody>
      </p:sp>
      <p:graphicFrame>
        <p:nvGraphicFramePr>
          <p:cNvPr id="5" name="Content Placeholder 2" descr="Bacterial Diseases: Tuberculosis, Brucellosis, Salmonellosis. Viral Diseases: Rabies, Canine Distemper, Avian Influenza. Parasitic Diseases: Sarcoptic Mange, Lungworms and Liver Flukes, Botfly Infestation (Myiasis). Fungal Diseases: White-nose Syndrome, Chytridiomycosis. Other Notable Diseases: Chronic Wasting Disease (CWD), West Nile Virus, Toxoplasmosis.">
            <a:extLst>
              <a:ext uri="{FF2B5EF4-FFF2-40B4-BE49-F238E27FC236}">
                <a16:creationId xmlns:a16="http://schemas.microsoft.com/office/drawing/2014/main" id="{5714ACA6-2D26-F138-0128-5C92EBF429C2}"/>
              </a:ext>
            </a:extLst>
          </p:cNvPr>
          <p:cNvGraphicFramePr>
            <a:graphicFrameLocks noGrp="1"/>
          </p:cNvGraphicFramePr>
          <p:nvPr>
            <p:ph idx="1"/>
            <p:extLst>
              <p:ext uri="{D42A27DB-BD31-4B8C-83A1-F6EECF244321}">
                <p14:modId xmlns:p14="http://schemas.microsoft.com/office/powerpoint/2010/main" val="4287519107"/>
              </p:ext>
            </p:extLst>
          </p:nvPr>
        </p:nvGraphicFramePr>
        <p:xfrm>
          <a:off x="372533" y="381000"/>
          <a:ext cx="8314267" cy="5745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5013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603504" y="457200"/>
            <a:ext cx="7934706" cy="1188720"/>
          </a:xfrm>
        </p:spPr>
        <p:txBody>
          <a:bodyPr>
            <a:normAutofit/>
          </a:bodyPr>
          <a:lstStyle/>
          <a:p>
            <a:r>
              <a:rPr lang="en-US" sz="3500">
                <a:solidFill>
                  <a:schemeClr val="tx2"/>
                </a:solidFill>
              </a:rPr>
              <a:t>Threatened and Endangered Species</a:t>
            </a:r>
          </a:p>
        </p:txBody>
      </p:sp>
      <p:grpSp>
        <p:nvGrpSpPr>
          <p:cNvPr id="13" name="Group 12">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553998" y="473861"/>
            <a:ext cx="3142400" cy="2037604"/>
            <a:chOff x="-305" y="-4155"/>
            <a:chExt cx="2514948" cy="2174333"/>
          </a:xfrm>
        </p:grpSpPr>
        <p:sp>
          <p:nvSpPr>
            <p:cNvPr id="14" name="Freeform: Shape 13">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1809166" cy="1810094"/>
            <a:chOff x="-305" y="-1"/>
            <a:chExt cx="3832880" cy="2876136"/>
          </a:xfrm>
        </p:grpSpPr>
        <p:sp>
          <p:nvSpPr>
            <p:cNvPr id="20" name="Freeform: Shape 19">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descr="Terms: extinct (gone forever), extirpated (gone locally), endangered (high risk of extinction), threatened (likely to become endangered), candidate species (under consideration), reintroduction (restoring species).">
            <a:extLst>
              <a:ext uri="{FF2B5EF4-FFF2-40B4-BE49-F238E27FC236}">
                <a16:creationId xmlns:a16="http://schemas.microsoft.com/office/drawing/2014/main" id="{F687E4A8-BFC4-77A5-D2AB-0D412E4A7B02}"/>
              </a:ext>
            </a:extLst>
          </p:cNvPr>
          <p:cNvGraphicFramePr>
            <a:graphicFrameLocks noGrp="1"/>
          </p:cNvGraphicFramePr>
          <p:nvPr>
            <p:ph idx="1"/>
            <p:extLst>
              <p:ext uri="{D42A27DB-BD31-4B8C-83A1-F6EECF244321}">
                <p14:modId xmlns:p14="http://schemas.microsoft.com/office/powerpoint/2010/main" val="2967929256"/>
              </p:ext>
            </p:extLst>
          </p:nvPr>
        </p:nvGraphicFramePr>
        <p:xfrm>
          <a:off x="777240" y="2543633"/>
          <a:ext cx="7589520"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480060" y="1243013"/>
            <a:ext cx="2891790" cy="4371974"/>
          </a:xfrm>
        </p:spPr>
        <p:txBody>
          <a:bodyPr>
            <a:normAutofit/>
          </a:bodyPr>
          <a:lstStyle/>
          <a:p>
            <a:r>
              <a:rPr lang="en-US" sz="3100" dirty="0">
                <a:solidFill>
                  <a:schemeClr val="tx2"/>
                </a:solidFill>
              </a:rPr>
              <a:t>Characteristics of Endangered Species</a:t>
            </a:r>
          </a:p>
        </p:txBody>
      </p:sp>
      <p:sp>
        <p:nvSpPr>
          <p:cNvPr id="3" name="Content Placeholder 2"/>
          <p:cNvSpPr>
            <a:spLocks noGrp="1"/>
          </p:cNvSpPr>
          <p:nvPr>
            <p:ph idx="1"/>
          </p:nvPr>
        </p:nvSpPr>
        <p:spPr>
          <a:xfrm>
            <a:off x="4629150" y="804672"/>
            <a:ext cx="3915918" cy="5230368"/>
          </a:xfrm>
        </p:spPr>
        <p:txBody>
          <a:bodyPr anchor="ctr">
            <a:normAutofit/>
          </a:bodyPr>
          <a:lstStyle/>
          <a:p>
            <a:r>
              <a:rPr lang="en-US" sz="1800" dirty="0">
                <a:solidFill>
                  <a:schemeClr val="tx2"/>
                </a:solidFill>
              </a:rPr>
              <a:t>Many endangered species have small populations, limited ranges, and/or specialized habitat needs. Examples include the whooping crane, black-rail, and Houston Toads.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8323" y="3985"/>
            <a:ext cx="7329573"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p:cNvSpPr>
            <a:spLocks noGrp="1"/>
          </p:cNvSpPr>
          <p:nvPr>
            <p:ph type="title"/>
          </p:nvPr>
        </p:nvSpPr>
        <p:spPr>
          <a:xfrm>
            <a:off x="957288" y="437832"/>
            <a:ext cx="4316022" cy="1837349"/>
          </a:xfrm>
        </p:spPr>
        <p:txBody>
          <a:bodyPr anchor="ctr">
            <a:normAutofit/>
          </a:bodyPr>
          <a:lstStyle/>
          <a:p>
            <a:r>
              <a:rPr lang="en-US" sz="3100" dirty="0">
                <a:solidFill>
                  <a:schemeClr val="tx2"/>
                </a:solidFill>
              </a:rPr>
              <a:t>Endangered Species Act and Conservation</a:t>
            </a:r>
          </a:p>
        </p:txBody>
      </p:sp>
      <p:sp>
        <p:nvSpPr>
          <p:cNvPr id="3" name="Content Placeholder 2"/>
          <p:cNvSpPr>
            <a:spLocks noGrp="1"/>
          </p:cNvSpPr>
          <p:nvPr>
            <p:ph idx="1"/>
          </p:nvPr>
        </p:nvSpPr>
        <p:spPr>
          <a:xfrm>
            <a:off x="961185" y="2213568"/>
            <a:ext cx="4282291" cy="2430864"/>
          </a:xfrm>
        </p:spPr>
        <p:txBody>
          <a:bodyPr anchor="t">
            <a:normAutofit/>
          </a:bodyPr>
          <a:lstStyle/>
          <a:p>
            <a:r>
              <a:rPr lang="en-US" sz="1800" dirty="0">
                <a:solidFill>
                  <a:schemeClr val="tx2"/>
                </a:solidFill>
              </a:rPr>
              <a:t>The Endangered Species Act protects species at risk of extinction. Agencies like USFWS, TPWD, CITES, and IUCN list and protect species at global, federal, and state levels.</a:t>
            </a:r>
          </a:p>
        </p:txBody>
      </p:sp>
      <p:pic>
        <p:nvPicPr>
          <p:cNvPr id="2052" name="Picture 4" descr="Logo with letters C I T E S in dark blue, and a tail coming out from between letters C and I.">
            <a:extLst>
              <a:ext uri="{FF2B5EF4-FFF2-40B4-BE49-F238E27FC236}">
                <a16:creationId xmlns:a16="http://schemas.microsoft.com/office/drawing/2014/main" id="{204DA4AE-1F6F-9308-A347-DCF5AD864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742" y="4149526"/>
            <a:ext cx="2888666" cy="206419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nternational Union for Conservation of Nature - Wikipedia">
            <a:extLst>
              <a:ext uri="{FF2B5EF4-FFF2-40B4-BE49-F238E27FC236}">
                <a16:creationId xmlns:a16="http://schemas.microsoft.com/office/drawing/2014/main" id="{5413AF93-69FC-5EF7-C1B1-262343CA0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8452" y="2803959"/>
            <a:ext cx="1993194"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U.S. Fish &amp; Wildlife logo">
            <a:extLst>
              <a:ext uri="{FF2B5EF4-FFF2-40B4-BE49-F238E27FC236}">
                <a16:creationId xmlns:a16="http://schemas.microsoft.com/office/drawing/2014/main" id="{536FF564-151A-A843-DF3F-9982FA57C7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0416" y="4149526"/>
            <a:ext cx="2125592" cy="25373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exas Parks &amp; Wildlife logo">
            <a:extLst>
              <a:ext uri="{FF2B5EF4-FFF2-40B4-BE49-F238E27FC236}">
                <a16:creationId xmlns:a16="http://schemas.microsoft.com/office/drawing/2014/main" id="{79D17DB1-3C0E-524E-8131-01C2050DD12C}"/>
              </a:ext>
            </a:extLst>
          </p:cNvPr>
          <p:cNvPicPr>
            <a:picLocks noChangeAspect="1"/>
          </p:cNvPicPr>
          <p:nvPr/>
        </p:nvPicPr>
        <p:blipFill>
          <a:blip r:embed="rId5"/>
          <a:stretch>
            <a:fillRect/>
          </a:stretch>
        </p:blipFill>
        <p:spPr>
          <a:xfrm>
            <a:off x="5367679" y="246649"/>
            <a:ext cx="1993195" cy="19915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65703" y="631601"/>
            <a:ext cx="7372350" cy="1325880"/>
          </a:xfrm>
        </p:spPr>
        <p:txBody>
          <a:bodyPr anchor="b">
            <a:normAutofit/>
          </a:bodyPr>
          <a:lstStyle/>
          <a:p>
            <a:r>
              <a:rPr lang="en-US" sz="3100" dirty="0">
                <a:solidFill>
                  <a:schemeClr val="tx2"/>
                </a:solidFill>
              </a:rPr>
              <a:t>Habitat and Wildlife Requirements</a:t>
            </a:r>
          </a:p>
        </p:txBody>
      </p:sp>
      <p:grpSp>
        <p:nvGrpSpPr>
          <p:cNvPr id="26" name="Group 25">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1"/>
            <a:ext cx="2521551" cy="2522848"/>
            <a:chOff x="-305" y="-1"/>
            <a:chExt cx="3832880" cy="2876136"/>
          </a:xfrm>
        </p:grpSpPr>
        <p:sp>
          <p:nvSpPr>
            <p:cNvPr id="27" name="Freeform: Shape 26">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Forest scene">
            <a:extLst>
              <a:ext uri="{FF2B5EF4-FFF2-40B4-BE49-F238E27FC236}">
                <a16:creationId xmlns:a16="http://schemas.microsoft.com/office/drawing/2014/main" id="{0165E6E3-5375-0292-3BEF-1E730BF2488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52846" y="2837712"/>
            <a:ext cx="3217333" cy="3217333"/>
          </a:xfrm>
          <a:prstGeom prst="rect">
            <a:avLst/>
          </a:prstGeom>
        </p:spPr>
      </p:pic>
      <p:sp>
        <p:nvSpPr>
          <p:cNvPr id="3" name="Content Placeholder 2"/>
          <p:cNvSpPr>
            <a:spLocks noGrp="1"/>
          </p:cNvSpPr>
          <p:nvPr>
            <p:ph idx="1"/>
          </p:nvPr>
        </p:nvSpPr>
        <p:spPr>
          <a:xfrm>
            <a:off x="4258733" y="2496596"/>
            <a:ext cx="4279320" cy="3558449"/>
          </a:xfrm>
        </p:spPr>
        <p:txBody>
          <a:bodyPr anchor="ctr">
            <a:normAutofit fontScale="92500" lnSpcReduction="10000"/>
          </a:bodyPr>
          <a:lstStyle/>
          <a:p>
            <a:r>
              <a:rPr lang="en-US" sz="1800" dirty="0">
                <a:solidFill>
                  <a:schemeClr val="tx2"/>
                </a:solidFill>
              </a:rPr>
              <a:t>Habitat refers to the natural environment in which a species lives. Wildlife habitat requirements include: </a:t>
            </a:r>
          </a:p>
          <a:p>
            <a:pPr lvl="1"/>
            <a:r>
              <a:rPr lang="en-US" sz="1700" dirty="0">
                <a:solidFill>
                  <a:schemeClr val="tx2"/>
                </a:solidFill>
              </a:rPr>
              <a:t>food </a:t>
            </a:r>
          </a:p>
          <a:p>
            <a:pPr lvl="1"/>
            <a:r>
              <a:rPr lang="en-US" sz="1700" dirty="0">
                <a:solidFill>
                  <a:schemeClr val="tx2"/>
                </a:solidFill>
              </a:rPr>
              <a:t>water</a:t>
            </a:r>
          </a:p>
          <a:p>
            <a:pPr lvl="1"/>
            <a:r>
              <a:rPr lang="en-US" sz="1700" dirty="0">
                <a:solidFill>
                  <a:schemeClr val="tx2"/>
                </a:solidFill>
              </a:rPr>
              <a:t>shelter</a:t>
            </a:r>
          </a:p>
          <a:p>
            <a:pPr lvl="1"/>
            <a:r>
              <a:rPr lang="en-US" sz="1700" dirty="0">
                <a:solidFill>
                  <a:schemeClr val="tx2"/>
                </a:solidFill>
              </a:rPr>
              <a:t>space</a:t>
            </a:r>
          </a:p>
          <a:p>
            <a:r>
              <a:rPr lang="en-US" sz="1800" dirty="0">
                <a:solidFill>
                  <a:schemeClr val="tx2"/>
                </a:solidFill>
              </a:rPr>
              <a:t>Factors affecting habitat suitability include: </a:t>
            </a:r>
          </a:p>
          <a:p>
            <a:pPr lvl="1"/>
            <a:r>
              <a:rPr lang="en-US" sz="1600" dirty="0">
                <a:solidFill>
                  <a:schemeClr val="tx2"/>
                </a:solidFill>
              </a:rPr>
              <a:t>climate</a:t>
            </a:r>
            <a:r>
              <a:rPr lang="en-US" sz="1700" dirty="0">
                <a:solidFill>
                  <a:schemeClr val="tx2"/>
                </a:solidFill>
              </a:rPr>
              <a:t> </a:t>
            </a:r>
          </a:p>
          <a:p>
            <a:pPr lvl="1"/>
            <a:r>
              <a:rPr lang="en-US" sz="1600" dirty="0">
                <a:solidFill>
                  <a:schemeClr val="tx2"/>
                </a:solidFill>
              </a:rPr>
              <a:t>vegetation</a:t>
            </a:r>
            <a:endParaRPr lang="en-US" sz="1700" dirty="0">
              <a:solidFill>
                <a:schemeClr val="tx2"/>
              </a:solidFill>
            </a:endParaRPr>
          </a:p>
          <a:p>
            <a:pPr lvl="1"/>
            <a:r>
              <a:rPr lang="en-US" sz="1600" dirty="0">
                <a:solidFill>
                  <a:schemeClr val="tx2"/>
                </a:solidFill>
              </a:rPr>
              <a:t>human activity</a:t>
            </a:r>
            <a:endParaRPr lang="en-US" sz="1700" dirty="0">
              <a:solidFill>
                <a:schemeClr val="tx2"/>
              </a:solidFill>
            </a:endParaRPr>
          </a:p>
          <a:p>
            <a:pPr lvl="1"/>
            <a:r>
              <a:rPr lang="en-US" sz="1600" dirty="0">
                <a:solidFill>
                  <a:schemeClr val="tx2"/>
                </a:solidFill>
              </a:rPr>
              <a:t>Resource availability</a:t>
            </a:r>
            <a:endParaRPr lang="en-US" sz="1700" dirty="0">
              <a:solidFill>
                <a:schemeClr val="tx2"/>
              </a:solidFill>
            </a:endParaRPr>
          </a:p>
        </p:txBody>
      </p:sp>
      <p:grpSp>
        <p:nvGrpSpPr>
          <p:cNvPr id="32" name="Group 31">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7370569" y="5084569"/>
            <a:ext cx="2151670" cy="1395192"/>
            <a:chOff x="-305" y="-4155"/>
            <a:chExt cx="2514948" cy="2174333"/>
          </a:xfrm>
        </p:grpSpPr>
        <p:sp>
          <p:nvSpPr>
            <p:cNvPr id="33" name="Freeform: Shape 32">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35">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10E7BFBA-08AA-8D93-39D1-4CBE83544031}"/>
              </a:ext>
            </a:extLst>
          </p:cNvPr>
          <p:cNvSpPr>
            <a:spLocks noGrp="1"/>
          </p:cNvSpPr>
          <p:nvPr>
            <p:ph type="title"/>
          </p:nvPr>
        </p:nvSpPr>
        <p:spPr>
          <a:xfrm>
            <a:off x="884419" y="176520"/>
            <a:ext cx="7375161" cy="1325563"/>
          </a:xfrm>
        </p:spPr>
        <p:txBody>
          <a:bodyPr anchor="b">
            <a:normAutofit/>
          </a:bodyPr>
          <a:lstStyle/>
          <a:p>
            <a:r>
              <a:rPr lang="en-US" sz="3100" dirty="0">
                <a:solidFill>
                  <a:schemeClr val="tx2"/>
                </a:solidFill>
              </a:rPr>
              <a:t>Invasive Species</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7417" y="0"/>
            <a:ext cx="2926583"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BFAE65B4-0E55-54E1-B7D0-9CA9E417A461}"/>
              </a:ext>
            </a:extLst>
          </p:cNvPr>
          <p:cNvSpPr>
            <a:spLocks noGrp="1"/>
          </p:cNvSpPr>
          <p:nvPr>
            <p:ph idx="1"/>
          </p:nvPr>
        </p:nvSpPr>
        <p:spPr>
          <a:xfrm>
            <a:off x="884420" y="1766167"/>
            <a:ext cx="3746848" cy="4668500"/>
          </a:xfrm>
        </p:spPr>
        <p:txBody>
          <a:bodyPr>
            <a:normAutofit fontScale="55000" lnSpcReduction="20000"/>
          </a:bodyPr>
          <a:lstStyle/>
          <a:p>
            <a:r>
              <a:rPr lang="en-US" dirty="0">
                <a:solidFill>
                  <a:schemeClr val="tx2"/>
                </a:solidFill>
              </a:rPr>
              <a:t>Invasive species—both wildlife and vegetation—can severely disrupt native ecosystems. </a:t>
            </a:r>
          </a:p>
          <a:p>
            <a:r>
              <a:rPr lang="en-US" dirty="0">
                <a:solidFill>
                  <a:schemeClr val="tx2"/>
                </a:solidFill>
              </a:rPr>
              <a:t>Invasive animals often outcompete native species for food and habitat, spread diseases, and lack natural predators, allowing their populations to grow unchecked. </a:t>
            </a:r>
          </a:p>
          <a:p>
            <a:r>
              <a:rPr lang="en-US" dirty="0">
                <a:solidFill>
                  <a:schemeClr val="tx2"/>
                </a:solidFill>
              </a:rPr>
              <a:t>Similarly, invasive plants can dominate landscapes, alter soil chemistry, and displace native vegetation, reducing the quality and availability of habitat for native wildlife. </a:t>
            </a:r>
          </a:p>
          <a:p>
            <a:r>
              <a:rPr lang="en-US" dirty="0">
                <a:solidFill>
                  <a:schemeClr val="tx2"/>
                </a:solidFill>
              </a:rPr>
              <a:t>Together, these invaders threaten biodiversity, degrade ecosystem health, and interfere with natural ecological processes.</a:t>
            </a:r>
            <a:endParaRPr lang="en-US" sz="1800" dirty="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174211"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6" descr="Texas Invasive Animals (Pocket Naturalist® Guide)">
            <a:extLst>
              <a:ext uri="{FF2B5EF4-FFF2-40B4-BE49-F238E27FC236}">
                <a16:creationId xmlns:a16="http://schemas.microsoft.com/office/drawing/2014/main" id="{0A6967A8-587E-9710-452E-927302DAB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6137" y="1678602"/>
            <a:ext cx="2382764" cy="484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435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B7A0E8B-0CEE-8CDE-8ECC-251FE8A521DF}"/>
              </a:ext>
            </a:extLst>
          </p:cNvPr>
          <p:cNvSpPr txBox="1">
            <a:spLocks noGrp="1"/>
          </p:cNvSpPr>
          <p:nvPr>
            <p:ph type="title" idx="4294967295"/>
          </p:nvPr>
        </p:nvSpPr>
        <p:spPr>
          <a:xfrm>
            <a:off x="4930940" y="3175632"/>
            <a:ext cx="3604497" cy="12971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500" b="0" i="0" u="none" strike="noStrike" kern="1200" cap="none" spc="0" normalizeH="0" baseline="0" noProof="0" dirty="0">
                <a:ln>
                  <a:noFill/>
                </a:ln>
                <a:solidFill>
                  <a:schemeClr val="tx2"/>
                </a:solidFill>
                <a:effectLst/>
                <a:uLnTx/>
                <a:uFillTx/>
                <a:latin typeface="+mj-lt"/>
                <a:ea typeface="+mj-ea"/>
                <a:cs typeface="+mj-cs"/>
              </a:rPr>
              <a:t>Dental Formulas</a:t>
            </a:r>
          </a:p>
        </p:txBody>
      </p:sp>
      <p:pic>
        <p:nvPicPr>
          <p:cNvPr id="7" name="Graphic 6">
            <a:extLst>
              <a:ext uri="{FF2B5EF4-FFF2-40B4-BE49-F238E27FC236}">
                <a16:creationId xmlns:a16="http://schemas.microsoft.com/office/drawing/2014/main" id="{FC85649B-6421-A32F-C1B7-4F5018914479}"/>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55352" y="2333040"/>
            <a:ext cx="3106320" cy="310632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6984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695F26-39DB-450E-B464-9C76CD233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42E55F-A297-474F-AF2D-6D3A15822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8" y="-1"/>
            <a:ext cx="914377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7B4E70-300E-265D-3893-4F5D4933BA20}"/>
              </a:ext>
            </a:extLst>
          </p:cNvPr>
          <p:cNvSpPr txBox="1">
            <a:spLocks noGrp="1"/>
          </p:cNvSpPr>
          <p:nvPr>
            <p:ph type="title" idx="4294967295"/>
          </p:nvPr>
        </p:nvSpPr>
        <p:spPr>
          <a:xfrm>
            <a:off x="960236" y="908033"/>
            <a:ext cx="3758604" cy="17739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100" b="0" i="0" u="none" strike="noStrike" kern="1200" cap="none" spc="0" normalizeH="0" baseline="0" noProof="0" dirty="0">
                <a:ln>
                  <a:noFill/>
                </a:ln>
                <a:solidFill>
                  <a:schemeClr val="tx2"/>
                </a:solidFill>
                <a:effectLst/>
                <a:uLnTx/>
                <a:uFillTx/>
                <a:latin typeface="+mj-lt"/>
                <a:ea typeface="+mj-ea"/>
                <a:cs typeface="+mj-cs"/>
              </a:rPr>
              <a:t>What &amp; How?</a:t>
            </a:r>
          </a:p>
        </p:txBody>
      </p:sp>
      <p:grpSp>
        <p:nvGrpSpPr>
          <p:cNvPr id="14" name="Group 13">
            <a:extLst>
              <a:ext uri="{FF2B5EF4-FFF2-40B4-BE49-F238E27FC236}">
                <a16:creationId xmlns:a16="http://schemas.microsoft.com/office/drawing/2014/main" id="{972070F7-E065-4D60-8938-9FB8CDB8AC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449307" y="442101"/>
            <a:ext cx="2514948" cy="1630750"/>
            <a:chOff x="-305" y="-4155"/>
            <a:chExt cx="2514948" cy="2174333"/>
          </a:xfrm>
        </p:grpSpPr>
        <p:sp>
          <p:nvSpPr>
            <p:cNvPr id="15" name="Freeform: Shape 14">
              <a:extLst>
                <a:ext uri="{FF2B5EF4-FFF2-40B4-BE49-F238E27FC236}">
                  <a16:creationId xmlns:a16="http://schemas.microsoft.com/office/drawing/2014/main" id="{4F672C03-E63A-4F6B-96BD-0C4E3F1B8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BB94CDF-5C33-4B0A-B53F-50762639C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3C92F9D-544D-4691-94A7-B937CF4BE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DCA4DEE4-B7B4-47F4-A9C5-31AED8369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6DDA42E7-1AB8-A25D-1FD7-A16875F492BB}"/>
              </a:ext>
            </a:extLst>
          </p:cNvPr>
          <p:cNvSpPr txBox="1">
            <a:spLocks/>
          </p:cNvSpPr>
          <p:nvPr/>
        </p:nvSpPr>
        <p:spPr>
          <a:xfrm>
            <a:off x="4055533" y="338327"/>
            <a:ext cx="4483097" cy="3251539"/>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228600" defTabSz="914400">
              <a:lnSpc>
                <a:spcPct val="90000"/>
              </a:lnSpc>
              <a:buFont typeface="Arial" panose="020B0604020202020204" pitchFamily="34" charset="0"/>
              <a:buChar char="•"/>
            </a:pPr>
            <a:endParaRPr lang="en-US" sz="1400" dirty="0">
              <a:solidFill>
                <a:schemeClr val="tx2"/>
              </a:solidFill>
            </a:endParaRPr>
          </a:p>
          <a:p>
            <a:pPr indent="-228600" defTabSz="914400">
              <a:lnSpc>
                <a:spcPct val="90000"/>
              </a:lnSpc>
              <a:buFont typeface="Arial" panose="020B0604020202020204" pitchFamily="34" charset="0"/>
              <a:buChar char="•"/>
            </a:pPr>
            <a:r>
              <a:rPr lang="en-US" sz="1400" dirty="0">
                <a:solidFill>
                  <a:schemeClr val="tx2"/>
                </a:solidFill>
              </a:rPr>
              <a:t>Dental formula refers to the number of each type of tooth (incisor, canine, premolar, or molar) found in one quadrant of an animal's mouth. This can be used to determine the species and dietary strategy used by that animal.</a:t>
            </a:r>
          </a:p>
          <a:p>
            <a:pPr indent="-228600" defTabSz="914400">
              <a:lnSpc>
                <a:spcPct val="90000"/>
              </a:lnSpc>
              <a:buFont typeface="Arial" panose="020B0604020202020204" pitchFamily="34" charset="0"/>
              <a:buChar char="•"/>
            </a:pPr>
            <a:r>
              <a:rPr lang="en-US" sz="1400" dirty="0">
                <a:solidFill>
                  <a:schemeClr val="tx2"/>
                </a:solidFill>
              </a:rPr>
              <a:t>Start by counting the teeth on upper and lower jaw, only on the left side of the skull.</a:t>
            </a:r>
          </a:p>
          <a:p>
            <a:pPr indent="-228600" defTabSz="914400">
              <a:lnSpc>
                <a:spcPct val="90000"/>
              </a:lnSpc>
              <a:buFont typeface="Arial" panose="020B0604020202020204" pitchFamily="34" charset="0"/>
              <a:buChar char="•"/>
            </a:pPr>
            <a:r>
              <a:rPr lang="en-US" sz="1400" dirty="0">
                <a:solidFill>
                  <a:schemeClr val="tx2"/>
                </a:solidFill>
              </a:rPr>
              <a:t>Add all upper and lower jaw counts then multiply by 2, to get the total number of teeth.</a:t>
            </a:r>
          </a:p>
          <a:p>
            <a:pPr indent="-228600" defTabSz="914400">
              <a:lnSpc>
                <a:spcPct val="90000"/>
              </a:lnSpc>
              <a:buFont typeface="Arial" panose="020B0604020202020204" pitchFamily="34" charset="0"/>
              <a:buChar char="•"/>
            </a:pPr>
            <a:endParaRPr lang="en-US" sz="1400" dirty="0">
              <a:solidFill>
                <a:schemeClr val="tx2"/>
              </a:solidFill>
            </a:endParaRPr>
          </a:p>
        </p:txBody>
      </p:sp>
      <p:pic>
        <p:nvPicPr>
          <p:cNvPr id="5" name="Picture 6" descr="Lower jaw of a dog showing labeled dentition">
            <a:extLst>
              <a:ext uri="{FF2B5EF4-FFF2-40B4-BE49-F238E27FC236}">
                <a16:creationId xmlns:a16="http://schemas.microsoft.com/office/drawing/2014/main" id="{F69731A3-43F9-FD4D-30C8-6DB325BB3CB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2499" y="3762617"/>
            <a:ext cx="3874770" cy="18986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kull of dog showing labeled dentition">
            <a:extLst>
              <a:ext uri="{FF2B5EF4-FFF2-40B4-BE49-F238E27FC236}">
                <a16:creationId xmlns:a16="http://schemas.microsoft.com/office/drawing/2014/main" id="{730D969E-64A1-32F1-A686-3B233F586A9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66730" y="3859487"/>
            <a:ext cx="3874770" cy="1704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637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E40C6-23A6-7D2E-BB48-257363FDB95D}"/>
              </a:ext>
            </a:extLst>
          </p:cNvPr>
          <p:cNvSpPr>
            <a:spLocks noGrp="1"/>
          </p:cNvSpPr>
          <p:nvPr>
            <p:ph type="title" idx="4294967295"/>
          </p:nvPr>
        </p:nvSpPr>
        <p:spPr>
          <a:xfrm>
            <a:off x="457200" y="-228600"/>
            <a:ext cx="8229600" cy="207818"/>
          </a:xfrm>
        </p:spPr>
        <p:txBody>
          <a:bodyPr vert="horz" lIns="91440" tIns="45720" rIns="91440" bIns="45720" rtlCol="0" anchor="b">
            <a:normAutofit fontScale="90000"/>
          </a:bodyPr>
          <a:lstStyle/>
          <a:p>
            <a:r>
              <a:rPr lang="en-US" sz="1000" dirty="0"/>
              <a:t>Illustration – Dentition</a:t>
            </a:r>
          </a:p>
        </p:txBody>
      </p:sp>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llustration of a sideview of a skull with teeth identified; illustration of the frontview of a full set of animal teeth with teeth numbered and type identified">
            <a:extLst>
              <a:ext uri="{FF2B5EF4-FFF2-40B4-BE49-F238E27FC236}">
                <a16:creationId xmlns:a16="http://schemas.microsoft.com/office/drawing/2014/main" id="{9F687B70-3CA0-6EDC-2FD3-5F771ABD0364}"/>
              </a:ext>
            </a:extLst>
          </p:cNvPr>
          <p:cNvPicPr>
            <a:picLocks noChangeAspect="1"/>
          </p:cNvPicPr>
          <p:nvPr/>
        </p:nvPicPr>
        <p:blipFill>
          <a:blip r:embed="rId2"/>
          <a:srcRect b="9584"/>
          <a:stretch/>
        </p:blipFill>
        <p:spPr>
          <a:xfrm>
            <a:off x="544814" y="643467"/>
            <a:ext cx="8054371"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5681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6">
            <a:extLst>
              <a:ext uri="{FF2B5EF4-FFF2-40B4-BE49-F238E27FC236}">
                <a16:creationId xmlns:a16="http://schemas.microsoft.com/office/drawing/2014/main" id="{1C3D61D5-8E26-C13F-B98E-B45E27578D4D}"/>
              </a:ext>
            </a:extLst>
          </p:cNvPr>
          <p:cNvSpPr txBox="1">
            <a:spLocks noGrp="1"/>
          </p:cNvSpPr>
          <p:nvPr>
            <p:ph type="title" idx="4294967295"/>
          </p:nvPr>
        </p:nvSpPr>
        <p:spPr>
          <a:xfrm>
            <a:off x="479160" y="457201"/>
            <a:ext cx="8182230" cy="18326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700" b="0" i="0" u="none" strike="noStrike" kern="1200" cap="none" spc="0" normalizeH="0" baseline="0" noProof="0" dirty="0">
                <a:ln>
                  <a:noFill/>
                </a:ln>
                <a:solidFill>
                  <a:schemeClr val="tx2"/>
                </a:solidFill>
                <a:effectLst/>
                <a:uLnTx/>
                <a:uFillTx/>
                <a:latin typeface="+mj-lt"/>
                <a:ea typeface="+mj-ea"/>
                <a:cs typeface="+mj-cs"/>
              </a:rPr>
              <a:t>Dental Formula</a:t>
            </a:r>
          </a:p>
        </p:txBody>
      </p:sp>
      <p:sp>
        <p:nvSpPr>
          <p:cNvPr id="10"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776" y="2343912"/>
            <a:ext cx="3429000" cy="18288"/>
          </a:xfrm>
          <a:custGeom>
            <a:avLst/>
            <a:gdLst>
              <a:gd name="csX0" fmla="*/ 0 w 3429000"/>
              <a:gd name="csY0" fmla="*/ 0 h 18288"/>
              <a:gd name="csX1" fmla="*/ 685800 w 3429000"/>
              <a:gd name="csY1" fmla="*/ 0 h 18288"/>
              <a:gd name="csX2" fmla="*/ 1371600 w 3429000"/>
              <a:gd name="csY2" fmla="*/ 0 h 18288"/>
              <a:gd name="csX3" fmla="*/ 2057400 w 3429000"/>
              <a:gd name="csY3" fmla="*/ 0 h 18288"/>
              <a:gd name="csX4" fmla="*/ 2674620 w 3429000"/>
              <a:gd name="csY4" fmla="*/ 0 h 18288"/>
              <a:gd name="csX5" fmla="*/ 3429000 w 3429000"/>
              <a:gd name="csY5" fmla="*/ 0 h 18288"/>
              <a:gd name="csX6" fmla="*/ 3429000 w 3429000"/>
              <a:gd name="csY6" fmla="*/ 18288 h 18288"/>
              <a:gd name="csX7" fmla="*/ 2811780 w 3429000"/>
              <a:gd name="csY7" fmla="*/ 18288 h 18288"/>
              <a:gd name="csX8" fmla="*/ 2228850 w 3429000"/>
              <a:gd name="csY8" fmla="*/ 18288 h 18288"/>
              <a:gd name="csX9" fmla="*/ 1543050 w 3429000"/>
              <a:gd name="csY9" fmla="*/ 18288 h 18288"/>
              <a:gd name="csX10" fmla="*/ 925830 w 3429000"/>
              <a:gd name="csY10" fmla="*/ 18288 h 18288"/>
              <a:gd name="csX11" fmla="*/ 0 w 3429000"/>
              <a:gd name="csY11" fmla="*/ 18288 h 18288"/>
              <a:gd name="csX12" fmla="*/ 0 w 342900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29000" h="18288"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442" y="4516"/>
                  <a:pt x="3428173" y="12266"/>
                  <a:pt x="3429000" y="18288"/>
                </a:cubicBezTo>
                <a:cubicBezTo>
                  <a:pt x="3221081" y="48608"/>
                  <a:pt x="3088001" y="8066"/>
                  <a:pt x="2811780" y="18288"/>
                </a:cubicBezTo>
                <a:cubicBezTo>
                  <a:pt x="2535559" y="28510"/>
                  <a:pt x="2481355" y="24898"/>
                  <a:pt x="2228850" y="18288"/>
                </a:cubicBezTo>
                <a:cubicBezTo>
                  <a:pt x="1976345" y="11679"/>
                  <a:pt x="1807520" y="48356"/>
                  <a:pt x="1543050" y="18288"/>
                </a:cubicBezTo>
                <a:cubicBezTo>
                  <a:pt x="1278580" y="-11780"/>
                  <a:pt x="1181944" y="5123"/>
                  <a:pt x="925830" y="18288"/>
                </a:cubicBezTo>
                <a:cubicBezTo>
                  <a:pt x="669716" y="31453"/>
                  <a:pt x="410304" y="34815"/>
                  <a:pt x="0" y="18288"/>
                </a:cubicBezTo>
                <a:cubicBezTo>
                  <a:pt x="-306" y="11477"/>
                  <a:pt x="485" y="4355"/>
                  <a:pt x="0" y="0"/>
                </a:cubicBezTo>
                <a:close/>
              </a:path>
              <a:path w="3429000" h="18288"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9577" y="4624"/>
                  <a:pt x="3429819" y="11191"/>
                  <a:pt x="3429000" y="18288"/>
                </a:cubicBezTo>
                <a:cubicBezTo>
                  <a:pt x="3103464" y="593"/>
                  <a:pt x="2887909" y="22940"/>
                  <a:pt x="2743200" y="18288"/>
                </a:cubicBezTo>
                <a:cubicBezTo>
                  <a:pt x="2598491" y="13636"/>
                  <a:pt x="2362615" y="10656"/>
                  <a:pt x="1988820" y="18288"/>
                </a:cubicBezTo>
                <a:cubicBezTo>
                  <a:pt x="1615025" y="25920"/>
                  <a:pt x="1580494" y="3693"/>
                  <a:pt x="1405890" y="18288"/>
                </a:cubicBezTo>
                <a:cubicBezTo>
                  <a:pt x="1231286" y="32884"/>
                  <a:pt x="885259" y="-16285"/>
                  <a:pt x="651510" y="18288"/>
                </a:cubicBezTo>
                <a:cubicBezTo>
                  <a:pt x="417761" y="52861"/>
                  <a:pt x="138362" y="-13856"/>
                  <a:pt x="0" y="18288"/>
                </a:cubicBezTo>
                <a:cubicBezTo>
                  <a:pt x="-171" y="12755"/>
                  <a:pt x="-690" y="793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Placeholder 3">
            <a:extLst>
              <a:ext uri="{FF2B5EF4-FFF2-40B4-BE49-F238E27FC236}">
                <a16:creationId xmlns:a16="http://schemas.microsoft.com/office/drawing/2014/main" id="{639FD10F-7753-00D7-5EE5-27A934504384}"/>
              </a:ext>
            </a:extLst>
          </p:cNvPr>
          <p:cNvGraphicFramePr>
            <a:graphicFrameLocks/>
          </p:cNvGraphicFramePr>
          <p:nvPr>
            <p:extLst>
              <p:ext uri="{D42A27DB-BD31-4B8C-83A1-F6EECF244321}">
                <p14:modId xmlns:p14="http://schemas.microsoft.com/office/powerpoint/2010/main" val="761328968"/>
              </p:ext>
            </p:extLst>
          </p:nvPr>
        </p:nvGraphicFramePr>
        <p:xfrm>
          <a:off x="394853" y="3124200"/>
          <a:ext cx="8352011" cy="3102866"/>
        </p:xfrm>
        <a:graphic>
          <a:graphicData uri="http://schemas.openxmlformats.org/drawingml/2006/table">
            <a:tbl>
              <a:tblPr firstRow="1" bandRow="1">
                <a:noFill/>
                <a:tableStyleId>{5FD0F851-EC5A-4D38-B0AD-8093EC10F338}</a:tableStyleId>
              </a:tblPr>
              <a:tblGrid>
                <a:gridCol w="1351627">
                  <a:extLst>
                    <a:ext uri="{9D8B030D-6E8A-4147-A177-3AD203B41FA5}">
                      <a16:colId xmlns:a16="http://schemas.microsoft.com/office/drawing/2014/main" val="2382218087"/>
                    </a:ext>
                  </a:extLst>
                </a:gridCol>
                <a:gridCol w="1267653">
                  <a:extLst>
                    <a:ext uri="{9D8B030D-6E8A-4147-A177-3AD203B41FA5}">
                      <a16:colId xmlns:a16="http://schemas.microsoft.com/office/drawing/2014/main" val="3953468724"/>
                    </a:ext>
                  </a:extLst>
                </a:gridCol>
                <a:gridCol w="1337734">
                  <a:extLst>
                    <a:ext uri="{9D8B030D-6E8A-4147-A177-3AD203B41FA5}">
                      <a16:colId xmlns:a16="http://schemas.microsoft.com/office/drawing/2014/main" val="4277526474"/>
                    </a:ext>
                  </a:extLst>
                </a:gridCol>
                <a:gridCol w="1490133">
                  <a:extLst>
                    <a:ext uri="{9D8B030D-6E8A-4147-A177-3AD203B41FA5}">
                      <a16:colId xmlns:a16="http://schemas.microsoft.com/office/drawing/2014/main" val="2438884888"/>
                    </a:ext>
                  </a:extLst>
                </a:gridCol>
                <a:gridCol w="1337733">
                  <a:extLst>
                    <a:ext uri="{9D8B030D-6E8A-4147-A177-3AD203B41FA5}">
                      <a16:colId xmlns:a16="http://schemas.microsoft.com/office/drawing/2014/main" val="931100254"/>
                    </a:ext>
                  </a:extLst>
                </a:gridCol>
                <a:gridCol w="1567131">
                  <a:extLst>
                    <a:ext uri="{9D8B030D-6E8A-4147-A177-3AD203B41FA5}">
                      <a16:colId xmlns:a16="http://schemas.microsoft.com/office/drawing/2014/main" val="1523786783"/>
                    </a:ext>
                  </a:extLst>
                </a:gridCol>
              </a:tblGrid>
              <a:tr h="821162">
                <a:tc>
                  <a:txBody>
                    <a:bodyPr/>
                    <a:lstStyle/>
                    <a:p>
                      <a:endParaRPr lang="en-US" sz="1600" b="1">
                        <a:solidFill>
                          <a:srgbClr val="FFFFFF"/>
                        </a:solidFill>
                      </a:endParaRPr>
                    </a:p>
                  </a:txBody>
                  <a:tcPr marL="235065" marR="141039" marT="141039" marB="141039" anchor="ctr">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600" b="1">
                          <a:solidFill>
                            <a:srgbClr val="FFFFFF"/>
                          </a:solidFill>
                        </a:rPr>
                        <a:t>I (Incisors)</a:t>
                      </a:r>
                    </a:p>
                  </a:txBody>
                  <a:tcPr marL="235065" marR="141039" marT="141039" marB="141039"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600" b="1">
                          <a:solidFill>
                            <a:srgbClr val="FFFFFF"/>
                          </a:solidFill>
                        </a:rPr>
                        <a:t>C (Canines)</a:t>
                      </a:r>
                    </a:p>
                  </a:txBody>
                  <a:tcPr marL="235065" marR="141039" marT="141039" marB="141039"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600" b="1" dirty="0">
                          <a:solidFill>
                            <a:srgbClr val="FFFFFF"/>
                          </a:solidFill>
                        </a:rPr>
                        <a:t>P (Premolar)</a:t>
                      </a:r>
                    </a:p>
                  </a:txBody>
                  <a:tcPr marL="235065" marR="141039" marT="141039" marB="141039"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600" b="1" dirty="0">
                          <a:solidFill>
                            <a:srgbClr val="FFFFFF"/>
                          </a:solidFill>
                        </a:rPr>
                        <a:t>M (Molar)</a:t>
                      </a:r>
                    </a:p>
                  </a:txBody>
                  <a:tcPr marL="235065" marR="141039" marT="141039" marB="141039"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600" b="1">
                          <a:solidFill>
                            <a:srgbClr val="FFFFFF"/>
                          </a:solidFill>
                        </a:rPr>
                        <a:t>Total (# teeth)</a:t>
                      </a:r>
                    </a:p>
                  </a:txBody>
                  <a:tcPr marL="235065" marR="141039" marT="141039" marB="141039" anchor="ctr">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2857107962"/>
                  </a:ext>
                </a:extLst>
              </a:tr>
              <a:tr h="570426">
                <a:tc>
                  <a:txBody>
                    <a:bodyPr/>
                    <a:lstStyle/>
                    <a:p>
                      <a:r>
                        <a:rPr lang="en-US" sz="1600">
                          <a:solidFill>
                            <a:schemeClr val="tx1">
                              <a:lumMod val="85000"/>
                              <a:lumOff val="15000"/>
                            </a:schemeClr>
                          </a:solidFill>
                        </a:rPr>
                        <a:t>Dog</a:t>
                      </a:r>
                    </a:p>
                  </a:txBody>
                  <a:tcPr marL="235065" marR="141039" marT="141039" marB="141039"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600">
                          <a:solidFill>
                            <a:schemeClr val="tx1">
                              <a:lumMod val="85000"/>
                              <a:lumOff val="15000"/>
                            </a:schemeClr>
                          </a:solidFill>
                        </a:rPr>
                        <a:t>3/3</a:t>
                      </a:r>
                    </a:p>
                  </a:txBody>
                  <a:tcPr marL="235065" marR="141039" marT="141039" marB="14103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600">
                          <a:solidFill>
                            <a:schemeClr val="tx1">
                              <a:lumMod val="85000"/>
                              <a:lumOff val="15000"/>
                            </a:schemeClr>
                          </a:solidFill>
                        </a:rPr>
                        <a:t>1/1</a:t>
                      </a:r>
                    </a:p>
                  </a:txBody>
                  <a:tcPr marL="235065" marR="141039" marT="141039" marB="14103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600">
                          <a:solidFill>
                            <a:schemeClr val="tx1">
                              <a:lumMod val="85000"/>
                              <a:lumOff val="15000"/>
                            </a:schemeClr>
                          </a:solidFill>
                        </a:rPr>
                        <a:t>4/4</a:t>
                      </a:r>
                    </a:p>
                  </a:txBody>
                  <a:tcPr marL="235065" marR="141039" marT="141039" marB="14103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600">
                          <a:solidFill>
                            <a:schemeClr val="tx1">
                              <a:lumMod val="85000"/>
                              <a:lumOff val="15000"/>
                            </a:schemeClr>
                          </a:solidFill>
                        </a:rPr>
                        <a:t>2/3</a:t>
                      </a:r>
                    </a:p>
                  </a:txBody>
                  <a:tcPr marL="235065" marR="141039" marT="141039" marB="14103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600">
                          <a:solidFill>
                            <a:schemeClr val="tx1">
                              <a:lumMod val="85000"/>
                              <a:lumOff val="15000"/>
                            </a:schemeClr>
                          </a:solidFill>
                        </a:rPr>
                        <a:t>42</a:t>
                      </a:r>
                    </a:p>
                  </a:txBody>
                  <a:tcPr marL="235065" marR="141039" marT="141039" marB="141039"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671386868"/>
                  </a:ext>
                </a:extLst>
              </a:tr>
              <a:tr h="570426">
                <a:tc>
                  <a:txBody>
                    <a:bodyPr/>
                    <a:lstStyle/>
                    <a:p>
                      <a:r>
                        <a:rPr lang="en-US" sz="1600">
                          <a:solidFill>
                            <a:schemeClr val="tx1">
                              <a:lumMod val="85000"/>
                              <a:lumOff val="15000"/>
                            </a:schemeClr>
                          </a:solidFill>
                        </a:rPr>
                        <a:t>Mouse</a:t>
                      </a:r>
                    </a:p>
                  </a:txBody>
                  <a:tcPr marL="235065" marR="141039" marT="141039" marB="141039"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600">
                          <a:solidFill>
                            <a:schemeClr val="tx1">
                              <a:lumMod val="85000"/>
                              <a:lumOff val="15000"/>
                            </a:schemeClr>
                          </a:solidFill>
                        </a:rPr>
                        <a:t>1/1</a:t>
                      </a:r>
                    </a:p>
                  </a:txBody>
                  <a:tcPr marL="235065" marR="141039" marT="141039" marB="14103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600">
                          <a:solidFill>
                            <a:schemeClr val="tx1">
                              <a:lumMod val="85000"/>
                              <a:lumOff val="15000"/>
                            </a:schemeClr>
                          </a:solidFill>
                        </a:rPr>
                        <a:t>0/0</a:t>
                      </a:r>
                    </a:p>
                  </a:txBody>
                  <a:tcPr marL="235065" marR="141039" marT="141039" marB="14103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600">
                          <a:solidFill>
                            <a:schemeClr val="tx1">
                              <a:lumMod val="85000"/>
                              <a:lumOff val="15000"/>
                            </a:schemeClr>
                          </a:solidFill>
                        </a:rPr>
                        <a:t>0/0</a:t>
                      </a:r>
                    </a:p>
                  </a:txBody>
                  <a:tcPr marL="235065" marR="141039" marT="141039" marB="14103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600">
                          <a:solidFill>
                            <a:schemeClr val="tx1">
                              <a:lumMod val="85000"/>
                              <a:lumOff val="15000"/>
                            </a:schemeClr>
                          </a:solidFill>
                        </a:rPr>
                        <a:t>3/3</a:t>
                      </a:r>
                    </a:p>
                  </a:txBody>
                  <a:tcPr marL="235065" marR="141039" marT="141039" marB="14103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600">
                          <a:solidFill>
                            <a:schemeClr val="tx1">
                              <a:lumMod val="85000"/>
                              <a:lumOff val="15000"/>
                            </a:schemeClr>
                          </a:solidFill>
                        </a:rPr>
                        <a:t>16</a:t>
                      </a:r>
                    </a:p>
                  </a:txBody>
                  <a:tcPr marL="235065" marR="141039" marT="141039" marB="141039"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80626418"/>
                  </a:ext>
                </a:extLst>
              </a:tr>
              <a:tr h="570426">
                <a:tc>
                  <a:txBody>
                    <a:bodyPr/>
                    <a:lstStyle/>
                    <a:p>
                      <a:r>
                        <a:rPr lang="en-US" sz="1600">
                          <a:solidFill>
                            <a:schemeClr val="tx1">
                              <a:lumMod val="85000"/>
                              <a:lumOff val="15000"/>
                            </a:schemeClr>
                          </a:solidFill>
                        </a:rPr>
                        <a:t>Racoon</a:t>
                      </a:r>
                    </a:p>
                  </a:txBody>
                  <a:tcPr marL="235065" marR="141039" marT="141039" marB="141039"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600">
                          <a:solidFill>
                            <a:schemeClr val="tx1">
                              <a:lumMod val="85000"/>
                              <a:lumOff val="15000"/>
                            </a:schemeClr>
                          </a:solidFill>
                        </a:rPr>
                        <a:t>3/3</a:t>
                      </a:r>
                    </a:p>
                  </a:txBody>
                  <a:tcPr marL="235065" marR="141039" marT="141039" marB="14103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600">
                          <a:solidFill>
                            <a:schemeClr val="tx1">
                              <a:lumMod val="85000"/>
                              <a:lumOff val="15000"/>
                            </a:schemeClr>
                          </a:solidFill>
                        </a:rPr>
                        <a:t>1/1</a:t>
                      </a:r>
                    </a:p>
                  </a:txBody>
                  <a:tcPr marL="235065" marR="141039" marT="141039" marB="14103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600">
                          <a:solidFill>
                            <a:schemeClr val="tx1">
                              <a:lumMod val="85000"/>
                              <a:lumOff val="15000"/>
                            </a:schemeClr>
                          </a:solidFill>
                        </a:rPr>
                        <a:t>4/4</a:t>
                      </a:r>
                    </a:p>
                  </a:txBody>
                  <a:tcPr marL="235065" marR="141039" marT="141039" marB="14103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600">
                          <a:solidFill>
                            <a:schemeClr val="tx1">
                              <a:lumMod val="85000"/>
                              <a:lumOff val="15000"/>
                            </a:schemeClr>
                          </a:solidFill>
                        </a:rPr>
                        <a:t>2/2</a:t>
                      </a:r>
                    </a:p>
                  </a:txBody>
                  <a:tcPr marL="235065" marR="141039" marT="141039" marB="14103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600">
                          <a:solidFill>
                            <a:schemeClr val="tx1">
                              <a:lumMod val="85000"/>
                              <a:lumOff val="15000"/>
                            </a:schemeClr>
                          </a:solidFill>
                        </a:rPr>
                        <a:t>40</a:t>
                      </a:r>
                    </a:p>
                  </a:txBody>
                  <a:tcPr marL="235065" marR="141039" marT="141039" marB="141039"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874219948"/>
                  </a:ext>
                </a:extLst>
              </a:tr>
              <a:tr h="570426">
                <a:tc>
                  <a:txBody>
                    <a:bodyPr/>
                    <a:lstStyle/>
                    <a:p>
                      <a:r>
                        <a:rPr lang="en-US" sz="1600">
                          <a:solidFill>
                            <a:schemeClr val="tx1">
                              <a:lumMod val="85000"/>
                              <a:lumOff val="15000"/>
                            </a:schemeClr>
                          </a:solidFill>
                        </a:rPr>
                        <a:t>Elephant</a:t>
                      </a:r>
                    </a:p>
                  </a:txBody>
                  <a:tcPr marL="235065" marR="141039" marT="141039" marB="141039" anchor="ctr">
                    <a:lnL w="12700" cmpd="sng">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r>
                        <a:rPr lang="en-US" sz="1600">
                          <a:solidFill>
                            <a:schemeClr val="tx1">
                              <a:lumMod val="85000"/>
                              <a:lumOff val="15000"/>
                            </a:schemeClr>
                          </a:solidFill>
                        </a:rPr>
                        <a:t>1/0</a:t>
                      </a:r>
                    </a:p>
                  </a:txBody>
                  <a:tcPr marL="235065" marR="141039" marT="141039" marB="14103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r>
                        <a:rPr lang="en-US" sz="1600">
                          <a:solidFill>
                            <a:schemeClr val="tx1">
                              <a:lumMod val="85000"/>
                              <a:lumOff val="15000"/>
                            </a:schemeClr>
                          </a:solidFill>
                        </a:rPr>
                        <a:t>0/0</a:t>
                      </a:r>
                    </a:p>
                  </a:txBody>
                  <a:tcPr marL="235065" marR="141039" marT="141039" marB="14103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r>
                        <a:rPr lang="en-US" sz="1600">
                          <a:solidFill>
                            <a:schemeClr val="tx1">
                              <a:lumMod val="85000"/>
                              <a:lumOff val="15000"/>
                            </a:schemeClr>
                          </a:solidFill>
                        </a:rPr>
                        <a:t>0/0</a:t>
                      </a:r>
                    </a:p>
                  </a:txBody>
                  <a:tcPr marL="235065" marR="141039" marT="141039" marB="14103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r>
                        <a:rPr lang="en-US" sz="1600">
                          <a:solidFill>
                            <a:schemeClr val="tx1">
                              <a:lumMod val="85000"/>
                              <a:lumOff val="15000"/>
                            </a:schemeClr>
                          </a:solidFill>
                        </a:rPr>
                        <a:t>3/3</a:t>
                      </a:r>
                    </a:p>
                  </a:txBody>
                  <a:tcPr marL="235065" marR="141039" marT="141039" marB="14103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r>
                        <a:rPr lang="en-US" sz="1600" dirty="0">
                          <a:solidFill>
                            <a:schemeClr val="tx1">
                              <a:lumMod val="85000"/>
                              <a:lumOff val="15000"/>
                            </a:schemeClr>
                          </a:solidFill>
                        </a:rPr>
                        <a:t>14</a:t>
                      </a:r>
                    </a:p>
                  </a:txBody>
                  <a:tcPr marL="235065" marR="141039" marT="141039" marB="141039" anchor="ctr">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val="2132482967"/>
                  </a:ext>
                </a:extLst>
              </a:tr>
            </a:tbl>
          </a:graphicData>
        </a:graphic>
      </p:graphicFrame>
    </p:spTree>
    <p:extLst>
      <p:ext uri="{BB962C8B-B14F-4D97-AF65-F5344CB8AC3E}">
        <p14:creationId xmlns:p14="http://schemas.microsoft.com/office/powerpoint/2010/main" val="1620687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15260-5321-1B82-6693-C5CBDDE1D6F6}"/>
              </a:ext>
            </a:extLst>
          </p:cNvPr>
          <p:cNvSpPr>
            <a:spLocks noGrp="1"/>
          </p:cNvSpPr>
          <p:nvPr>
            <p:ph type="title" idx="4294967295"/>
          </p:nvPr>
        </p:nvSpPr>
        <p:spPr>
          <a:xfrm>
            <a:off x="457200" y="-249383"/>
            <a:ext cx="8229600" cy="238991"/>
          </a:xfrm>
        </p:spPr>
        <p:txBody>
          <a:bodyPr vert="horz" lIns="91440" tIns="45720" rIns="91440" bIns="45720" rtlCol="0" anchor="b">
            <a:normAutofit fontScale="90000"/>
          </a:bodyPr>
          <a:lstStyle/>
          <a:p>
            <a:r>
              <a:rPr lang="en-US" sz="1000" dirty="0"/>
              <a:t>The End</a:t>
            </a:r>
          </a:p>
        </p:txBody>
      </p:sp>
      <p:sp>
        <p:nvSpPr>
          <p:cNvPr id="25" name="Rectangle 24">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7" name="Picture 26">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29" name="Freeform: Shape 28">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3" name="Graphic 2" descr="Crocodile with solid fill">
            <a:extLst>
              <a:ext uri="{FF2B5EF4-FFF2-40B4-BE49-F238E27FC236}">
                <a16:creationId xmlns:a16="http://schemas.microsoft.com/office/drawing/2014/main" id="{672EE73A-BBD7-98D7-9EBB-DBD309FA759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272619" y="1172029"/>
            <a:ext cx="4513942" cy="4513942"/>
          </a:xfrm>
          <a:prstGeom prst="rect">
            <a:avLst/>
          </a:prstGeom>
        </p:spPr>
      </p:pic>
    </p:spTree>
    <p:extLst>
      <p:ext uri="{BB962C8B-B14F-4D97-AF65-F5344CB8AC3E}">
        <p14:creationId xmlns:p14="http://schemas.microsoft.com/office/powerpoint/2010/main" val="3346056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34E97-632A-03DE-4ADE-B94C11B957A3}"/>
              </a:ext>
            </a:extLst>
          </p:cNvPr>
          <p:cNvSpPr>
            <a:spLocks noGrp="1"/>
          </p:cNvSpPr>
          <p:nvPr>
            <p:ph type="title"/>
          </p:nvPr>
        </p:nvSpPr>
        <p:spPr>
          <a:xfrm>
            <a:off x="457200" y="-218210"/>
            <a:ext cx="8229600" cy="197427"/>
          </a:xfrm>
        </p:spPr>
        <p:txBody>
          <a:bodyPr vert="horz" lIns="91440" tIns="45720" rIns="91440" bIns="45720" rtlCol="0" anchor="b">
            <a:normAutofit fontScale="90000"/>
          </a:bodyPr>
          <a:lstStyle/>
          <a:p>
            <a:pPr marL="0" indent="0"/>
            <a:r>
              <a:rPr lang="en-US" sz="1000" dirty="0">
                <a:solidFill>
                  <a:schemeClr val="tx2"/>
                </a:solidFill>
              </a:rPr>
              <a:t>Thank you!</a:t>
            </a:r>
          </a:p>
        </p:txBody>
      </p:sp>
      <p:sp useBgFill="1">
        <p:nvSpPr>
          <p:cNvPr id="12" name="Rectangle 11">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3504" y="980557"/>
            <a:ext cx="4383363" cy="5233292"/>
          </a:xfrm>
        </p:spPr>
        <p:txBody>
          <a:bodyPr anchor="t">
            <a:normAutofit lnSpcReduction="10000"/>
          </a:bodyPr>
          <a:lstStyle/>
          <a:p>
            <a:pPr marL="0" indent="0">
              <a:buNone/>
            </a:pPr>
            <a:r>
              <a:rPr lang="en-US" sz="6000" dirty="0">
                <a:solidFill>
                  <a:schemeClr val="tx2"/>
                </a:solidFill>
              </a:rPr>
              <a:t>Thank you!</a:t>
            </a:r>
          </a:p>
          <a:p>
            <a:endParaRPr lang="en-US" sz="2000" dirty="0">
              <a:solidFill>
                <a:schemeClr val="tx2"/>
              </a:solidFill>
            </a:endParaRPr>
          </a:p>
          <a:p>
            <a:endParaRPr lang="en-US" sz="2000" dirty="0">
              <a:solidFill>
                <a:schemeClr val="tx2"/>
              </a:solidFill>
            </a:endParaRPr>
          </a:p>
          <a:p>
            <a:endParaRPr lang="en-US" sz="2000" dirty="0">
              <a:solidFill>
                <a:schemeClr val="tx2"/>
              </a:solidFill>
            </a:endParaRPr>
          </a:p>
          <a:p>
            <a:endParaRPr lang="en-US" sz="2000" dirty="0">
              <a:solidFill>
                <a:schemeClr val="tx2"/>
              </a:solidFill>
            </a:endParaRPr>
          </a:p>
          <a:p>
            <a:pPr marL="0" indent="0">
              <a:buNone/>
            </a:pPr>
            <a:r>
              <a:rPr lang="en-US" dirty="0">
                <a:solidFill>
                  <a:schemeClr val="tx2"/>
                </a:solidFill>
              </a:rPr>
              <a:t>Questions?</a:t>
            </a:r>
          </a:p>
          <a:p>
            <a:endParaRPr lang="en-US" sz="2000" dirty="0">
              <a:solidFill>
                <a:schemeClr val="tx2"/>
              </a:solidFill>
            </a:endParaRPr>
          </a:p>
          <a:p>
            <a:endParaRPr lang="en-US" sz="2000" dirty="0">
              <a:solidFill>
                <a:schemeClr val="tx2"/>
              </a:solidFill>
            </a:endParaRPr>
          </a:p>
          <a:p>
            <a:endParaRPr lang="en-US" sz="2000" dirty="0">
              <a:solidFill>
                <a:schemeClr val="tx2"/>
              </a:solidFill>
            </a:endParaRPr>
          </a:p>
          <a:p>
            <a:pPr marL="0" indent="0">
              <a:buNone/>
            </a:pPr>
            <a:endParaRPr lang="en-US" sz="2000" dirty="0">
              <a:solidFill>
                <a:schemeClr val="tx2"/>
              </a:solidFill>
            </a:endParaRPr>
          </a:p>
          <a:p>
            <a:pPr marL="0" indent="0">
              <a:buNone/>
            </a:pPr>
            <a:r>
              <a:rPr lang="en-US" sz="2000" dirty="0">
                <a:solidFill>
                  <a:schemeClr val="tx2"/>
                </a:solidFill>
              </a:rPr>
              <a:t>Contact: Ricardo Cagigal </a:t>
            </a:r>
          </a:p>
          <a:p>
            <a:pPr marL="0" indent="0">
              <a:buNone/>
            </a:pPr>
            <a:r>
              <a:rPr lang="en-US" sz="2000" dirty="0">
                <a:solidFill>
                  <a:schemeClr val="tx2"/>
                </a:solidFill>
              </a:rPr>
              <a:t>Cellphone: (281) 782-4121</a:t>
            </a:r>
          </a:p>
          <a:p>
            <a:pPr marL="0" indent="0">
              <a:buNone/>
            </a:pPr>
            <a:r>
              <a:rPr lang="en-US" sz="2000" dirty="0">
                <a:solidFill>
                  <a:schemeClr val="tx2"/>
                </a:solidFill>
              </a:rPr>
              <a:t>Ricardo.CagigalPerez@tpwd.texas.gov</a:t>
            </a:r>
          </a:p>
        </p:txBody>
      </p:sp>
      <p:grpSp>
        <p:nvGrpSpPr>
          <p:cNvPr id="16" name="Group 15">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3680" y="-16714"/>
            <a:ext cx="4780320" cy="6874714"/>
            <a:chOff x="5818240" y="-1"/>
            <a:chExt cx="6373761" cy="6874714"/>
          </a:xfrm>
        </p:grpSpPr>
        <p:sp>
          <p:nvSpPr>
            <p:cNvPr id="17" name="Freeform: Shape 16">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Questions">
            <a:extLst>
              <a:ext uri="{FF2B5EF4-FFF2-40B4-BE49-F238E27FC236}">
                <a16:creationId xmlns:a16="http://schemas.microsoft.com/office/drawing/2014/main" id="{F6585A3A-BCD8-0DF0-14C7-F4D98C3662D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781294" y="2337435"/>
            <a:ext cx="3106674" cy="31066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884419" y="1280679"/>
            <a:ext cx="7375161" cy="1325563"/>
          </a:xfrm>
        </p:spPr>
        <p:txBody>
          <a:bodyPr anchor="b">
            <a:normAutofit/>
          </a:bodyPr>
          <a:lstStyle/>
          <a:p>
            <a:r>
              <a:rPr lang="en-US" sz="3100">
                <a:solidFill>
                  <a:schemeClr val="tx2"/>
                </a:solidFill>
              </a:rPr>
              <a:t>Ecosystem, Community, and Population</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7417" y="0"/>
            <a:ext cx="2926583"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884419" y="2890979"/>
            <a:ext cx="7375161" cy="2693976"/>
          </a:xfrm>
        </p:spPr>
        <p:txBody>
          <a:bodyPr>
            <a:normAutofit/>
          </a:bodyPr>
          <a:lstStyle/>
          <a:p>
            <a:r>
              <a:rPr lang="en-US" sz="2000" dirty="0">
                <a:solidFill>
                  <a:schemeClr val="tx2"/>
                </a:solidFill>
              </a:rPr>
              <a:t>An ecosystem includes all living organisms and their non-living environment. </a:t>
            </a:r>
          </a:p>
          <a:p>
            <a:r>
              <a:rPr lang="en-US" sz="2000" dirty="0">
                <a:solidFill>
                  <a:schemeClr val="tx2"/>
                </a:solidFill>
              </a:rPr>
              <a:t>A community is a group of interacting species in an area. </a:t>
            </a:r>
          </a:p>
          <a:p>
            <a:r>
              <a:rPr lang="en-US" sz="2000" dirty="0">
                <a:solidFill>
                  <a:schemeClr val="tx2"/>
                </a:solidFill>
              </a:rPr>
              <a:t>A population is a group of individuals of the same species in a specific area.</a:t>
            </a:r>
          </a:p>
          <a:p>
            <a:r>
              <a:rPr lang="en-US" sz="2000" dirty="0">
                <a:solidFill>
                  <a:schemeClr val="tx2"/>
                </a:solidFill>
              </a:rPr>
              <a:t>Communities interact with abiotic factors to form ecosystems.</a:t>
            </a: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174211"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884419" y="1594707"/>
            <a:ext cx="7375161" cy="1325563"/>
          </a:xfrm>
        </p:spPr>
        <p:txBody>
          <a:bodyPr anchor="b">
            <a:normAutofit/>
          </a:bodyPr>
          <a:lstStyle/>
          <a:p>
            <a:r>
              <a:rPr lang="en-US" sz="3100" dirty="0">
                <a:solidFill>
                  <a:schemeClr val="tx2"/>
                </a:solidFill>
              </a:rPr>
              <a:t>Wildlife Population Dynamics</a:t>
            </a:r>
          </a:p>
        </p:txBody>
      </p:sp>
      <p:grpSp>
        <p:nvGrpSpPr>
          <p:cNvPr id="58" name="Group 57">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509575"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884419" y="3329677"/>
            <a:ext cx="7375161" cy="2457269"/>
          </a:xfrm>
        </p:spPr>
        <p:txBody>
          <a:bodyPr>
            <a:normAutofit/>
          </a:bodyPr>
          <a:lstStyle/>
          <a:p>
            <a:r>
              <a:rPr lang="en-US" sz="1800" dirty="0">
                <a:solidFill>
                  <a:schemeClr val="tx2"/>
                </a:solidFill>
              </a:rPr>
              <a:t>Population dynamics involve birth rates, mortality, age structure, sex ratio, and mating systems. Limiting factors (e.g., food, water) and decimating factors (e.g., disease, predation) influence population size and wildlife management.</a:t>
            </a: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319752" y="4030420"/>
            <a:ext cx="3878664" cy="1776494"/>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480060" y="1243013"/>
            <a:ext cx="2891790" cy="4371974"/>
          </a:xfrm>
        </p:spPr>
        <p:txBody>
          <a:bodyPr>
            <a:normAutofit/>
          </a:bodyPr>
          <a:lstStyle/>
          <a:p>
            <a:r>
              <a:rPr lang="en-US" sz="3100">
                <a:solidFill>
                  <a:schemeClr val="tx2"/>
                </a:solidFill>
              </a:rPr>
              <a:t>Adaptations of Wildlife</a:t>
            </a:r>
          </a:p>
        </p:txBody>
      </p:sp>
      <p:sp>
        <p:nvSpPr>
          <p:cNvPr id="3" name="Content Placeholder 2"/>
          <p:cNvSpPr>
            <a:spLocks noGrp="1"/>
          </p:cNvSpPr>
          <p:nvPr>
            <p:ph idx="1"/>
          </p:nvPr>
        </p:nvSpPr>
        <p:spPr>
          <a:xfrm>
            <a:off x="4629150" y="804672"/>
            <a:ext cx="3915918" cy="5230368"/>
          </a:xfrm>
        </p:spPr>
        <p:txBody>
          <a:bodyPr anchor="ctr">
            <a:normAutofit/>
          </a:bodyPr>
          <a:lstStyle/>
          <a:p>
            <a:r>
              <a:rPr lang="en-US" sz="2000" dirty="0">
                <a:solidFill>
                  <a:schemeClr val="tx2"/>
                </a:solidFill>
              </a:rPr>
              <a:t>Adaptations are traits that help organisms survive in their environment. These include anatomical (e.g., fur), physiological (e.g., hibernation), and behavioral (e.g., migration) adaptations.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2" y="0"/>
            <a:ext cx="4235228"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03504" y="2053641"/>
            <a:ext cx="2751870" cy="2760098"/>
          </a:xfrm>
        </p:spPr>
        <p:txBody>
          <a:bodyPr>
            <a:normAutofit/>
          </a:bodyPr>
          <a:lstStyle/>
          <a:p>
            <a:r>
              <a:rPr lang="en-US" sz="3200">
                <a:solidFill>
                  <a:schemeClr val="tx2"/>
                </a:solidFill>
              </a:rPr>
              <a:t>Understanding Biodiversity</a:t>
            </a:r>
          </a:p>
        </p:txBody>
      </p:sp>
      <p:sp>
        <p:nvSpPr>
          <p:cNvPr id="3" name="Content Placeholder 2"/>
          <p:cNvSpPr>
            <a:spLocks noGrp="1"/>
          </p:cNvSpPr>
          <p:nvPr>
            <p:ph idx="1"/>
          </p:nvPr>
        </p:nvSpPr>
        <p:spPr>
          <a:xfrm>
            <a:off x="4567930" y="801866"/>
            <a:ext cx="3979563" cy="5230634"/>
          </a:xfrm>
          <a:noFill/>
          <a:ln>
            <a:noFill/>
          </a:ln>
        </p:spPr>
        <p:txBody>
          <a:bodyPr anchor="ctr">
            <a:normAutofit/>
          </a:bodyPr>
          <a:lstStyle/>
          <a:p>
            <a:r>
              <a:rPr lang="en-US" sz="2000" dirty="0">
                <a:solidFill>
                  <a:schemeClr val="tx2"/>
                </a:solidFill>
              </a:rPr>
              <a:t>Biodiversity refers to the variety of life in all its forms. It is important for ecosystem stability, resilience, and human well-being.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256032"/>
            <a:ext cx="7879842" cy="1014984"/>
          </a:xfrm>
        </p:spPr>
        <p:txBody>
          <a:bodyPr anchor="b">
            <a:normAutofit/>
          </a:bodyPr>
          <a:lstStyle/>
          <a:p>
            <a:r>
              <a:rPr lang="en-US" dirty="0">
                <a:solidFill>
                  <a:schemeClr val="tx2"/>
                </a:solidFill>
              </a:rPr>
              <a:t>Levels of Biodiversity</a:t>
            </a:r>
          </a:p>
        </p:txBody>
      </p:sp>
      <p:sp>
        <p:nvSpPr>
          <p:cNvPr id="50" name="Rectangle 4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2" name="Rectangle 5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4" name="Content Placeholder 2" descr="Genetic diversity: variation within species. Species diversity: variety of species in an area. Ecosystem diversity: variety of ecosystems.">
            <a:extLst>
              <a:ext uri="{FF2B5EF4-FFF2-40B4-BE49-F238E27FC236}">
                <a16:creationId xmlns:a16="http://schemas.microsoft.com/office/drawing/2014/main" id="{25856872-0F0E-F080-7F85-5CB2824EE450}"/>
              </a:ext>
            </a:extLst>
          </p:cNvPr>
          <p:cNvGraphicFramePr>
            <a:graphicFrameLocks noGrp="1"/>
          </p:cNvGraphicFramePr>
          <p:nvPr>
            <p:ph idx="1"/>
            <p:extLst>
              <p:ext uri="{D42A27DB-BD31-4B8C-83A1-F6EECF244321}">
                <p14:modId xmlns:p14="http://schemas.microsoft.com/office/powerpoint/2010/main" val="3367697347"/>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13439D5-3CAA-89E0-3C53-7B38D85A2D0D}"/>
              </a:ext>
            </a:extLst>
          </p:cNvPr>
          <p:cNvSpPr txBox="1"/>
          <p:nvPr/>
        </p:nvSpPr>
        <p:spPr>
          <a:xfrm>
            <a:off x="649464" y="6332302"/>
            <a:ext cx="7744728" cy="369332"/>
          </a:xfrm>
          <a:prstGeom prst="rect">
            <a:avLst/>
          </a:prstGeom>
          <a:noFill/>
        </p:spPr>
        <p:txBody>
          <a:bodyPr wrap="square">
            <a:spAutoFit/>
          </a:bodyPr>
          <a:lstStyle/>
          <a:p>
            <a:pPr algn="ctr"/>
            <a:r>
              <a:rPr lang="en-US" dirty="0"/>
              <a:t>Loss at any level can disrupt ecological balance.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0578" y="802955"/>
            <a:ext cx="3733482" cy="1454051"/>
          </a:xfrm>
        </p:spPr>
        <p:txBody>
          <a:bodyPr>
            <a:normAutofit/>
          </a:bodyPr>
          <a:lstStyle/>
          <a:p>
            <a:r>
              <a:rPr lang="en-US" sz="3100">
                <a:solidFill>
                  <a:schemeClr val="tx2"/>
                </a:solidFill>
              </a:rPr>
              <a:t>Habitat Requirements of Wildlife</a:t>
            </a:r>
          </a:p>
        </p:txBody>
      </p:sp>
      <p:pic>
        <p:nvPicPr>
          <p:cNvPr id="7" name="Graphic 6" descr="Deer">
            <a:extLst>
              <a:ext uri="{FF2B5EF4-FFF2-40B4-BE49-F238E27FC236}">
                <a16:creationId xmlns:a16="http://schemas.microsoft.com/office/drawing/2014/main" id="{F29036C8-B6A3-768D-FD56-40819C57D0A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99534" y="2230670"/>
            <a:ext cx="2746373" cy="2746373"/>
          </a:xfrm>
          <a:prstGeom prst="rect">
            <a:avLst/>
          </a:prstGeom>
        </p:spPr>
      </p:pic>
      <p:sp>
        <p:nvSpPr>
          <p:cNvPr id="3" name="Content Placeholder 2"/>
          <p:cNvSpPr>
            <a:spLocks noGrp="1"/>
          </p:cNvSpPr>
          <p:nvPr>
            <p:ph idx="1"/>
          </p:nvPr>
        </p:nvSpPr>
        <p:spPr>
          <a:xfrm>
            <a:off x="4693023" y="2133815"/>
            <a:ext cx="3733184" cy="3639289"/>
          </a:xfrm>
        </p:spPr>
        <p:txBody>
          <a:bodyPr anchor="ctr">
            <a:normAutofit/>
          </a:bodyPr>
          <a:lstStyle/>
          <a:p>
            <a:r>
              <a:rPr lang="en-US" sz="1800" dirty="0">
                <a:solidFill>
                  <a:schemeClr val="tx2"/>
                </a:solidFill>
              </a:rPr>
              <a:t>Different species have specific habitat preferences. Understanding these helps in conservation and land management to protect both wildlife and ecosystems.</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976" y="52996"/>
            <a:ext cx="4446455"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sz="4700" dirty="0">
                <a:solidFill>
                  <a:schemeClr val="tx2"/>
                </a:solidFill>
              </a:rPr>
              <a:t>Carrying Capacity</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sX0" fmla="*/ 0 w 7818120"/>
              <a:gd name="csY0" fmla="*/ 0 h 18288"/>
              <a:gd name="csX1" fmla="*/ 416966 w 7818120"/>
              <a:gd name="csY1" fmla="*/ 0 h 18288"/>
              <a:gd name="csX2" fmla="*/ 1146658 w 7818120"/>
              <a:gd name="csY2" fmla="*/ 0 h 18288"/>
              <a:gd name="csX3" fmla="*/ 1563624 w 7818120"/>
              <a:gd name="csY3" fmla="*/ 0 h 18288"/>
              <a:gd name="csX4" fmla="*/ 2136953 w 7818120"/>
              <a:gd name="csY4" fmla="*/ 0 h 18288"/>
              <a:gd name="csX5" fmla="*/ 2944825 w 7818120"/>
              <a:gd name="csY5" fmla="*/ 0 h 18288"/>
              <a:gd name="csX6" fmla="*/ 3596335 w 7818120"/>
              <a:gd name="csY6" fmla="*/ 0 h 18288"/>
              <a:gd name="csX7" fmla="*/ 4326026 w 7818120"/>
              <a:gd name="csY7" fmla="*/ 0 h 18288"/>
              <a:gd name="csX8" fmla="*/ 4899355 w 7818120"/>
              <a:gd name="csY8" fmla="*/ 0 h 18288"/>
              <a:gd name="csX9" fmla="*/ 5550865 w 7818120"/>
              <a:gd name="csY9" fmla="*/ 0 h 18288"/>
              <a:gd name="csX10" fmla="*/ 6358738 w 7818120"/>
              <a:gd name="csY10" fmla="*/ 0 h 18288"/>
              <a:gd name="csX11" fmla="*/ 6853885 w 7818120"/>
              <a:gd name="csY11" fmla="*/ 0 h 18288"/>
              <a:gd name="csX12" fmla="*/ 7818120 w 7818120"/>
              <a:gd name="csY12" fmla="*/ 0 h 18288"/>
              <a:gd name="csX13" fmla="*/ 7818120 w 7818120"/>
              <a:gd name="csY13" fmla="*/ 18288 h 18288"/>
              <a:gd name="csX14" fmla="*/ 7244791 w 7818120"/>
              <a:gd name="csY14" fmla="*/ 18288 h 18288"/>
              <a:gd name="csX15" fmla="*/ 6827825 w 7818120"/>
              <a:gd name="csY15" fmla="*/ 18288 h 18288"/>
              <a:gd name="csX16" fmla="*/ 6176315 w 7818120"/>
              <a:gd name="csY16" fmla="*/ 18288 h 18288"/>
              <a:gd name="csX17" fmla="*/ 5681167 w 7818120"/>
              <a:gd name="csY17" fmla="*/ 18288 h 18288"/>
              <a:gd name="csX18" fmla="*/ 5029657 w 7818120"/>
              <a:gd name="csY18" fmla="*/ 18288 h 18288"/>
              <a:gd name="csX19" fmla="*/ 4378147 w 7818120"/>
              <a:gd name="csY19" fmla="*/ 18288 h 18288"/>
              <a:gd name="csX20" fmla="*/ 3726637 w 7818120"/>
              <a:gd name="csY20" fmla="*/ 18288 h 18288"/>
              <a:gd name="csX21" fmla="*/ 3075127 w 7818120"/>
              <a:gd name="csY21" fmla="*/ 18288 h 18288"/>
              <a:gd name="csX22" fmla="*/ 2501798 w 7818120"/>
              <a:gd name="csY22" fmla="*/ 18288 h 18288"/>
              <a:gd name="csX23" fmla="*/ 1772107 w 7818120"/>
              <a:gd name="csY23" fmla="*/ 18288 h 18288"/>
              <a:gd name="csX24" fmla="*/ 1120597 w 7818120"/>
              <a:gd name="csY24" fmla="*/ 18288 h 18288"/>
              <a:gd name="csX25" fmla="*/ 0 w 7818120"/>
              <a:gd name="csY25" fmla="*/ 18288 h 18288"/>
              <a:gd name="csX26" fmla="*/ 0 w 7818120"/>
              <a:gd name="csY2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descr="Biological carrying capacity: maximum population an environment can support. Cultural carrying capacity: population level acceptable to humans. Land use conflicts arise when human needs clash with wildlife habitat needs.">
            <a:extLst>
              <a:ext uri="{FF2B5EF4-FFF2-40B4-BE49-F238E27FC236}">
                <a16:creationId xmlns:a16="http://schemas.microsoft.com/office/drawing/2014/main" id="{E5737F6C-A798-ECC8-D059-7FE0ACA670F1}"/>
              </a:ext>
            </a:extLst>
          </p:cNvPr>
          <p:cNvGraphicFramePr>
            <a:graphicFrameLocks noGrp="1"/>
          </p:cNvGraphicFramePr>
          <p:nvPr>
            <p:ph idx="1"/>
            <p:extLst>
              <p:ext uri="{D42A27DB-BD31-4B8C-83A1-F6EECF244321}">
                <p14:modId xmlns:p14="http://schemas.microsoft.com/office/powerpoint/2010/main" val="2456761405"/>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2687</TotalTime>
  <Words>1099</Words>
  <Application>Microsoft Office PowerPoint</Application>
  <PresentationFormat>On-screen Show (4:3)</PresentationFormat>
  <Paragraphs>138</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Aptos</vt:lpstr>
      <vt:lpstr>Arial</vt:lpstr>
      <vt:lpstr>Calibri</vt:lpstr>
      <vt:lpstr>Office Theme</vt:lpstr>
      <vt:lpstr>Wildlife Habitat and Conservation</vt:lpstr>
      <vt:lpstr>Habitat and Wildlife Requirements</vt:lpstr>
      <vt:lpstr>Ecosystem, Community, and Population</vt:lpstr>
      <vt:lpstr>Wildlife Population Dynamics</vt:lpstr>
      <vt:lpstr>Adaptations of Wildlife</vt:lpstr>
      <vt:lpstr>Understanding Biodiversity</vt:lpstr>
      <vt:lpstr>Levels of Biodiversity</vt:lpstr>
      <vt:lpstr>Habitat Requirements of Wildlife</vt:lpstr>
      <vt:lpstr>Carrying Capacity</vt:lpstr>
      <vt:lpstr>Wildlife Management Practices</vt:lpstr>
      <vt:lpstr>Role of Wildlife Agencies</vt:lpstr>
      <vt:lpstr>Hunter Education Programs</vt:lpstr>
      <vt:lpstr>Invasive Species and Biodiversity</vt:lpstr>
      <vt:lpstr>Land Use and Wildlife</vt:lpstr>
      <vt:lpstr>Wildlife Diseases</vt:lpstr>
      <vt:lpstr>Diseases</vt:lpstr>
      <vt:lpstr>Threatened and Endangered Species</vt:lpstr>
      <vt:lpstr>Characteristics of Endangered Species</vt:lpstr>
      <vt:lpstr>Endangered Species Act and Conservation</vt:lpstr>
      <vt:lpstr>Invasive Species</vt:lpstr>
      <vt:lpstr>Dental Formulas</vt:lpstr>
      <vt:lpstr>What &amp; How?</vt:lpstr>
      <vt:lpstr>Illustration – Dentition</vt:lpstr>
      <vt:lpstr>Dental Formula</vt:lpstr>
      <vt:lpstr>The End</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Bush, Debbie</cp:lastModifiedBy>
  <cp:revision>4</cp:revision>
  <dcterms:created xsi:type="dcterms:W3CDTF">2013-01-27T09:14:16Z</dcterms:created>
  <dcterms:modified xsi:type="dcterms:W3CDTF">2026-04-03T23:27:44Z</dcterms:modified>
  <cp:category/>
</cp:coreProperties>
</file>