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3" r:id="rId4"/>
  </p:sldMasterIdLst>
  <p:notesMasterIdLst>
    <p:notesMasterId r:id="rId38"/>
  </p:notesMasterIdLst>
  <p:handoutMasterIdLst>
    <p:handoutMasterId r:id="rId39"/>
  </p:handoutMasterIdLst>
  <p:sldIdLst>
    <p:sldId id="276" r:id="rId5"/>
    <p:sldId id="257" r:id="rId6"/>
    <p:sldId id="279" r:id="rId7"/>
    <p:sldId id="300" r:id="rId8"/>
    <p:sldId id="304" r:id="rId9"/>
    <p:sldId id="332" r:id="rId10"/>
    <p:sldId id="333" r:id="rId11"/>
    <p:sldId id="303" r:id="rId12"/>
    <p:sldId id="307" r:id="rId13"/>
    <p:sldId id="315" r:id="rId14"/>
    <p:sldId id="334" r:id="rId15"/>
    <p:sldId id="335" r:id="rId16"/>
    <p:sldId id="310" r:id="rId17"/>
    <p:sldId id="311" r:id="rId18"/>
    <p:sldId id="316" r:id="rId19"/>
    <p:sldId id="328" r:id="rId20"/>
    <p:sldId id="329" r:id="rId21"/>
    <p:sldId id="314" r:id="rId22"/>
    <p:sldId id="318" r:id="rId23"/>
    <p:sldId id="330" r:id="rId24"/>
    <p:sldId id="331" r:id="rId25"/>
    <p:sldId id="317" r:id="rId26"/>
    <p:sldId id="321" r:id="rId27"/>
    <p:sldId id="322" r:id="rId28"/>
    <p:sldId id="323" r:id="rId29"/>
    <p:sldId id="326" r:id="rId30"/>
    <p:sldId id="327" r:id="rId31"/>
    <p:sldId id="338" r:id="rId32"/>
    <p:sldId id="336" r:id="rId33"/>
    <p:sldId id="297" r:id="rId34"/>
    <p:sldId id="299" r:id="rId35"/>
    <p:sldId id="262" r:id="rId36"/>
    <p:sldId id="29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2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078D98-3DA1-476C-A958-45364CFC64DB}" v="1052" dt="2026-04-03T23:53:08.776"/>
  </p1510:revLst>
</p1510:revInfo>
</file>

<file path=ppt/tableStyles.xml><?xml version="1.0" encoding="utf-8"?>
<a:tblStyleLst xmlns:a="http://schemas.openxmlformats.org/drawingml/2006/main" def="{5FD0F851-EC5A-4D38-B0AD-8093EC10F338}">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7" autoAdjust="0"/>
    <p:restoredTop sz="86441" autoAdjust="0"/>
  </p:normalViewPr>
  <p:slideViewPr>
    <p:cSldViewPr snapToGrid="0">
      <p:cViewPr varScale="1">
        <p:scale>
          <a:sx n="78" d="100"/>
          <a:sy n="78" d="100"/>
        </p:scale>
        <p:origin x="96" y="444"/>
      </p:cViewPr>
      <p:guideLst>
        <p:guide orient="horz" pos="2928"/>
        <p:guide pos="3840"/>
      </p:guideLst>
    </p:cSldViewPr>
  </p:slideViewPr>
  <p:outlineViewPr>
    <p:cViewPr>
      <p:scale>
        <a:sx n="33" d="100"/>
        <a:sy n="33" d="100"/>
      </p:scale>
      <p:origin x="0" y="-21390"/>
    </p:cViewPr>
  </p:outlineViewPr>
  <p:notesTextViewPr>
    <p:cViewPr>
      <p:scale>
        <a:sx n="1" d="1"/>
        <a:sy n="1" d="1"/>
      </p:scale>
      <p:origin x="0" y="0"/>
    </p:cViewPr>
  </p:notesTextViewPr>
  <p:sorterViewPr>
    <p:cViewPr>
      <p:scale>
        <a:sx n="100" d="100"/>
        <a:sy n="100" d="100"/>
      </p:scale>
      <p:origin x="0" y="-5933"/>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sh, Debbie" userId="58ace3b2-0769-45aa-9a02-919406ef3154" providerId="ADAL" clId="{E962B5F3-6454-4205-A034-4DD64AB8AD44}"/>
    <pc:docChg chg="undo redo custSel modSld">
      <pc:chgData name="Bush, Debbie" userId="58ace3b2-0769-45aa-9a02-919406ef3154" providerId="ADAL" clId="{E962B5F3-6454-4205-A034-4DD64AB8AD44}" dt="2026-04-03T23:53:08.776" v="1078" actId="13244"/>
      <pc:docMkLst>
        <pc:docMk/>
      </pc:docMkLst>
      <pc:sldChg chg="addSp modSp mod">
        <pc:chgData name="Bush, Debbie" userId="58ace3b2-0769-45aa-9a02-919406ef3154" providerId="ADAL" clId="{E962B5F3-6454-4205-A034-4DD64AB8AD44}" dt="2026-04-03T23:51:21.168" v="1066" actId="13244"/>
        <pc:sldMkLst>
          <pc:docMk/>
          <pc:sldMk cId="4148681317" sldId="257"/>
        </pc:sldMkLst>
        <pc:spChg chg="add mod">
          <ac:chgData name="Bush, Debbie" userId="58ace3b2-0769-45aa-9a02-919406ef3154" providerId="ADAL" clId="{E962B5F3-6454-4205-A034-4DD64AB8AD44}" dt="2026-04-03T23:51:21.168" v="1066" actId="13244"/>
          <ac:spMkLst>
            <pc:docMk/>
            <pc:sldMk cId="4148681317" sldId="257"/>
            <ac:spMk id="2" creationId="{04912849-3957-4286-4CB0-D93AEB52D6FA}"/>
          </ac:spMkLst>
        </pc:spChg>
        <pc:picChg chg="mod">
          <ac:chgData name="Bush, Debbie" userId="58ace3b2-0769-45aa-9a02-919406ef3154" providerId="ADAL" clId="{E962B5F3-6454-4205-A034-4DD64AB8AD44}" dt="2026-04-03T23:36:50.589" v="167" actId="962"/>
          <ac:picMkLst>
            <pc:docMk/>
            <pc:sldMk cId="4148681317" sldId="257"/>
            <ac:picMk id="4098" creationId="{FE9CE144-7E8A-700F-975D-B40A184FFC17}"/>
          </ac:picMkLst>
        </pc:picChg>
      </pc:sldChg>
      <pc:sldChg chg="modSp mod">
        <pc:chgData name="Bush, Debbie" userId="58ace3b2-0769-45aa-9a02-919406ef3154" providerId="ADAL" clId="{E962B5F3-6454-4205-A034-4DD64AB8AD44}" dt="2026-04-03T23:30:58.515" v="5" actId="962"/>
        <pc:sldMkLst>
          <pc:docMk/>
          <pc:sldMk cId="2841478693" sldId="279"/>
        </pc:sldMkLst>
        <pc:picChg chg="mod">
          <ac:chgData name="Bush, Debbie" userId="58ace3b2-0769-45aa-9a02-919406ef3154" providerId="ADAL" clId="{E962B5F3-6454-4205-A034-4DD64AB8AD44}" dt="2026-04-03T23:30:58.515" v="5" actId="962"/>
          <ac:picMkLst>
            <pc:docMk/>
            <pc:sldMk cId="2841478693" sldId="279"/>
            <ac:picMk id="3" creationId="{E237D4B8-1A89-737A-9FA2-28817BD7B76F}"/>
          </ac:picMkLst>
        </pc:picChg>
      </pc:sldChg>
      <pc:sldChg chg="addSp modSp mod">
        <pc:chgData name="Bush, Debbie" userId="58ace3b2-0769-45aa-9a02-919406ef3154" providerId="ADAL" clId="{E962B5F3-6454-4205-A034-4DD64AB8AD44}" dt="2026-04-03T23:53:08.776" v="1078" actId="13244"/>
        <pc:sldMkLst>
          <pc:docMk/>
          <pc:sldMk cId="485681889" sldId="299"/>
        </pc:sldMkLst>
        <pc:spChg chg="add mod">
          <ac:chgData name="Bush, Debbie" userId="58ace3b2-0769-45aa-9a02-919406ef3154" providerId="ADAL" clId="{E962B5F3-6454-4205-A034-4DD64AB8AD44}" dt="2026-04-03T23:53:08.776" v="1078" actId="13244"/>
          <ac:spMkLst>
            <pc:docMk/>
            <pc:sldMk cId="485681889" sldId="299"/>
            <ac:spMk id="2" creationId="{6978DEB2-F77B-D4BD-712B-3E8C5DC712FC}"/>
          </ac:spMkLst>
        </pc:spChg>
        <pc:picChg chg="mod">
          <ac:chgData name="Bush, Debbie" userId="58ace3b2-0769-45aa-9a02-919406ef3154" providerId="ADAL" clId="{E962B5F3-6454-4205-A034-4DD64AB8AD44}" dt="2026-04-03T23:47:52.333" v="1019" actId="962"/>
          <ac:picMkLst>
            <pc:docMk/>
            <pc:sldMk cId="485681889" sldId="299"/>
            <ac:picMk id="4" creationId="{9F687B70-3CA0-6EDC-2FD3-5F771ABD0364}"/>
          </ac:picMkLst>
        </pc:picChg>
      </pc:sldChg>
      <pc:sldChg chg="modSp mod">
        <pc:chgData name="Bush, Debbie" userId="58ace3b2-0769-45aa-9a02-919406ef3154" providerId="ADAL" clId="{E962B5F3-6454-4205-A034-4DD64AB8AD44}" dt="2026-04-03T23:33:20.211" v="7" actId="962"/>
        <pc:sldMkLst>
          <pc:docMk/>
          <pc:sldMk cId="1859887597" sldId="300"/>
        </pc:sldMkLst>
        <pc:picChg chg="mod">
          <ac:chgData name="Bush, Debbie" userId="58ace3b2-0769-45aa-9a02-919406ef3154" providerId="ADAL" clId="{E962B5F3-6454-4205-A034-4DD64AB8AD44}" dt="2026-04-03T23:33:20.211" v="7" actId="962"/>
          <ac:picMkLst>
            <pc:docMk/>
            <pc:sldMk cId="1859887597" sldId="300"/>
            <ac:picMk id="27" creationId="{D5F5E234-8004-1245-1ADE-C493C7CFC51F}"/>
          </ac:picMkLst>
        </pc:picChg>
      </pc:sldChg>
      <pc:sldChg chg="modSp mod">
        <pc:chgData name="Bush, Debbie" userId="58ace3b2-0769-45aa-9a02-919406ef3154" providerId="ADAL" clId="{E962B5F3-6454-4205-A034-4DD64AB8AD44}" dt="2026-04-03T23:34:23.635" v="11" actId="962"/>
        <pc:sldMkLst>
          <pc:docMk/>
          <pc:sldMk cId="3270869164" sldId="303"/>
        </pc:sldMkLst>
        <pc:picChg chg="mod">
          <ac:chgData name="Bush, Debbie" userId="58ace3b2-0769-45aa-9a02-919406ef3154" providerId="ADAL" clId="{E962B5F3-6454-4205-A034-4DD64AB8AD44}" dt="2026-04-03T23:34:23.635" v="11" actId="962"/>
          <ac:picMkLst>
            <pc:docMk/>
            <pc:sldMk cId="3270869164" sldId="303"/>
            <ac:picMk id="3" creationId="{D12758B4-E994-2BCC-D7C0-8AD586A89F01}"/>
          </ac:picMkLst>
        </pc:picChg>
      </pc:sldChg>
      <pc:sldChg chg="modSp mod">
        <pc:chgData name="Bush, Debbie" userId="58ace3b2-0769-45aa-9a02-919406ef3154" providerId="ADAL" clId="{E962B5F3-6454-4205-A034-4DD64AB8AD44}" dt="2026-04-03T23:52:48.576" v="1076" actId="13244"/>
        <pc:sldMkLst>
          <pc:docMk/>
          <pc:sldMk cId="3870632561" sldId="304"/>
        </pc:sldMkLst>
        <pc:spChg chg="mod">
          <ac:chgData name="Bush, Debbie" userId="58ace3b2-0769-45aa-9a02-919406ef3154" providerId="ADAL" clId="{E962B5F3-6454-4205-A034-4DD64AB8AD44}" dt="2026-04-03T23:51:26.098" v="1067" actId="13244"/>
          <ac:spMkLst>
            <pc:docMk/>
            <pc:sldMk cId="3870632561" sldId="304"/>
            <ac:spMk id="10" creationId="{317E93FC-B989-948F-641F-55DA4CC7D59D}"/>
          </ac:spMkLst>
        </pc:spChg>
        <pc:spChg chg="mod">
          <ac:chgData name="Bush, Debbie" userId="58ace3b2-0769-45aa-9a02-919406ef3154" providerId="ADAL" clId="{E962B5F3-6454-4205-A034-4DD64AB8AD44}" dt="2026-04-03T23:52:48.576" v="1076" actId="13244"/>
          <ac:spMkLst>
            <pc:docMk/>
            <pc:sldMk cId="3870632561" sldId="304"/>
            <ac:spMk id="11" creationId="{80DA3ADA-CBD7-3D71-F61E-301D81DCE40A}"/>
          </ac:spMkLst>
        </pc:spChg>
        <pc:picChg chg="mod">
          <ac:chgData name="Bush, Debbie" userId="58ace3b2-0769-45aa-9a02-919406ef3154" providerId="ADAL" clId="{E962B5F3-6454-4205-A034-4DD64AB8AD44}" dt="2026-04-03T23:33:42.383" v="9" actId="962"/>
          <ac:picMkLst>
            <pc:docMk/>
            <pc:sldMk cId="3870632561" sldId="304"/>
            <ac:picMk id="13" creationId="{293CDF89-904C-F26F-79C6-A972E891BCC0}"/>
          </ac:picMkLst>
        </pc:picChg>
      </pc:sldChg>
      <pc:sldChg chg="modSp">
        <pc:chgData name="Bush, Debbie" userId="58ace3b2-0769-45aa-9a02-919406ef3154" providerId="ADAL" clId="{E962B5F3-6454-4205-A034-4DD64AB8AD44}" dt="2026-04-03T23:38:24.727" v="345" actId="962"/>
        <pc:sldMkLst>
          <pc:docMk/>
          <pc:sldMk cId="1832263543" sldId="307"/>
        </pc:sldMkLst>
        <pc:picChg chg="mod">
          <ac:chgData name="Bush, Debbie" userId="58ace3b2-0769-45aa-9a02-919406ef3154" providerId="ADAL" clId="{E962B5F3-6454-4205-A034-4DD64AB8AD44}" dt="2026-04-03T23:38:24.727" v="345" actId="962"/>
          <ac:picMkLst>
            <pc:docMk/>
            <pc:sldMk cId="1832263543" sldId="307"/>
            <ac:picMk id="17410" creationId="{1389A3DD-7EAA-1526-447C-1116B8CB6597}"/>
          </ac:picMkLst>
        </pc:picChg>
      </pc:sldChg>
      <pc:sldChg chg="addSp delSp modSp mod">
        <pc:chgData name="Bush, Debbie" userId="58ace3b2-0769-45aa-9a02-919406ef3154" providerId="ADAL" clId="{E962B5F3-6454-4205-A034-4DD64AB8AD44}" dt="2026-04-03T23:53:00.643" v="1077" actId="13244"/>
        <pc:sldMkLst>
          <pc:docMk/>
          <pc:sldMk cId="1940624454" sldId="317"/>
        </pc:sldMkLst>
        <pc:spChg chg="add del mod">
          <ac:chgData name="Bush, Debbie" userId="58ace3b2-0769-45aa-9a02-919406ef3154" providerId="ADAL" clId="{E962B5F3-6454-4205-A034-4DD64AB8AD44}" dt="2026-04-03T23:48:10.430" v="1025" actId="478"/>
          <ac:spMkLst>
            <pc:docMk/>
            <pc:sldMk cId="1940624454" sldId="317"/>
            <ac:spMk id="3" creationId="{B06D85C9-ADCE-8CE5-D475-59F2DB8EA5CE}"/>
          </ac:spMkLst>
        </pc:spChg>
        <pc:spChg chg="mod">
          <ac:chgData name="Bush, Debbie" userId="58ace3b2-0769-45aa-9a02-919406ef3154" providerId="ADAL" clId="{E962B5F3-6454-4205-A034-4DD64AB8AD44}" dt="2026-04-03T23:53:00.643" v="1077" actId="13244"/>
          <ac:spMkLst>
            <pc:docMk/>
            <pc:sldMk cId="1940624454" sldId="317"/>
            <ac:spMk id="11" creationId="{95DD4677-F28C-BDEE-19F2-6D5D093D9713}"/>
          </ac:spMkLst>
        </pc:spChg>
        <pc:picChg chg="del mod">
          <ac:chgData name="Bush, Debbie" userId="58ace3b2-0769-45aa-9a02-919406ef3154" providerId="ADAL" clId="{E962B5F3-6454-4205-A034-4DD64AB8AD44}" dt="2026-04-03T23:48:05.136" v="1024" actId="478"/>
          <ac:picMkLst>
            <pc:docMk/>
            <pc:sldMk cId="1940624454" sldId="317"/>
            <ac:picMk id="13" creationId="{9A88D80C-A988-4B09-30F0-ABFE24D474EC}"/>
          </ac:picMkLst>
        </pc:picChg>
        <pc:picChg chg="mod">
          <ac:chgData name="Bush, Debbie" userId="58ace3b2-0769-45aa-9a02-919406ef3154" providerId="ADAL" clId="{E962B5F3-6454-4205-A034-4DD64AB8AD44}" dt="2026-04-03T23:49:37.772" v="1038" actId="962"/>
          <ac:picMkLst>
            <pc:docMk/>
            <pc:sldMk cId="1940624454" sldId="317"/>
            <ac:picMk id="24578" creationId="{9D14A60D-E702-70F6-F737-B2A26772CD91}"/>
          </ac:picMkLst>
        </pc:picChg>
      </pc:sldChg>
      <pc:sldChg chg="modSp">
        <pc:chgData name="Bush, Debbie" userId="58ace3b2-0769-45aa-9a02-919406ef3154" providerId="ADAL" clId="{E962B5F3-6454-4205-A034-4DD64AB8AD44}" dt="2026-04-03T23:42:17.588" v="751" actId="962"/>
        <pc:sldMkLst>
          <pc:docMk/>
          <pc:sldMk cId="2651190152" sldId="323"/>
        </pc:sldMkLst>
        <pc:picChg chg="mod">
          <ac:chgData name="Bush, Debbie" userId="58ace3b2-0769-45aa-9a02-919406ef3154" providerId="ADAL" clId="{E962B5F3-6454-4205-A034-4DD64AB8AD44}" dt="2026-04-03T23:42:17.588" v="751" actId="962"/>
          <ac:picMkLst>
            <pc:docMk/>
            <pc:sldMk cId="2651190152" sldId="323"/>
            <ac:picMk id="11266" creationId="{1FC66783-4AC8-B5F8-2AD3-BD9A707C89F7}"/>
          </ac:picMkLst>
        </pc:picChg>
      </pc:sldChg>
      <pc:sldChg chg="modSp">
        <pc:chgData name="Bush, Debbie" userId="58ace3b2-0769-45aa-9a02-919406ef3154" providerId="ADAL" clId="{E962B5F3-6454-4205-A034-4DD64AB8AD44}" dt="2026-04-03T23:42:54.628" v="843" actId="962"/>
        <pc:sldMkLst>
          <pc:docMk/>
          <pc:sldMk cId="2190546215" sldId="326"/>
        </pc:sldMkLst>
        <pc:picChg chg="mod">
          <ac:chgData name="Bush, Debbie" userId="58ace3b2-0769-45aa-9a02-919406ef3154" providerId="ADAL" clId="{E962B5F3-6454-4205-A034-4DD64AB8AD44}" dt="2026-04-03T23:42:54.628" v="843" actId="962"/>
          <ac:picMkLst>
            <pc:docMk/>
            <pc:sldMk cId="2190546215" sldId="326"/>
            <ac:picMk id="12290" creationId="{A8CF17ED-0E71-BFCE-3B2F-38974A0D4394}"/>
          </ac:picMkLst>
        </pc:picChg>
      </pc:sldChg>
      <pc:sldChg chg="modSp">
        <pc:chgData name="Bush, Debbie" userId="58ace3b2-0769-45aa-9a02-919406ef3154" providerId="ADAL" clId="{E962B5F3-6454-4205-A034-4DD64AB8AD44}" dt="2026-04-03T23:43:51.255" v="1005" actId="962"/>
        <pc:sldMkLst>
          <pc:docMk/>
          <pc:sldMk cId="2338355478" sldId="327"/>
        </pc:sldMkLst>
        <pc:picChg chg="mod">
          <ac:chgData name="Bush, Debbie" userId="58ace3b2-0769-45aa-9a02-919406ef3154" providerId="ADAL" clId="{E962B5F3-6454-4205-A034-4DD64AB8AD44}" dt="2026-04-03T23:43:51.255" v="1005" actId="962"/>
          <ac:picMkLst>
            <pc:docMk/>
            <pc:sldMk cId="2338355478" sldId="327"/>
            <ac:picMk id="13316" creationId="{13A84B5A-3F37-ED5D-BC63-66E8CEA6694A}"/>
          </ac:picMkLst>
        </pc:picChg>
      </pc:sldChg>
      <pc:sldChg chg="addSp delSp modSp mod">
        <pc:chgData name="Bush, Debbie" userId="58ace3b2-0769-45aa-9a02-919406ef3154" providerId="ADAL" clId="{E962B5F3-6454-4205-A034-4DD64AB8AD44}" dt="2026-04-03T23:52:29.453" v="1075" actId="13244"/>
        <pc:sldMkLst>
          <pc:docMk/>
          <pc:sldMk cId="1910908094" sldId="331"/>
        </pc:sldMkLst>
        <pc:spChg chg="add del mod">
          <ac:chgData name="Bush, Debbie" userId="58ace3b2-0769-45aa-9a02-919406ef3154" providerId="ADAL" clId="{E962B5F3-6454-4205-A034-4DD64AB8AD44}" dt="2026-04-03T23:48:33.973" v="1030" actId="478"/>
          <ac:spMkLst>
            <pc:docMk/>
            <pc:sldMk cId="1910908094" sldId="331"/>
            <ac:spMk id="3" creationId="{5AD39573-756E-0FF6-81F2-897EBA9CFA8C}"/>
          </ac:spMkLst>
        </pc:spChg>
        <pc:spChg chg="mod">
          <ac:chgData name="Bush, Debbie" userId="58ace3b2-0769-45aa-9a02-919406ef3154" providerId="ADAL" clId="{E962B5F3-6454-4205-A034-4DD64AB8AD44}" dt="2026-04-03T23:52:29.453" v="1075" actId="13244"/>
          <ac:spMkLst>
            <pc:docMk/>
            <pc:sldMk cId="1910908094" sldId="331"/>
            <ac:spMk id="11" creationId="{990F35D9-0413-3423-F690-F83A51733C62}"/>
          </ac:spMkLst>
        </pc:spChg>
        <pc:spChg chg="add del mod">
          <ac:chgData name="Bush, Debbie" userId="58ace3b2-0769-45aa-9a02-919406ef3154" providerId="ADAL" clId="{E962B5F3-6454-4205-A034-4DD64AB8AD44}" dt="2026-04-03T23:52:13.277" v="1074" actId="962"/>
          <ac:spMkLst>
            <pc:docMk/>
            <pc:sldMk cId="1910908094" sldId="331"/>
            <ac:spMk id="18" creationId="{3CF9C1D6-D983-D0C7-CF10-57D9321F83F0}"/>
          </ac:spMkLst>
        </pc:spChg>
        <pc:picChg chg="del">
          <ac:chgData name="Bush, Debbie" userId="58ace3b2-0769-45aa-9a02-919406ef3154" providerId="ADAL" clId="{E962B5F3-6454-4205-A034-4DD64AB8AD44}" dt="2026-04-03T23:48:30.067" v="1029" actId="478"/>
          <ac:picMkLst>
            <pc:docMk/>
            <pc:sldMk cId="1910908094" sldId="331"/>
            <ac:picMk id="13" creationId="{D94E57CE-20CC-7BA8-06B5-9C4493220C6A}"/>
          </ac:picMkLst>
        </pc:picChg>
        <pc:picChg chg="mod">
          <ac:chgData name="Bush, Debbie" userId="58ace3b2-0769-45aa-9a02-919406ef3154" providerId="ADAL" clId="{E962B5F3-6454-4205-A034-4DD64AB8AD44}" dt="2026-04-03T23:52:09.048" v="1072" actId="1076"/>
          <ac:picMkLst>
            <pc:docMk/>
            <pc:sldMk cId="1910908094" sldId="331"/>
            <ac:picMk id="27652" creationId="{91283064-2C1A-DD53-6657-04BD271E2FD6}"/>
          </ac:picMkLst>
        </pc:picChg>
      </pc:sldChg>
      <pc:sldChg chg="modSp">
        <pc:chgData name="Bush, Debbie" userId="58ace3b2-0769-45aa-9a02-919406ef3154" providerId="ADAL" clId="{E962B5F3-6454-4205-A034-4DD64AB8AD44}" dt="2026-04-03T23:37:41.089" v="259" actId="962"/>
        <pc:sldMkLst>
          <pc:docMk/>
          <pc:sldMk cId="1200031241" sldId="333"/>
        </pc:sldMkLst>
        <pc:picChg chg="mod">
          <ac:chgData name="Bush, Debbie" userId="58ace3b2-0769-45aa-9a02-919406ef3154" providerId="ADAL" clId="{E962B5F3-6454-4205-A034-4DD64AB8AD44}" dt="2026-04-03T23:37:41.089" v="259" actId="962"/>
          <ac:picMkLst>
            <pc:docMk/>
            <pc:sldMk cId="1200031241" sldId="333"/>
            <ac:picMk id="19458" creationId="{4E18815C-23D8-6D04-74F4-7E58F9182EDE}"/>
          </ac:picMkLst>
        </pc:picChg>
      </pc:sldChg>
      <pc:sldChg chg="addSp delSp modSp mod">
        <pc:chgData name="Bush, Debbie" userId="58ace3b2-0769-45aa-9a02-919406ef3154" providerId="ADAL" clId="{E962B5F3-6454-4205-A034-4DD64AB8AD44}" dt="2026-04-03T23:49:14.699" v="1036" actId="13244"/>
        <pc:sldMkLst>
          <pc:docMk/>
          <pc:sldMk cId="1842932694" sldId="334"/>
        </pc:sldMkLst>
        <pc:spChg chg="add del mod">
          <ac:chgData name="Bush, Debbie" userId="58ace3b2-0769-45aa-9a02-919406ef3154" providerId="ADAL" clId="{E962B5F3-6454-4205-A034-4DD64AB8AD44}" dt="2026-04-03T23:48:52.638" v="1035" actId="478"/>
          <ac:spMkLst>
            <pc:docMk/>
            <pc:sldMk cId="1842932694" sldId="334"/>
            <ac:spMk id="3" creationId="{08B9153C-F4A8-B84C-FD7A-1805DF391FAC}"/>
          </ac:spMkLst>
        </pc:spChg>
        <pc:spChg chg="ord">
          <ac:chgData name="Bush, Debbie" userId="58ace3b2-0769-45aa-9a02-919406ef3154" providerId="ADAL" clId="{E962B5F3-6454-4205-A034-4DD64AB8AD44}" dt="2026-04-03T23:49:14.699" v="1036" actId="13244"/>
          <ac:spMkLst>
            <pc:docMk/>
            <pc:sldMk cId="1842932694" sldId="334"/>
            <ac:spMk id="11" creationId="{CF366E6D-EAC3-75E6-B736-19C31FFF231D}"/>
          </ac:spMkLst>
        </pc:spChg>
        <pc:picChg chg="del">
          <ac:chgData name="Bush, Debbie" userId="58ace3b2-0769-45aa-9a02-919406ef3154" providerId="ADAL" clId="{E962B5F3-6454-4205-A034-4DD64AB8AD44}" dt="2026-04-03T23:48:49.672" v="1034" actId="478"/>
          <ac:picMkLst>
            <pc:docMk/>
            <pc:sldMk cId="1842932694" sldId="334"/>
            <ac:picMk id="13" creationId="{3A2BBA42-D140-47F3-EA63-4ACE52A781A1}"/>
          </ac:picMkLst>
        </pc:picChg>
        <pc:picChg chg="mod">
          <ac:chgData name="Bush, Debbie" userId="58ace3b2-0769-45aa-9a02-919406ef3154" providerId="ADAL" clId="{E962B5F3-6454-4205-A034-4DD64AB8AD44}" dt="2026-04-03T23:48:47.753" v="1033" actId="171"/>
          <ac:picMkLst>
            <pc:docMk/>
            <pc:sldMk cId="1842932694" sldId="334"/>
            <ac:picMk id="15362" creationId="{0FA84760-4AB9-43F1-D931-D995700B1B80}"/>
          </ac:picMkLst>
        </pc:picChg>
      </pc:sldChg>
      <pc:sldChg chg="modSp">
        <pc:chgData name="Bush, Debbie" userId="58ace3b2-0769-45aa-9a02-919406ef3154" providerId="ADAL" clId="{E962B5F3-6454-4205-A034-4DD64AB8AD44}" dt="2026-04-03T23:39:40.704" v="607" actId="962"/>
        <pc:sldMkLst>
          <pc:docMk/>
          <pc:sldMk cId="1369578560" sldId="335"/>
        </pc:sldMkLst>
        <pc:picChg chg="mod">
          <ac:chgData name="Bush, Debbie" userId="58ace3b2-0769-45aa-9a02-919406ef3154" providerId="ADAL" clId="{E962B5F3-6454-4205-A034-4DD64AB8AD44}" dt="2026-04-03T23:39:40.704" v="607" actId="962"/>
          <ac:picMkLst>
            <pc:docMk/>
            <pc:sldMk cId="1369578560" sldId="335"/>
            <ac:picMk id="14338" creationId="{D3E5D335-F3D6-A00D-30FB-A383FC8D1E7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022A2D-42FA-4553-8772-8DAE87B769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FDD895D-FAE0-4BCC-A867-FF4B70D9BF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68A188-91E3-4091-B70E-E1E6D807C522}" type="datetimeFigureOut">
              <a:rPr lang="en-US" smtClean="0"/>
              <a:t>4/3/2026</a:t>
            </a:fld>
            <a:endParaRPr lang="en-US" dirty="0"/>
          </a:p>
        </p:txBody>
      </p:sp>
      <p:sp>
        <p:nvSpPr>
          <p:cNvPr id="4" name="Footer Placeholder 3">
            <a:extLst>
              <a:ext uri="{FF2B5EF4-FFF2-40B4-BE49-F238E27FC236}">
                <a16:creationId xmlns:a16="http://schemas.microsoft.com/office/drawing/2014/main" id="{4C4706EC-595E-4FD0-9EC4-968864CC93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699D8E-A980-43D3-BFB9-0812FFA36A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4EE72E-E5A5-44ED-A736-DB8D8EE9B4C6}" type="slidenum">
              <a:rPr lang="en-US" smtClean="0"/>
              <a:t>‹#›</a:t>
            </a:fld>
            <a:endParaRPr lang="en-US" dirty="0"/>
          </a:p>
        </p:txBody>
      </p:sp>
    </p:spTree>
    <p:extLst>
      <p:ext uri="{BB962C8B-B14F-4D97-AF65-F5344CB8AC3E}">
        <p14:creationId xmlns:p14="http://schemas.microsoft.com/office/powerpoint/2010/main" val="3946174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02412-B176-4E06-823F-C66FEB3E21FB}" type="datetimeFigureOut">
              <a:rPr lang="en-US" smtClean="0"/>
              <a:t>4/3/2026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42FC2-A162-47B3-989B-571A62414964}" type="slidenum">
              <a:rPr lang="en-US" smtClean="0"/>
              <a:t>‹#›</a:t>
            </a:fld>
            <a:endParaRPr lang="en-US" dirty="0"/>
          </a:p>
        </p:txBody>
      </p:sp>
    </p:spTree>
    <p:extLst>
      <p:ext uri="{BB962C8B-B14F-4D97-AF65-F5344CB8AC3E}">
        <p14:creationId xmlns:p14="http://schemas.microsoft.com/office/powerpoint/2010/main" val="3891327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1</a:t>
            </a:fld>
            <a:endParaRPr lang="en-US" dirty="0"/>
          </a:p>
        </p:txBody>
      </p:sp>
    </p:spTree>
    <p:extLst>
      <p:ext uri="{BB962C8B-B14F-4D97-AF65-F5344CB8AC3E}">
        <p14:creationId xmlns:p14="http://schemas.microsoft.com/office/powerpoint/2010/main" val="3630900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2F22E-CF4B-D3C6-4C33-4AA50AA3C8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990E5-9498-C608-F936-61B0BBDF77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CB5E1-7842-2046-8F36-93C1DCC531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B62D6C-447E-AE29-7D6E-8CD1EB459AB1}"/>
              </a:ext>
            </a:extLst>
          </p:cNvPr>
          <p:cNvSpPr>
            <a:spLocks noGrp="1"/>
          </p:cNvSpPr>
          <p:nvPr>
            <p:ph type="sldNum" sz="quarter" idx="5"/>
          </p:nvPr>
        </p:nvSpPr>
        <p:spPr/>
        <p:txBody>
          <a:bodyPr/>
          <a:lstStyle/>
          <a:p>
            <a:fld id="{8D942FC2-A162-47B3-989B-571A62414964}" type="slidenum">
              <a:rPr lang="en-US" smtClean="0"/>
              <a:t>10</a:t>
            </a:fld>
            <a:endParaRPr lang="en-US" dirty="0"/>
          </a:p>
        </p:txBody>
      </p:sp>
    </p:spTree>
    <p:extLst>
      <p:ext uri="{BB962C8B-B14F-4D97-AF65-F5344CB8AC3E}">
        <p14:creationId xmlns:p14="http://schemas.microsoft.com/office/powerpoint/2010/main" val="1632307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9BBAA-8EC2-B535-C598-E3D809B78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AD6C5-159D-A737-C689-EBAFF36F2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10167A-EC77-10EC-5F04-0E77589A0F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D4BD24-5C87-52E0-97BC-AAD51EAF3ED1}"/>
              </a:ext>
            </a:extLst>
          </p:cNvPr>
          <p:cNvSpPr>
            <a:spLocks noGrp="1"/>
          </p:cNvSpPr>
          <p:nvPr>
            <p:ph type="sldNum" sz="quarter" idx="5"/>
          </p:nvPr>
        </p:nvSpPr>
        <p:spPr/>
        <p:txBody>
          <a:bodyPr/>
          <a:lstStyle/>
          <a:p>
            <a:fld id="{8D942FC2-A162-47B3-989B-571A62414964}" type="slidenum">
              <a:rPr lang="en-US" smtClean="0"/>
              <a:t>11</a:t>
            </a:fld>
            <a:endParaRPr lang="en-US" dirty="0"/>
          </a:p>
        </p:txBody>
      </p:sp>
    </p:spTree>
    <p:extLst>
      <p:ext uri="{BB962C8B-B14F-4D97-AF65-F5344CB8AC3E}">
        <p14:creationId xmlns:p14="http://schemas.microsoft.com/office/powerpoint/2010/main" val="988075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E0B07-C584-78E8-A88B-A9A222EEE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3A72DF-AE56-EEC7-95AF-563462D96F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3D23C5-4251-C015-8D34-D97BA8FAC5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8E2CFF-4E59-3690-C249-BBD2EDAA00A8}"/>
              </a:ext>
            </a:extLst>
          </p:cNvPr>
          <p:cNvSpPr>
            <a:spLocks noGrp="1"/>
          </p:cNvSpPr>
          <p:nvPr>
            <p:ph type="sldNum" sz="quarter" idx="5"/>
          </p:nvPr>
        </p:nvSpPr>
        <p:spPr/>
        <p:txBody>
          <a:bodyPr/>
          <a:lstStyle/>
          <a:p>
            <a:fld id="{8D942FC2-A162-47B3-989B-571A62414964}" type="slidenum">
              <a:rPr lang="en-US" smtClean="0"/>
              <a:t>12</a:t>
            </a:fld>
            <a:endParaRPr lang="en-US" dirty="0"/>
          </a:p>
        </p:txBody>
      </p:sp>
    </p:spTree>
    <p:extLst>
      <p:ext uri="{BB962C8B-B14F-4D97-AF65-F5344CB8AC3E}">
        <p14:creationId xmlns:p14="http://schemas.microsoft.com/office/powerpoint/2010/main" val="3264501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865F2-22BE-7C42-037B-E3CBDC9DB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7216D5-31A1-0AED-053C-3DFBFC1032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9E39A5-74C1-5216-7C9B-E16BE9B03E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531D1A-45E1-E6FE-ABCD-0594F5E15019}"/>
              </a:ext>
            </a:extLst>
          </p:cNvPr>
          <p:cNvSpPr>
            <a:spLocks noGrp="1"/>
          </p:cNvSpPr>
          <p:nvPr>
            <p:ph type="sldNum" sz="quarter" idx="5"/>
          </p:nvPr>
        </p:nvSpPr>
        <p:spPr/>
        <p:txBody>
          <a:bodyPr/>
          <a:lstStyle/>
          <a:p>
            <a:fld id="{8D942FC2-A162-47B3-989B-571A62414964}" type="slidenum">
              <a:rPr lang="en-US" smtClean="0"/>
              <a:t>13</a:t>
            </a:fld>
            <a:endParaRPr lang="en-US" dirty="0"/>
          </a:p>
        </p:txBody>
      </p:sp>
    </p:spTree>
    <p:extLst>
      <p:ext uri="{BB962C8B-B14F-4D97-AF65-F5344CB8AC3E}">
        <p14:creationId xmlns:p14="http://schemas.microsoft.com/office/powerpoint/2010/main" val="2450368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6A7CC-FF4F-AA4B-E60E-B6049E3AD9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C03695-2B0E-FCED-5CF4-68ADB80385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10E56-B26E-A0EA-18C8-5FB2B10C87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9D3555-370B-8A65-26D6-AE9F6946E4BA}"/>
              </a:ext>
            </a:extLst>
          </p:cNvPr>
          <p:cNvSpPr>
            <a:spLocks noGrp="1"/>
          </p:cNvSpPr>
          <p:nvPr>
            <p:ph type="sldNum" sz="quarter" idx="5"/>
          </p:nvPr>
        </p:nvSpPr>
        <p:spPr/>
        <p:txBody>
          <a:bodyPr/>
          <a:lstStyle/>
          <a:p>
            <a:fld id="{8D942FC2-A162-47B3-989B-571A62414964}" type="slidenum">
              <a:rPr lang="en-US" smtClean="0"/>
              <a:t>14</a:t>
            </a:fld>
            <a:endParaRPr lang="en-US" dirty="0"/>
          </a:p>
        </p:txBody>
      </p:sp>
    </p:spTree>
    <p:extLst>
      <p:ext uri="{BB962C8B-B14F-4D97-AF65-F5344CB8AC3E}">
        <p14:creationId xmlns:p14="http://schemas.microsoft.com/office/powerpoint/2010/main" val="1622764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4B783-7750-35FD-048F-D78D788FF6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3CADB-A0FE-48D6-AB9E-E2043BD164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D6411-C642-A772-C36E-44415AB1A0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5442F6-E5AF-9CA8-1D87-CF47F8BB7C5F}"/>
              </a:ext>
            </a:extLst>
          </p:cNvPr>
          <p:cNvSpPr>
            <a:spLocks noGrp="1"/>
          </p:cNvSpPr>
          <p:nvPr>
            <p:ph type="sldNum" sz="quarter" idx="5"/>
          </p:nvPr>
        </p:nvSpPr>
        <p:spPr/>
        <p:txBody>
          <a:bodyPr/>
          <a:lstStyle/>
          <a:p>
            <a:fld id="{8D942FC2-A162-47B3-989B-571A62414964}" type="slidenum">
              <a:rPr lang="en-US" smtClean="0"/>
              <a:t>15</a:t>
            </a:fld>
            <a:endParaRPr lang="en-US" dirty="0"/>
          </a:p>
        </p:txBody>
      </p:sp>
    </p:spTree>
    <p:extLst>
      <p:ext uri="{BB962C8B-B14F-4D97-AF65-F5344CB8AC3E}">
        <p14:creationId xmlns:p14="http://schemas.microsoft.com/office/powerpoint/2010/main" val="878921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44BBF-7D5B-E9AF-FB53-5A8A0CD52F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C332CE-E128-8476-6AE1-39476993B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B7B97-EC49-37A8-EE20-1A382698DC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6D7140-F685-B7DC-5EEE-3A3A92E62AC8}"/>
              </a:ext>
            </a:extLst>
          </p:cNvPr>
          <p:cNvSpPr>
            <a:spLocks noGrp="1"/>
          </p:cNvSpPr>
          <p:nvPr>
            <p:ph type="sldNum" sz="quarter" idx="5"/>
          </p:nvPr>
        </p:nvSpPr>
        <p:spPr/>
        <p:txBody>
          <a:bodyPr/>
          <a:lstStyle/>
          <a:p>
            <a:fld id="{8D942FC2-A162-47B3-989B-571A62414964}" type="slidenum">
              <a:rPr lang="en-US" smtClean="0"/>
              <a:t>16</a:t>
            </a:fld>
            <a:endParaRPr lang="en-US" dirty="0"/>
          </a:p>
        </p:txBody>
      </p:sp>
    </p:spTree>
    <p:extLst>
      <p:ext uri="{BB962C8B-B14F-4D97-AF65-F5344CB8AC3E}">
        <p14:creationId xmlns:p14="http://schemas.microsoft.com/office/powerpoint/2010/main" val="2916176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56138-5B61-C974-3A6E-CA45D719DA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834434-BB61-5336-B3D8-14F42CEA46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225FCF-3C23-4604-B8CB-6EC7027461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5CA847-31F1-CAEF-1C82-79E4776EF701}"/>
              </a:ext>
            </a:extLst>
          </p:cNvPr>
          <p:cNvSpPr>
            <a:spLocks noGrp="1"/>
          </p:cNvSpPr>
          <p:nvPr>
            <p:ph type="sldNum" sz="quarter" idx="5"/>
          </p:nvPr>
        </p:nvSpPr>
        <p:spPr/>
        <p:txBody>
          <a:bodyPr/>
          <a:lstStyle/>
          <a:p>
            <a:fld id="{8D942FC2-A162-47B3-989B-571A62414964}" type="slidenum">
              <a:rPr lang="en-US" smtClean="0"/>
              <a:t>17</a:t>
            </a:fld>
            <a:endParaRPr lang="en-US" dirty="0"/>
          </a:p>
        </p:txBody>
      </p:sp>
    </p:spTree>
    <p:extLst>
      <p:ext uri="{BB962C8B-B14F-4D97-AF65-F5344CB8AC3E}">
        <p14:creationId xmlns:p14="http://schemas.microsoft.com/office/powerpoint/2010/main" val="3671427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D11FA-C45D-E981-B2AD-7FA5EF24BA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90208D-5F9A-1375-F558-8E4D9D6644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B17F57-3EE5-F4BB-2AFD-25BDABD9DC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D9CEE6-72BE-B2CA-F0E7-EC3FCFEE789D}"/>
              </a:ext>
            </a:extLst>
          </p:cNvPr>
          <p:cNvSpPr>
            <a:spLocks noGrp="1"/>
          </p:cNvSpPr>
          <p:nvPr>
            <p:ph type="sldNum" sz="quarter" idx="5"/>
          </p:nvPr>
        </p:nvSpPr>
        <p:spPr/>
        <p:txBody>
          <a:bodyPr/>
          <a:lstStyle/>
          <a:p>
            <a:fld id="{8D942FC2-A162-47B3-989B-571A62414964}" type="slidenum">
              <a:rPr lang="en-US" smtClean="0"/>
              <a:t>18</a:t>
            </a:fld>
            <a:endParaRPr lang="en-US" dirty="0"/>
          </a:p>
        </p:txBody>
      </p:sp>
    </p:spTree>
    <p:extLst>
      <p:ext uri="{BB962C8B-B14F-4D97-AF65-F5344CB8AC3E}">
        <p14:creationId xmlns:p14="http://schemas.microsoft.com/office/powerpoint/2010/main" val="2051764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CA812-FE9A-C6C8-3D75-E383097D8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EB1C65-7D4D-93EF-AC56-7632928E5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6EB49B-02FA-3FD9-6209-06B4970C07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841AB7-87D5-C114-CCA2-A935E8708761}"/>
              </a:ext>
            </a:extLst>
          </p:cNvPr>
          <p:cNvSpPr>
            <a:spLocks noGrp="1"/>
          </p:cNvSpPr>
          <p:nvPr>
            <p:ph type="sldNum" sz="quarter" idx="5"/>
          </p:nvPr>
        </p:nvSpPr>
        <p:spPr/>
        <p:txBody>
          <a:bodyPr/>
          <a:lstStyle/>
          <a:p>
            <a:fld id="{8D942FC2-A162-47B3-989B-571A62414964}" type="slidenum">
              <a:rPr lang="en-US" smtClean="0"/>
              <a:t>19</a:t>
            </a:fld>
            <a:endParaRPr lang="en-US" dirty="0"/>
          </a:p>
        </p:txBody>
      </p:sp>
    </p:spTree>
    <p:extLst>
      <p:ext uri="{BB962C8B-B14F-4D97-AF65-F5344CB8AC3E}">
        <p14:creationId xmlns:p14="http://schemas.microsoft.com/office/powerpoint/2010/main" val="1709595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2</a:t>
            </a:fld>
            <a:endParaRPr lang="en-US" dirty="0"/>
          </a:p>
        </p:txBody>
      </p:sp>
    </p:spTree>
    <p:extLst>
      <p:ext uri="{BB962C8B-B14F-4D97-AF65-F5344CB8AC3E}">
        <p14:creationId xmlns:p14="http://schemas.microsoft.com/office/powerpoint/2010/main" val="4188800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1F45D-F7EC-DA9F-959C-C4C00278D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6C3126-2DA8-DB72-3CA0-C92E803A4D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039662-D164-8E75-5551-567BB1575B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B86363-3014-9F94-9354-2228DD1802A0}"/>
              </a:ext>
            </a:extLst>
          </p:cNvPr>
          <p:cNvSpPr>
            <a:spLocks noGrp="1"/>
          </p:cNvSpPr>
          <p:nvPr>
            <p:ph type="sldNum" sz="quarter" idx="5"/>
          </p:nvPr>
        </p:nvSpPr>
        <p:spPr/>
        <p:txBody>
          <a:bodyPr/>
          <a:lstStyle/>
          <a:p>
            <a:fld id="{8D942FC2-A162-47B3-989B-571A62414964}" type="slidenum">
              <a:rPr lang="en-US" smtClean="0"/>
              <a:t>20</a:t>
            </a:fld>
            <a:endParaRPr lang="en-US" dirty="0"/>
          </a:p>
        </p:txBody>
      </p:sp>
    </p:spTree>
    <p:extLst>
      <p:ext uri="{BB962C8B-B14F-4D97-AF65-F5344CB8AC3E}">
        <p14:creationId xmlns:p14="http://schemas.microsoft.com/office/powerpoint/2010/main" val="3506161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3893C-179C-0D07-CBFC-1D79913FE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9326A-625C-B9F1-CEE3-4BC7B8A4D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A98FF5-EFC8-6D36-C1B5-FD95FD6CDC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CBA180-AFE3-4EF4-B66F-E0752F96C731}"/>
              </a:ext>
            </a:extLst>
          </p:cNvPr>
          <p:cNvSpPr>
            <a:spLocks noGrp="1"/>
          </p:cNvSpPr>
          <p:nvPr>
            <p:ph type="sldNum" sz="quarter" idx="5"/>
          </p:nvPr>
        </p:nvSpPr>
        <p:spPr/>
        <p:txBody>
          <a:bodyPr/>
          <a:lstStyle/>
          <a:p>
            <a:fld id="{8D942FC2-A162-47B3-989B-571A62414964}" type="slidenum">
              <a:rPr lang="en-US" smtClean="0"/>
              <a:t>21</a:t>
            </a:fld>
            <a:endParaRPr lang="en-US" dirty="0"/>
          </a:p>
        </p:txBody>
      </p:sp>
    </p:spTree>
    <p:extLst>
      <p:ext uri="{BB962C8B-B14F-4D97-AF65-F5344CB8AC3E}">
        <p14:creationId xmlns:p14="http://schemas.microsoft.com/office/powerpoint/2010/main" val="2080493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1C7BB-FAC1-5806-0C60-E6EDB034F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28688-285D-3968-6486-661C1FFD7B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76F40B-6A2A-40FF-7254-540DD17EEE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35156A-AAFC-CB04-25E4-07C87565EE85}"/>
              </a:ext>
            </a:extLst>
          </p:cNvPr>
          <p:cNvSpPr>
            <a:spLocks noGrp="1"/>
          </p:cNvSpPr>
          <p:nvPr>
            <p:ph type="sldNum" sz="quarter" idx="5"/>
          </p:nvPr>
        </p:nvSpPr>
        <p:spPr/>
        <p:txBody>
          <a:bodyPr/>
          <a:lstStyle/>
          <a:p>
            <a:fld id="{8D942FC2-A162-47B3-989B-571A62414964}" type="slidenum">
              <a:rPr lang="en-US" smtClean="0"/>
              <a:t>22</a:t>
            </a:fld>
            <a:endParaRPr lang="en-US" dirty="0"/>
          </a:p>
        </p:txBody>
      </p:sp>
    </p:spTree>
    <p:extLst>
      <p:ext uri="{BB962C8B-B14F-4D97-AF65-F5344CB8AC3E}">
        <p14:creationId xmlns:p14="http://schemas.microsoft.com/office/powerpoint/2010/main" val="694578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F447F-9655-0A79-7702-5A690203E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79ACF-1BB7-8B3E-A549-2FBD2D0E27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7073E-4108-6258-95E0-B1F5E6AB03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452EC7-8638-996B-9CFE-3613D505CDBE}"/>
              </a:ext>
            </a:extLst>
          </p:cNvPr>
          <p:cNvSpPr>
            <a:spLocks noGrp="1"/>
          </p:cNvSpPr>
          <p:nvPr>
            <p:ph type="sldNum" sz="quarter" idx="5"/>
          </p:nvPr>
        </p:nvSpPr>
        <p:spPr/>
        <p:txBody>
          <a:bodyPr/>
          <a:lstStyle/>
          <a:p>
            <a:fld id="{8D942FC2-A162-47B3-989B-571A62414964}" type="slidenum">
              <a:rPr lang="en-US" smtClean="0"/>
              <a:t>23</a:t>
            </a:fld>
            <a:endParaRPr lang="en-US" dirty="0"/>
          </a:p>
        </p:txBody>
      </p:sp>
    </p:spTree>
    <p:extLst>
      <p:ext uri="{BB962C8B-B14F-4D97-AF65-F5344CB8AC3E}">
        <p14:creationId xmlns:p14="http://schemas.microsoft.com/office/powerpoint/2010/main" val="2837183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7EFEF-155D-60C4-83EB-788C3716D7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51CA56-399C-DAEB-A653-241826C36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0CE14-C8C1-0D5D-208B-BCBFA83C91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B5BEB6-1A47-7622-2E11-785BADD0AAFF}"/>
              </a:ext>
            </a:extLst>
          </p:cNvPr>
          <p:cNvSpPr>
            <a:spLocks noGrp="1"/>
          </p:cNvSpPr>
          <p:nvPr>
            <p:ph type="sldNum" sz="quarter" idx="5"/>
          </p:nvPr>
        </p:nvSpPr>
        <p:spPr/>
        <p:txBody>
          <a:bodyPr/>
          <a:lstStyle/>
          <a:p>
            <a:fld id="{8D942FC2-A162-47B3-989B-571A62414964}" type="slidenum">
              <a:rPr lang="en-US" smtClean="0"/>
              <a:t>24</a:t>
            </a:fld>
            <a:endParaRPr lang="en-US" dirty="0"/>
          </a:p>
        </p:txBody>
      </p:sp>
    </p:spTree>
    <p:extLst>
      <p:ext uri="{BB962C8B-B14F-4D97-AF65-F5344CB8AC3E}">
        <p14:creationId xmlns:p14="http://schemas.microsoft.com/office/powerpoint/2010/main" val="1059320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C346-00B2-A7A5-7B95-F7BFC0E7B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935D25-C942-AF9F-3FD3-DB05D1708B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65E357-F72D-5796-8AB0-3C415A34C2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F16073-ACFC-0DA1-2FF4-F808653F1CF9}"/>
              </a:ext>
            </a:extLst>
          </p:cNvPr>
          <p:cNvSpPr>
            <a:spLocks noGrp="1"/>
          </p:cNvSpPr>
          <p:nvPr>
            <p:ph type="sldNum" sz="quarter" idx="5"/>
          </p:nvPr>
        </p:nvSpPr>
        <p:spPr/>
        <p:txBody>
          <a:bodyPr/>
          <a:lstStyle/>
          <a:p>
            <a:fld id="{8D942FC2-A162-47B3-989B-571A62414964}" type="slidenum">
              <a:rPr lang="en-US" smtClean="0"/>
              <a:t>25</a:t>
            </a:fld>
            <a:endParaRPr lang="en-US" dirty="0"/>
          </a:p>
        </p:txBody>
      </p:sp>
    </p:spTree>
    <p:extLst>
      <p:ext uri="{BB962C8B-B14F-4D97-AF65-F5344CB8AC3E}">
        <p14:creationId xmlns:p14="http://schemas.microsoft.com/office/powerpoint/2010/main" val="3791829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D6177-48F8-D159-CAA2-D86EDF726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31CD8F-1A35-5579-D0D5-86D14D7488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C8E6F8-9A2D-E244-F8B0-4FCD62152F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76080A-98C1-A609-9B26-08FB18F5C94C}"/>
              </a:ext>
            </a:extLst>
          </p:cNvPr>
          <p:cNvSpPr>
            <a:spLocks noGrp="1"/>
          </p:cNvSpPr>
          <p:nvPr>
            <p:ph type="sldNum" sz="quarter" idx="5"/>
          </p:nvPr>
        </p:nvSpPr>
        <p:spPr/>
        <p:txBody>
          <a:bodyPr/>
          <a:lstStyle/>
          <a:p>
            <a:fld id="{8D942FC2-A162-47B3-989B-571A62414964}" type="slidenum">
              <a:rPr lang="en-US" smtClean="0"/>
              <a:t>26</a:t>
            </a:fld>
            <a:endParaRPr lang="en-US" dirty="0"/>
          </a:p>
        </p:txBody>
      </p:sp>
    </p:spTree>
    <p:extLst>
      <p:ext uri="{BB962C8B-B14F-4D97-AF65-F5344CB8AC3E}">
        <p14:creationId xmlns:p14="http://schemas.microsoft.com/office/powerpoint/2010/main" val="2331757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BCFEA-2548-3187-D1A6-E11F42A06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BC5B65-C31D-8859-7493-0C63ECD3E1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551130-DA00-D9C6-89E6-77366AF1C1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DE16D5-315A-D8A7-B1B9-41F9165C396C}"/>
              </a:ext>
            </a:extLst>
          </p:cNvPr>
          <p:cNvSpPr>
            <a:spLocks noGrp="1"/>
          </p:cNvSpPr>
          <p:nvPr>
            <p:ph type="sldNum" sz="quarter" idx="5"/>
          </p:nvPr>
        </p:nvSpPr>
        <p:spPr/>
        <p:txBody>
          <a:bodyPr/>
          <a:lstStyle/>
          <a:p>
            <a:fld id="{8D942FC2-A162-47B3-989B-571A62414964}" type="slidenum">
              <a:rPr lang="en-US" smtClean="0"/>
              <a:t>27</a:t>
            </a:fld>
            <a:endParaRPr lang="en-US" dirty="0"/>
          </a:p>
        </p:txBody>
      </p:sp>
    </p:spTree>
    <p:extLst>
      <p:ext uri="{BB962C8B-B14F-4D97-AF65-F5344CB8AC3E}">
        <p14:creationId xmlns:p14="http://schemas.microsoft.com/office/powerpoint/2010/main" val="3233261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6B52C-6753-097F-734B-FC9C1E924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34545-916C-BA26-F273-9D8F2304FB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3C9779-3906-91BE-AF7C-361EAB7052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0B3A70-53F3-DF6A-A3C5-6CF96B46B4A4}"/>
              </a:ext>
            </a:extLst>
          </p:cNvPr>
          <p:cNvSpPr>
            <a:spLocks noGrp="1"/>
          </p:cNvSpPr>
          <p:nvPr>
            <p:ph type="sldNum" sz="quarter" idx="5"/>
          </p:nvPr>
        </p:nvSpPr>
        <p:spPr/>
        <p:txBody>
          <a:bodyPr/>
          <a:lstStyle/>
          <a:p>
            <a:fld id="{8D942FC2-A162-47B3-989B-571A62414964}" type="slidenum">
              <a:rPr lang="en-US" smtClean="0"/>
              <a:t>28</a:t>
            </a:fld>
            <a:endParaRPr lang="en-US" dirty="0"/>
          </a:p>
        </p:txBody>
      </p:sp>
    </p:spTree>
    <p:extLst>
      <p:ext uri="{BB962C8B-B14F-4D97-AF65-F5344CB8AC3E}">
        <p14:creationId xmlns:p14="http://schemas.microsoft.com/office/powerpoint/2010/main" val="3618572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30</a:t>
            </a:fld>
            <a:endParaRPr lang="en-US" dirty="0"/>
          </a:p>
        </p:txBody>
      </p:sp>
    </p:spTree>
    <p:extLst>
      <p:ext uri="{BB962C8B-B14F-4D97-AF65-F5344CB8AC3E}">
        <p14:creationId xmlns:p14="http://schemas.microsoft.com/office/powerpoint/2010/main" val="191688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3</a:t>
            </a:fld>
            <a:endParaRPr lang="en-US" dirty="0"/>
          </a:p>
        </p:txBody>
      </p:sp>
    </p:spTree>
    <p:extLst>
      <p:ext uri="{BB962C8B-B14F-4D97-AF65-F5344CB8AC3E}">
        <p14:creationId xmlns:p14="http://schemas.microsoft.com/office/powerpoint/2010/main" val="1237667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32</a:t>
            </a:fld>
            <a:endParaRPr lang="en-US" dirty="0"/>
          </a:p>
        </p:txBody>
      </p:sp>
    </p:spTree>
    <p:extLst>
      <p:ext uri="{BB962C8B-B14F-4D97-AF65-F5344CB8AC3E}">
        <p14:creationId xmlns:p14="http://schemas.microsoft.com/office/powerpoint/2010/main" val="3700143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33</a:t>
            </a:fld>
            <a:endParaRPr lang="en-US" dirty="0"/>
          </a:p>
        </p:txBody>
      </p:sp>
    </p:spTree>
    <p:extLst>
      <p:ext uri="{BB962C8B-B14F-4D97-AF65-F5344CB8AC3E}">
        <p14:creationId xmlns:p14="http://schemas.microsoft.com/office/powerpoint/2010/main" val="524091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6F9AC-5FED-1857-358D-BF3CEAA3F4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EB500B-84F9-DA94-7CBA-D974299BD3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B41B65-8700-8B39-BE0D-515C7FB3AF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0D244B-5AE0-4E27-D291-118D732317F4}"/>
              </a:ext>
            </a:extLst>
          </p:cNvPr>
          <p:cNvSpPr>
            <a:spLocks noGrp="1"/>
          </p:cNvSpPr>
          <p:nvPr>
            <p:ph type="sldNum" sz="quarter" idx="5"/>
          </p:nvPr>
        </p:nvSpPr>
        <p:spPr/>
        <p:txBody>
          <a:bodyPr/>
          <a:lstStyle/>
          <a:p>
            <a:fld id="{8D942FC2-A162-47B3-989B-571A62414964}" type="slidenum">
              <a:rPr lang="en-US" smtClean="0"/>
              <a:t>4</a:t>
            </a:fld>
            <a:endParaRPr lang="en-US" dirty="0"/>
          </a:p>
        </p:txBody>
      </p:sp>
    </p:spTree>
    <p:extLst>
      <p:ext uri="{BB962C8B-B14F-4D97-AF65-F5344CB8AC3E}">
        <p14:creationId xmlns:p14="http://schemas.microsoft.com/office/powerpoint/2010/main" val="854144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3F3CC-41DF-D95C-36A7-3E7298F968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74F5E8-D772-4A3B-C611-60C87619C9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BA0EBA-4598-63A0-DA89-8DB236142E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965876-B036-1301-0695-8BC2E53DF8AE}"/>
              </a:ext>
            </a:extLst>
          </p:cNvPr>
          <p:cNvSpPr>
            <a:spLocks noGrp="1"/>
          </p:cNvSpPr>
          <p:nvPr>
            <p:ph type="sldNum" sz="quarter" idx="5"/>
          </p:nvPr>
        </p:nvSpPr>
        <p:spPr/>
        <p:txBody>
          <a:bodyPr/>
          <a:lstStyle/>
          <a:p>
            <a:fld id="{8D942FC2-A162-47B3-989B-571A62414964}" type="slidenum">
              <a:rPr lang="en-US" smtClean="0"/>
              <a:t>5</a:t>
            </a:fld>
            <a:endParaRPr lang="en-US" dirty="0"/>
          </a:p>
        </p:txBody>
      </p:sp>
    </p:spTree>
    <p:extLst>
      <p:ext uri="{BB962C8B-B14F-4D97-AF65-F5344CB8AC3E}">
        <p14:creationId xmlns:p14="http://schemas.microsoft.com/office/powerpoint/2010/main" val="2075029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E561D-02D9-AC70-08F6-2C2BA95A1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958416-43A6-FDA2-695F-3A5CBE1E82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2611CA-3884-AF5B-004E-4E2417BDF9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814E64-59FC-123A-AE22-C240C3C3D99E}"/>
              </a:ext>
            </a:extLst>
          </p:cNvPr>
          <p:cNvSpPr>
            <a:spLocks noGrp="1"/>
          </p:cNvSpPr>
          <p:nvPr>
            <p:ph type="sldNum" sz="quarter" idx="5"/>
          </p:nvPr>
        </p:nvSpPr>
        <p:spPr/>
        <p:txBody>
          <a:bodyPr/>
          <a:lstStyle/>
          <a:p>
            <a:fld id="{8D942FC2-A162-47B3-989B-571A62414964}" type="slidenum">
              <a:rPr lang="en-US" smtClean="0"/>
              <a:t>6</a:t>
            </a:fld>
            <a:endParaRPr lang="en-US" dirty="0"/>
          </a:p>
        </p:txBody>
      </p:sp>
    </p:spTree>
    <p:extLst>
      <p:ext uri="{BB962C8B-B14F-4D97-AF65-F5344CB8AC3E}">
        <p14:creationId xmlns:p14="http://schemas.microsoft.com/office/powerpoint/2010/main" val="969335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9350F-349B-E70B-B43E-6AFC6100D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B76518-A97F-43C1-2C3E-53609E1AB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24D76-0DD1-8B97-99CE-C3D1ED2866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73A432-4323-5131-9762-2F0A099D75F8}"/>
              </a:ext>
            </a:extLst>
          </p:cNvPr>
          <p:cNvSpPr>
            <a:spLocks noGrp="1"/>
          </p:cNvSpPr>
          <p:nvPr>
            <p:ph type="sldNum" sz="quarter" idx="5"/>
          </p:nvPr>
        </p:nvSpPr>
        <p:spPr/>
        <p:txBody>
          <a:bodyPr/>
          <a:lstStyle/>
          <a:p>
            <a:fld id="{8D942FC2-A162-47B3-989B-571A62414964}" type="slidenum">
              <a:rPr lang="en-US" smtClean="0"/>
              <a:t>7</a:t>
            </a:fld>
            <a:endParaRPr lang="en-US" dirty="0"/>
          </a:p>
        </p:txBody>
      </p:sp>
    </p:spTree>
    <p:extLst>
      <p:ext uri="{BB962C8B-B14F-4D97-AF65-F5344CB8AC3E}">
        <p14:creationId xmlns:p14="http://schemas.microsoft.com/office/powerpoint/2010/main" val="4000841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2E799-2496-AD12-D68A-2DE0C0E371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8C6A2B-79E1-7C51-C368-DD934F2A2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B185A-33F6-E5F4-4E19-5C7CFDEBC1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A219FA-6B83-BF1F-6CF3-56EC00719C36}"/>
              </a:ext>
            </a:extLst>
          </p:cNvPr>
          <p:cNvSpPr>
            <a:spLocks noGrp="1"/>
          </p:cNvSpPr>
          <p:nvPr>
            <p:ph type="sldNum" sz="quarter" idx="5"/>
          </p:nvPr>
        </p:nvSpPr>
        <p:spPr/>
        <p:txBody>
          <a:bodyPr/>
          <a:lstStyle/>
          <a:p>
            <a:fld id="{8D942FC2-A162-47B3-989B-571A62414964}" type="slidenum">
              <a:rPr lang="en-US" smtClean="0"/>
              <a:t>8</a:t>
            </a:fld>
            <a:endParaRPr lang="en-US" dirty="0"/>
          </a:p>
        </p:txBody>
      </p:sp>
    </p:spTree>
    <p:extLst>
      <p:ext uri="{BB962C8B-B14F-4D97-AF65-F5344CB8AC3E}">
        <p14:creationId xmlns:p14="http://schemas.microsoft.com/office/powerpoint/2010/main" val="4226445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8CC6A-E7DD-F897-8228-96936C621C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6952B-FABE-7703-4AED-C89A2181D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06FA9E-252E-272C-BAF8-A2B9E4D896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9C878E-AB2B-537C-B5B6-38D0CCE7B335}"/>
              </a:ext>
            </a:extLst>
          </p:cNvPr>
          <p:cNvSpPr>
            <a:spLocks noGrp="1"/>
          </p:cNvSpPr>
          <p:nvPr>
            <p:ph type="sldNum" sz="quarter" idx="5"/>
          </p:nvPr>
        </p:nvSpPr>
        <p:spPr/>
        <p:txBody>
          <a:bodyPr/>
          <a:lstStyle/>
          <a:p>
            <a:fld id="{8D942FC2-A162-47B3-989B-571A62414964}" type="slidenum">
              <a:rPr lang="en-US" smtClean="0"/>
              <a:t>9</a:t>
            </a:fld>
            <a:endParaRPr lang="en-US" dirty="0"/>
          </a:p>
        </p:txBody>
      </p:sp>
    </p:spTree>
    <p:extLst>
      <p:ext uri="{BB962C8B-B14F-4D97-AF65-F5344CB8AC3E}">
        <p14:creationId xmlns:p14="http://schemas.microsoft.com/office/powerpoint/2010/main" val="790711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6276193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86357117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410713770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hasCustomPrompt="1"/>
          </p:nvPr>
        </p:nvSpPr>
        <p:spPr>
          <a:xfrm>
            <a:off x="2197100" y="1079500"/>
            <a:ext cx="7797799" cy="2543594"/>
          </a:xfrm>
        </p:spPr>
        <p:txBody>
          <a:bodyPr anchor="b">
            <a:normAutofit/>
          </a:bodyPr>
          <a:lstStyle>
            <a:lvl1pPr algn="ctr">
              <a:defRPr sz="2800"/>
            </a:lvl1pPr>
          </a:lstStyle>
          <a:p>
            <a:r>
              <a:rPr lang="en-US" dirty="0"/>
              <a:t>Click to add title</a:t>
            </a:r>
          </a:p>
        </p:txBody>
      </p:sp>
      <p:grpSp>
        <p:nvGrpSpPr>
          <p:cNvPr id="7" name="Group 6">
            <a:extLst>
              <a:ext uri="{FF2B5EF4-FFF2-40B4-BE49-F238E27FC236}">
                <a16:creationId xmlns:a16="http://schemas.microsoft.com/office/drawing/2014/main" id="{A8224D70-2CA9-3DC4-F002-EC470A48EB82}"/>
              </a:ext>
              <a:ext uri="{C183D7F6-B498-43B3-948B-1728B52AA6E4}">
                <adec:decorative xmlns:adec="http://schemas.microsoft.com/office/drawing/2017/decorative" val="1"/>
              </a:ext>
            </a:extLst>
          </p:cNvPr>
          <p:cNvGrpSpPr/>
          <p:nvPr userDrawn="1"/>
        </p:nvGrpSpPr>
        <p:grpSpPr>
          <a:xfrm>
            <a:off x="9728046" y="4869342"/>
            <a:ext cx="1623711" cy="630920"/>
            <a:chOff x="9588346" y="4824892"/>
            <a:chExt cx="1623711" cy="630920"/>
          </a:xfrm>
        </p:grpSpPr>
        <p:sp>
          <p:nvSpPr>
            <p:cNvPr id="8" name="Freeform: Shape 15">
              <a:extLst>
                <a:ext uri="{FF2B5EF4-FFF2-40B4-BE49-F238E27FC236}">
                  <a16:creationId xmlns:a16="http://schemas.microsoft.com/office/drawing/2014/main" id="{C0B1F33F-4201-2B4E-E8EC-1D07263083EB}"/>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2ED5B178-0506-30BE-93BB-73C02006B988}"/>
                </a:ext>
              </a:extLst>
            </p:cNvPr>
            <p:cNvGrpSpPr/>
            <p:nvPr/>
          </p:nvGrpSpPr>
          <p:grpSpPr>
            <a:xfrm rot="2700000" flipH="1">
              <a:off x="10112436" y="4359902"/>
              <a:ext cx="571820" cy="1620000"/>
              <a:chOff x="8482785" y="4330454"/>
              <a:chExt cx="571820" cy="1620000"/>
            </a:xfrm>
          </p:grpSpPr>
          <p:sp>
            <p:nvSpPr>
              <p:cNvPr id="10" name="Freeform: Shape 17">
                <a:extLst>
                  <a:ext uri="{FF2B5EF4-FFF2-40B4-BE49-F238E27FC236}">
                    <a16:creationId xmlns:a16="http://schemas.microsoft.com/office/drawing/2014/main" id="{B3F854F0-E9B7-2C32-CA3C-FA9719440768}"/>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1" name="Straight Connector 10">
                <a:extLst>
                  <a:ext uri="{FF2B5EF4-FFF2-40B4-BE49-F238E27FC236}">
                    <a16:creationId xmlns:a16="http://schemas.microsoft.com/office/drawing/2014/main" id="{E8224CDA-DD93-0DF6-7DD9-8328D1606037}"/>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 name="Straight Connector 11">
            <a:extLst>
              <a:ext uri="{FF2B5EF4-FFF2-40B4-BE49-F238E27FC236}">
                <a16:creationId xmlns:a16="http://schemas.microsoft.com/office/drawing/2014/main" id="{A3FA5F65-B2C5-BB65-83E3-F195EEE49001}"/>
              </a:ext>
              <a:ext uri="{C183D7F6-B498-43B3-948B-1728B52AA6E4}">
                <adec:decorative xmlns:adec="http://schemas.microsoft.com/office/drawing/2017/decorative" val="1"/>
              </a:ext>
            </a:extLst>
          </p:cNvPr>
          <p:cNvCxnSpPr>
            <a:cxnSpLocks/>
          </p:cNvCxnSpPr>
          <p:nvPr userDrawn="1"/>
        </p:nvCxnSpPr>
        <p:spPr>
          <a:xfrm>
            <a:off x="5826000" y="4099086"/>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725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C1D561-971B-43DB-A5A7-63A887A0CA6B}"/>
              </a:ext>
            </a:extLst>
          </p:cNvPr>
          <p:cNvSpPr>
            <a:spLocks noGrp="1"/>
          </p:cNvSpPr>
          <p:nvPr>
            <p:ph type="title" hasCustomPrompt="1"/>
          </p:nvPr>
        </p:nvSpPr>
        <p:spPr>
          <a:xfrm>
            <a:off x="565150" y="548640"/>
            <a:ext cx="5486400" cy="1371600"/>
          </a:xfrm>
        </p:spPr>
        <p:txBody>
          <a:bodyPr anchor="b" anchorCtr="0">
            <a:noAutofit/>
          </a:bodyPr>
          <a:lstStyle>
            <a:lvl1pPr algn="ctr">
              <a:defRPr/>
            </a:lvl1pPr>
          </a:lstStyle>
          <a:p>
            <a:pPr algn="ctr"/>
            <a:r>
              <a:rPr lang="en-US" dirty="0"/>
              <a:t>Click to add title</a:t>
            </a:r>
          </a:p>
        </p:txBody>
      </p:sp>
      <p:cxnSp>
        <p:nvCxnSpPr>
          <p:cNvPr id="9" name="Straight Connector 8">
            <a:extLst>
              <a:ext uri="{FF2B5EF4-FFF2-40B4-BE49-F238E27FC236}">
                <a16:creationId xmlns:a16="http://schemas.microsoft.com/office/drawing/2014/main" id="{8CACFD68-412E-48B4-B9EB-FEDC20A81354}"/>
              </a:ext>
              <a:ext uri="{C183D7F6-B498-43B3-948B-1728B52AA6E4}">
                <adec:decorative xmlns:adec="http://schemas.microsoft.com/office/drawing/2017/decorative" val="1"/>
              </a:ext>
            </a:extLst>
          </p:cNvPr>
          <p:cNvCxnSpPr>
            <a:cxnSpLocks/>
          </p:cNvCxnSpPr>
          <p:nvPr userDrawn="1"/>
        </p:nvCxnSpPr>
        <p:spPr>
          <a:xfrm>
            <a:off x="3023391"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4F0731E0-58E0-4382-ADA7-A9C6DE2E7E36}"/>
              </a:ext>
            </a:extLst>
          </p:cNvPr>
          <p:cNvSpPr>
            <a:spLocks noGrp="1"/>
          </p:cNvSpPr>
          <p:nvPr>
            <p:ph idx="1" hasCustomPrompt="1"/>
          </p:nvPr>
        </p:nvSpPr>
        <p:spPr>
          <a:xfrm>
            <a:off x="565149" y="2759076"/>
            <a:ext cx="5486399" cy="3009899"/>
          </a:xfrm>
        </p:spPr>
        <p:txBody>
          <a:bodyPr>
            <a:noAutofit/>
          </a:bodyPr>
          <a:lstStyle>
            <a:lvl1pPr>
              <a:lnSpc>
                <a:spcPct val="100000"/>
              </a:lnSpc>
              <a:spcBef>
                <a:spcPts val="1000"/>
              </a:spcBef>
              <a:defRPr sz="1800"/>
            </a:lvl1pPr>
            <a:lvl2pPr>
              <a:lnSpc>
                <a:spcPct val="100000"/>
              </a:lnSpc>
              <a:spcBef>
                <a:spcPts val="1000"/>
              </a:spcBef>
              <a:defRPr sz="1800"/>
            </a:lvl2pPr>
            <a:lvl3pPr>
              <a:lnSpc>
                <a:spcPct val="100000"/>
              </a:lnSpc>
              <a:spcBef>
                <a:spcPts val="1000"/>
              </a:spcBef>
              <a:defRPr sz="1600"/>
            </a:lvl3pPr>
            <a:lvl4pPr>
              <a:lnSpc>
                <a:spcPct val="100000"/>
              </a:lnSpc>
              <a:spcBef>
                <a:spcPts val="1000"/>
              </a:spcBef>
              <a:defRPr sz="1800"/>
            </a:lvl4pPr>
            <a:lvl5pPr>
              <a:lnSpc>
                <a:spcPct val="100000"/>
              </a:lnSpc>
              <a:spcBef>
                <a:spcPts val="1000"/>
              </a:spcBef>
              <a:defRPr sz="1800"/>
            </a:lvl5pPr>
            <a:lvl6pPr>
              <a:lnSpc>
                <a:spcPct val="100000"/>
              </a:lnSpc>
              <a:spcBef>
                <a:spcPts val="1000"/>
              </a:spcBef>
              <a:buClr>
                <a:schemeClr val="accent5"/>
              </a:buClr>
              <a:defRPr sz="1600"/>
            </a:lvl6pPr>
            <a:lvl7pPr>
              <a:buClr>
                <a:schemeClr val="accent5"/>
              </a:buClr>
              <a:defRPr/>
            </a:lvl7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a:p>
            <a:pPr lvl="2"/>
            <a:endParaRPr lang="en-US" dirty="0"/>
          </a:p>
        </p:txBody>
      </p:sp>
      <p:sp>
        <p:nvSpPr>
          <p:cNvPr id="11" name="Date Placeholder 3">
            <a:extLst>
              <a:ext uri="{FF2B5EF4-FFF2-40B4-BE49-F238E27FC236}">
                <a16:creationId xmlns:a16="http://schemas.microsoft.com/office/drawing/2014/main" id="{23D67752-1F0B-4C84-BBA7-A57E2793D918}"/>
              </a:ext>
            </a:extLst>
          </p:cNvPr>
          <p:cNvSpPr>
            <a:spLocks noGrp="1"/>
          </p:cNvSpPr>
          <p:nvPr>
            <p:ph type="dt" sz="half" idx="10"/>
          </p:nvPr>
        </p:nvSpPr>
        <p:spPr>
          <a:xfrm>
            <a:off x="541338" y="6401999"/>
            <a:ext cx="2206625" cy="369332"/>
          </a:xfrm>
        </p:spPr>
        <p:txBody>
          <a:bodyPr/>
          <a:lstStyle>
            <a:lvl1pPr>
              <a:defRPr/>
            </a:lvl1pPr>
          </a:lstStyle>
          <a:p>
            <a:pPr>
              <a:defRPr/>
            </a:pPr>
            <a:r>
              <a:rPr lang="en-US">
                <a:solidFill>
                  <a:prstClr val="white">
                    <a:alpha val="70000"/>
                  </a:prstClr>
                </a:solidFill>
              </a:rPr>
              <a:t>20XX</a:t>
            </a:r>
            <a:endParaRPr lang="en-US" dirty="0">
              <a:solidFill>
                <a:prstClr val="white">
                  <a:alpha val="70000"/>
                </a:prstClr>
              </a:solidFill>
            </a:endParaRPr>
          </a:p>
        </p:txBody>
      </p:sp>
      <p:sp>
        <p:nvSpPr>
          <p:cNvPr id="12" name="Rectangle 11">
            <a:extLst>
              <a:ext uri="{FF2B5EF4-FFF2-40B4-BE49-F238E27FC236}">
                <a16:creationId xmlns:a16="http://schemas.microsoft.com/office/drawing/2014/main" id="{FA4033A0-8E66-4ABA-9E27-744642AA948F}"/>
              </a:ext>
              <a:ext uri="{C183D7F6-B498-43B3-948B-1728B52AA6E4}">
                <adec:decorative xmlns:adec="http://schemas.microsoft.com/office/drawing/2017/decorative" val="1"/>
              </a:ext>
            </a:extLst>
          </p:cNvPr>
          <p:cNvSpPr/>
          <p:nvPr userDrawn="1"/>
        </p:nvSpPr>
        <p:spPr>
          <a:xfrm>
            <a:off x="6654794" y="0"/>
            <a:ext cx="5537206"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alpha val="20000"/>
                </a:prstClr>
              </a:solidFill>
              <a:effectLst/>
              <a:uLnTx/>
              <a:uFillTx/>
              <a:latin typeface="Avenir Next LT Pro Light"/>
              <a:ea typeface="+mn-ea"/>
              <a:cs typeface="+mn-cs"/>
            </a:endParaRPr>
          </a:p>
        </p:txBody>
      </p:sp>
      <p:sp>
        <p:nvSpPr>
          <p:cNvPr id="15" name="Footer Placeholder 4">
            <a:extLst>
              <a:ext uri="{FF2B5EF4-FFF2-40B4-BE49-F238E27FC236}">
                <a16:creationId xmlns:a16="http://schemas.microsoft.com/office/drawing/2014/main" id="{E8E05746-2784-43CF-84F7-0175BD650240}"/>
              </a:ext>
            </a:extLst>
          </p:cNvPr>
          <p:cNvSpPr>
            <a:spLocks noGrp="1"/>
          </p:cNvSpPr>
          <p:nvPr>
            <p:ph type="ftr" sz="quarter" idx="11"/>
          </p:nvPr>
        </p:nvSpPr>
        <p:spPr>
          <a:xfrm>
            <a:off x="3308350" y="6401999"/>
            <a:ext cx="55753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sp>
        <p:nvSpPr>
          <p:cNvPr id="16" name="Slide Number Placeholder 5">
            <a:extLst>
              <a:ext uri="{FF2B5EF4-FFF2-40B4-BE49-F238E27FC236}">
                <a16:creationId xmlns:a16="http://schemas.microsoft.com/office/drawing/2014/main" id="{BB851CC3-3ED8-49E8-B8AC-6D79B036F307}"/>
              </a:ext>
            </a:extLst>
          </p:cNvPr>
          <p:cNvSpPr>
            <a:spLocks noGrp="1"/>
          </p:cNvSpPr>
          <p:nvPr>
            <p:ph type="sldNum" sz="quarter" idx="12"/>
          </p:nvPr>
        </p:nvSpPr>
        <p:spPr>
          <a:xfrm>
            <a:off x="9442800" y="6401999"/>
            <a:ext cx="2208212" cy="36933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607A7-8386-47DB-8578-DDEDD194E5D4}" type="slidenum">
              <a:rPr kumimoji="0" lang="en-US" sz="1000" b="0" i="0" u="none" strike="noStrike" kern="1200" cap="all" spc="300" normalizeH="0" baseline="0" noProof="0" smtClean="0">
                <a:ln>
                  <a:noFill/>
                </a:ln>
                <a:solidFill>
                  <a:prstClr val="white">
                    <a:alpha val="70000"/>
                  </a:prstClr>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grpSp>
        <p:nvGrpSpPr>
          <p:cNvPr id="2" name="Group 1">
            <a:extLst>
              <a:ext uri="{FF2B5EF4-FFF2-40B4-BE49-F238E27FC236}">
                <a16:creationId xmlns:a16="http://schemas.microsoft.com/office/drawing/2014/main" id="{F6F0BC49-315A-CF7A-E741-A8688AF53E66}"/>
              </a:ext>
            </a:extLst>
          </p:cNvPr>
          <p:cNvGrpSpPr/>
          <p:nvPr userDrawn="1"/>
        </p:nvGrpSpPr>
        <p:grpSpPr>
          <a:xfrm>
            <a:off x="9728046" y="831278"/>
            <a:ext cx="1623711" cy="630920"/>
            <a:chOff x="9588346" y="4824892"/>
            <a:chExt cx="1623711" cy="630920"/>
          </a:xfrm>
        </p:grpSpPr>
        <p:sp>
          <p:nvSpPr>
            <p:cNvPr id="3" name="Freeform: Shape 15">
              <a:extLst>
                <a:ext uri="{FF2B5EF4-FFF2-40B4-BE49-F238E27FC236}">
                  <a16:creationId xmlns:a16="http://schemas.microsoft.com/office/drawing/2014/main" id="{3FCB73E1-B061-C75F-AB29-C27CA95E57A9}"/>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94A16F89-984C-DEA8-C894-E819A7646610}"/>
                </a:ext>
              </a:extLst>
            </p:cNvPr>
            <p:cNvGrpSpPr/>
            <p:nvPr/>
          </p:nvGrpSpPr>
          <p:grpSpPr>
            <a:xfrm rot="2700000" flipH="1">
              <a:off x="10112436" y="4359902"/>
              <a:ext cx="571820" cy="1620000"/>
              <a:chOff x="8482785" y="4330454"/>
              <a:chExt cx="571820" cy="1620000"/>
            </a:xfrm>
          </p:grpSpPr>
          <p:sp>
            <p:nvSpPr>
              <p:cNvPr id="5" name="Freeform: Shape 17">
                <a:extLst>
                  <a:ext uri="{FF2B5EF4-FFF2-40B4-BE49-F238E27FC236}">
                    <a16:creationId xmlns:a16="http://schemas.microsoft.com/office/drawing/2014/main" id="{0971E16B-8BBF-40B5-5862-FAAADBF530A0}"/>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6" name="Straight Connector 5">
                <a:extLst>
                  <a:ext uri="{FF2B5EF4-FFF2-40B4-BE49-F238E27FC236}">
                    <a16:creationId xmlns:a16="http://schemas.microsoft.com/office/drawing/2014/main" id="{C1D464A1-0F6B-3CEE-8719-573F89E87B36}"/>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37773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1">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D0C49A9B-EBDE-4047-884B-0860623D6391}"/>
              </a:ext>
            </a:extLst>
          </p:cNvPr>
          <p:cNvSpPr>
            <a:spLocks noGrp="1"/>
          </p:cNvSpPr>
          <p:nvPr>
            <p:ph type="ctrTitle" hasCustomPrompt="1"/>
          </p:nvPr>
        </p:nvSpPr>
        <p:spPr>
          <a:xfrm>
            <a:off x="1085851" y="2165174"/>
            <a:ext cx="6118224" cy="1554480"/>
          </a:xfrm>
        </p:spPr>
        <p:txBody>
          <a:bodyPr anchor="b">
            <a:noAutofit/>
          </a:bodyPr>
          <a:lstStyle>
            <a:lvl1pPr algn="ctr">
              <a:defRPr/>
            </a:lvl1pPr>
          </a:lstStyle>
          <a:p>
            <a:r>
              <a:rPr lang="en-US" dirty="0"/>
              <a:t>Click to add title</a:t>
            </a:r>
          </a:p>
        </p:txBody>
      </p:sp>
      <p:sp>
        <p:nvSpPr>
          <p:cNvPr id="35" name="Picture Placeholder 31">
            <a:extLst>
              <a:ext uri="{FF2B5EF4-FFF2-40B4-BE49-F238E27FC236}">
                <a16:creationId xmlns:a16="http://schemas.microsoft.com/office/drawing/2014/main" id="{99CD77F7-3095-4517-B300-DE93875DE53E}"/>
              </a:ext>
            </a:extLst>
          </p:cNvPr>
          <p:cNvSpPr>
            <a:spLocks noGrp="1"/>
          </p:cNvSpPr>
          <p:nvPr>
            <p:ph type="pic" sz="quarter" idx="13" hasCustomPrompt="1"/>
          </p:nvPr>
        </p:nvSpPr>
        <p:spPr>
          <a:xfrm>
            <a:off x="8329613" y="0"/>
            <a:ext cx="3862387" cy="2286000"/>
          </a:xfrm>
        </p:spPr>
        <p:txBody>
          <a:bodyPr>
            <a:normAutofit/>
          </a:bodyPr>
          <a:lstStyle>
            <a:lvl1pPr marL="0" indent="0" algn="ctr">
              <a:buNone/>
              <a:defRPr sz="1800"/>
            </a:lvl1pPr>
          </a:lstStyle>
          <a:p>
            <a:r>
              <a:rPr lang="en-US" dirty="0"/>
              <a:t>Click icon to add photo</a:t>
            </a:r>
          </a:p>
        </p:txBody>
      </p:sp>
      <p:sp>
        <p:nvSpPr>
          <p:cNvPr id="36" name="Picture Placeholder 31">
            <a:extLst>
              <a:ext uri="{FF2B5EF4-FFF2-40B4-BE49-F238E27FC236}">
                <a16:creationId xmlns:a16="http://schemas.microsoft.com/office/drawing/2014/main" id="{F31ECFCC-4520-48AB-A8A1-AF9FC0C055B8}"/>
              </a:ext>
            </a:extLst>
          </p:cNvPr>
          <p:cNvSpPr>
            <a:spLocks noGrp="1"/>
          </p:cNvSpPr>
          <p:nvPr>
            <p:ph type="pic" sz="quarter" idx="14" hasCustomPrompt="1"/>
          </p:nvPr>
        </p:nvSpPr>
        <p:spPr>
          <a:xfrm>
            <a:off x="8329200" y="2286000"/>
            <a:ext cx="3862387" cy="2286000"/>
          </a:xfrm>
        </p:spPr>
        <p:txBody>
          <a:bodyPr>
            <a:normAutofit/>
          </a:bodyPr>
          <a:lstStyle>
            <a:lvl1pPr marL="0" indent="0" algn="ctr">
              <a:buNone/>
              <a:defRPr sz="1800"/>
            </a:lvl1pPr>
          </a:lstStyle>
          <a:p>
            <a:r>
              <a:rPr lang="en-US" dirty="0"/>
              <a:t>Click icon to add photo</a:t>
            </a:r>
          </a:p>
        </p:txBody>
      </p:sp>
      <p:sp>
        <p:nvSpPr>
          <p:cNvPr id="37" name="Picture Placeholder 31">
            <a:extLst>
              <a:ext uri="{FF2B5EF4-FFF2-40B4-BE49-F238E27FC236}">
                <a16:creationId xmlns:a16="http://schemas.microsoft.com/office/drawing/2014/main" id="{0FDBD13C-46E7-4BB9-957D-DE2A5925521A}"/>
              </a:ext>
            </a:extLst>
          </p:cNvPr>
          <p:cNvSpPr>
            <a:spLocks noGrp="1"/>
          </p:cNvSpPr>
          <p:nvPr>
            <p:ph type="pic" sz="quarter" idx="15" hasCustomPrompt="1"/>
          </p:nvPr>
        </p:nvSpPr>
        <p:spPr>
          <a:xfrm>
            <a:off x="8329200" y="4572000"/>
            <a:ext cx="3862387" cy="2286000"/>
          </a:xfrm>
        </p:spPr>
        <p:txBody>
          <a:bodyPr>
            <a:normAutofit/>
          </a:bodyPr>
          <a:lstStyle>
            <a:lvl1pPr marL="0" indent="0" algn="ctr">
              <a:buNone/>
              <a:defRPr sz="1800"/>
            </a:lvl1pPr>
          </a:lstStyle>
          <a:p>
            <a:r>
              <a:rPr lang="en-US" dirty="0"/>
              <a:t>Click icon to add photo</a:t>
            </a:r>
          </a:p>
        </p:txBody>
      </p:sp>
      <p:grpSp>
        <p:nvGrpSpPr>
          <p:cNvPr id="12" name="Group 11">
            <a:extLst>
              <a:ext uri="{FF2B5EF4-FFF2-40B4-BE49-F238E27FC236}">
                <a16:creationId xmlns:a16="http://schemas.microsoft.com/office/drawing/2014/main" id="{85B40728-32E0-44CE-8C68-1E68245C2999}"/>
              </a:ext>
              <a:ext uri="{C183D7F6-B498-43B3-948B-1728B52AA6E4}">
                <adec:decorative xmlns:adec="http://schemas.microsoft.com/office/drawing/2017/decorative" val="1"/>
              </a:ext>
            </a:extLst>
          </p:cNvPr>
          <p:cNvGrpSpPr/>
          <p:nvPr userDrawn="1"/>
        </p:nvGrpSpPr>
        <p:grpSpPr>
          <a:xfrm>
            <a:off x="3400874" y="4194521"/>
            <a:ext cx="1481845" cy="787628"/>
            <a:chOff x="4987925" y="2840038"/>
            <a:chExt cx="2216150" cy="1177924"/>
          </a:xfrm>
        </p:grpSpPr>
        <p:sp>
          <p:nvSpPr>
            <p:cNvPr id="13" name="Rectangle 12">
              <a:extLst>
                <a:ext uri="{FF2B5EF4-FFF2-40B4-BE49-F238E27FC236}">
                  <a16:creationId xmlns:a16="http://schemas.microsoft.com/office/drawing/2014/main" id="{40A6D99A-68F3-4E08-BB89-083CE0299CE2}"/>
                </a:ext>
              </a:extLst>
            </p:cNvPr>
            <p:cNvSpPr/>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14" name="Rectangle 13">
              <a:extLst>
                <a:ext uri="{FF2B5EF4-FFF2-40B4-BE49-F238E27FC236}">
                  <a16:creationId xmlns:a16="http://schemas.microsoft.com/office/drawing/2014/main" id="{8B4F5556-21F4-4E26-9504-49ADE7D84749}"/>
                </a:ext>
              </a:extLst>
            </p:cNvPr>
            <p:cNvSpPr/>
            <p:nvPr/>
          </p:nvSpPr>
          <p:spPr>
            <a:xfrm>
              <a:off x="5750208"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15" name="Rectangle 14">
              <a:extLst>
                <a:ext uri="{FF2B5EF4-FFF2-40B4-BE49-F238E27FC236}">
                  <a16:creationId xmlns:a16="http://schemas.microsoft.com/office/drawing/2014/main" id="{E0E1118C-DFA4-410C-961C-BE0488441C9A}"/>
                </a:ext>
              </a:extLst>
            </p:cNvPr>
            <p:cNvSpPr/>
            <p:nvPr/>
          </p:nvSpPr>
          <p:spPr>
            <a:xfrm flipH="1">
              <a:off x="5469335"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grpSp>
          <p:nvGrpSpPr>
            <p:cNvPr id="16" name="Group 15">
              <a:extLst>
                <a:ext uri="{FF2B5EF4-FFF2-40B4-BE49-F238E27FC236}">
                  <a16:creationId xmlns:a16="http://schemas.microsoft.com/office/drawing/2014/main" id="{B5A8ECE6-B3E3-4761-A6AD-711AF71EEA0D}"/>
                </a:ext>
              </a:extLst>
            </p:cNvPr>
            <p:cNvGrpSpPr/>
            <p:nvPr/>
          </p:nvGrpSpPr>
          <p:grpSpPr>
            <a:xfrm>
              <a:off x="5614944" y="3117662"/>
              <a:ext cx="1009280" cy="464739"/>
              <a:chOff x="4432859" y="3200647"/>
              <a:chExt cx="1009280" cy="464739"/>
            </a:xfrm>
          </p:grpSpPr>
          <p:sp>
            <p:nvSpPr>
              <p:cNvPr id="24" name="Freeform: Shape 23">
                <a:extLst>
                  <a:ext uri="{FF2B5EF4-FFF2-40B4-BE49-F238E27FC236}">
                    <a16:creationId xmlns:a16="http://schemas.microsoft.com/office/drawing/2014/main" id="{5B1F0E3F-4B5E-4F5B-93A6-CE1017521BF1}"/>
                  </a:ext>
                </a:extLst>
              </p:cNvPr>
              <p:cNvSpPr/>
              <p:nvPr/>
            </p:nvSpPr>
            <p:spPr>
              <a:xfrm rot="16200000" flipH="1" flipV="1">
                <a:off x="4977400"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B20599F0-ACFC-4223-A598-8FFAF21406AB}"/>
                  </a:ext>
                </a:extLst>
              </p:cNvPr>
              <p:cNvSpPr/>
              <p:nvPr/>
            </p:nvSpPr>
            <p:spPr>
              <a:xfrm rot="5400000" flipV="1">
                <a:off x="4432859"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grpSp>
        <p:grpSp>
          <p:nvGrpSpPr>
            <p:cNvPr id="17" name="Group 16">
              <a:extLst>
                <a:ext uri="{FF2B5EF4-FFF2-40B4-BE49-F238E27FC236}">
                  <a16:creationId xmlns:a16="http://schemas.microsoft.com/office/drawing/2014/main" id="{C6703144-DA66-4EFB-B790-4E044756FF37}"/>
                </a:ext>
              </a:extLst>
            </p:cNvPr>
            <p:cNvGrpSpPr/>
            <p:nvPr/>
          </p:nvGrpSpPr>
          <p:grpSpPr>
            <a:xfrm>
              <a:off x="5679979" y="2915338"/>
              <a:ext cx="1080000" cy="1080000"/>
              <a:chOff x="4497894" y="2998323"/>
              <a:chExt cx="1080000" cy="1080000"/>
            </a:xfrm>
          </p:grpSpPr>
          <p:grpSp>
            <p:nvGrpSpPr>
              <p:cNvPr id="18" name="Group 17">
                <a:extLst>
                  <a:ext uri="{FF2B5EF4-FFF2-40B4-BE49-F238E27FC236}">
                    <a16:creationId xmlns:a16="http://schemas.microsoft.com/office/drawing/2014/main" id="{63371BE5-97EB-4365-8EDA-4C634155E79F}"/>
                  </a:ext>
                </a:extLst>
              </p:cNvPr>
              <p:cNvGrpSpPr/>
              <p:nvPr/>
            </p:nvGrpSpPr>
            <p:grpSpPr>
              <a:xfrm rot="13500000">
                <a:off x="4805524" y="2998323"/>
                <a:ext cx="464739" cy="1080000"/>
                <a:chOff x="4511184" y="2470620"/>
                <a:chExt cx="464739" cy="1080000"/>
              </a:xfrm>
            </p:grpSpPr>
            <p:sp>
              <p:nvSpPr>
                <p:cNvPr id="22" name="Freeform: Shape 21">
                  <a:extLst>
                    <a:ext uri="{FF2B5EF4-FFF2-40B4-BE49-F238E27FC236}">
                      <a16:creationId xmlns:a16="http://schemas.microsoft.com/office/drawing/2014/main" id="{533C4D53-A668-4609-B338-E2D33C24A811}"/>
                    </a:ext>
                  </a:extLst>
                </p:cNvPr>
                <p:cNvSpPr/>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cxnSp>
              <p:nvCxnSpPr>
                <p:cNvPr id="23" name="Straight Connector 22">
                  <a:extLst>
                    <a:ext uri="{FF2B5EF4-FFF2-40B4-BE49-F238E27FC236}">
                      <a16:creationId xmlns:a16="http://schemas.microsoft.com/office/drawing/2014/main" id="{A487C5A9-C4B3-4A68-8DFB-43F4CDB4073A}"/>
                    </a:ext>
                  </a:extLst>
                </p:cNvPr>
                <p:cNvCxnSpPr>
                  <a:cxnSpLocks/>
                </p:cNvCxnSpPr>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2E4A2F3-57A7-4529-A621-A36F1E777A4E}"/>
                  </a:ext>
                </a:extLst>
              </p:cNvPr>
              <p:cNvGrpSpPr/>
              <p:nvPr/>
            </p:nvGrpSpPr>
            <p:grpSpPr>
              <a:xfrm rot="8100000" flipH="1">
                <a:off x="4542572" y="2998323"/>
                <a:ext cx="464739" cy="1080000"/>
                <a:chOff x="4511184" y="2470620"/>
                <a:chExt cx="464739" cy="1080000"/>
              </a:xfrm>
            </p:grpSpPr>
            <p:sp>
              <p:nvSpPr>
                <p:cNvPr id="20" name="Freeform: Shape 19">
                  <a:extLst>
                    <a:ext uri="{FF2B5EF4-FFF2-40B4-BE49-F238E27FC236}">
                      <a16:creationId xmlns:a16="http://schemas.microsoft.com/office/drawing/2014/main" id="{1482263E-6A78-46B7-8AB8-845C9C9103B4}"/>
                    </a:ext>
                  </a:extLst>
                </p:cNvPr>
                <p:cNvSpPr/>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cxnSp>
              <p:nvCxnSpPr>
                <p:cNvPr id="21" name="Straight Connector 20">
                  <a:extLst>
                    <a:ext uri="{FF2B5EF4-FFF2-40B4-BE49-F238E27FC236}">
                      <a16:creationId xmlns:a16="http://schemas.microsoft.com/office/drawing/2014/main" id="{3C7B34F9-7954-4950-ABEA-DDBFF4A4CC92}"/>
                    </a:ext>
                  </a:extLst>
                </p:cNvPr>
                <p:cNvCxnSpPr>
                  <a:cxnSpLocks/>
                </p:cNvCxnSpPr>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900405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C47B699-08C0-4851-8BAE-384C14E4E049}"/>
              </a:ext>
            </a:extLst>
          </p:cNvPr>
          <p:cNvSpPr>
            <a:spLocks noGrp="1"/>
          </p:cNvSpPr>
          <p:nvPr>
            <p:ph type="ctrTitle" hasCustomPrompt="1"/>
          </p:nvPr>
        </p:nvSpPr>
        <p:spPr>
          <a:xfrm>
            <a:off x="7766050" y="1079500"/>
            <a:ext cx="3884962" cy="2138400"/>
          </a:xfrm>
        </p:spPr>
        <p:txBody>
          <a:bodyPr anchor="b">
            <a:noAutofit/>
          </a:bodyPr>
          <a:lstStyle>
            <a:lvl1pPr algn="ctr">
              <a:defRPr/>
            </a:lvl1pPr>
          </a:lstStyle>
          <a:p>
            <a:r>
              <a:rPr lang="en-US" dirty="0"/>
              <a:t>Click to add title</a:t>
            </a:r>
          </a:p>
        </p:txBody>
      </p:sp>
      <p:sp>
        <p:nvSpPr>
          <p:cNvPr id="15" name="Subtitle 2">
            <a:extLst>
              <a:ext uri="{FF2B5EF4-FFF2-40B4-BE49-F238E27FC236}">
                <a16:creationId xmlns:a16="http://schemas.microsoft.com/office/drawing/2014/main" id="{B84917A2-B37A-4655-9D10-50C6FD698FA2}"/>
              </a:ext>
            </a:extLst>
          </p:cNvPr>
          <p:cNvSpPr>
            <a:spLocks noGrp="1"/>
          </p:cNvSpPr>
          <p:nvPr>
            <p:ph type="subTitle" idx="1" hasCustomPrompt="1"/>
          </p:nvPr>
        </p:nvSpPr>
        <p:spPr>
          <a:xfrm>
            <a:off x="7766051" y="4113213"/>
            <a:ext cx="3884961" cy="1655762"/>
          </a:xfrm>
        </p:spPr>
        <p:txBody>
          <a:bodyPr>
            <a:noAutofit/>
          </a:bodyPr>
          <a:lstStyle>
            <a:lvl1pPr marL="0" indent="0" algn="ctr">
              <a:lnSpc>
                <a:spcPct val="90000"/>
              </a:lnSpc>
              <a:buNone/>
              <a:defRPr sz="2400" i="1"/>
            </a:lvl1pPr>
          </a:lstStyle>
          <a:p>
            <a:r>
              <a:rPr lang="en-US" dirty="0"/>
              <a:t>Click to add subtitle</a:t>
            </a:r>
          </a:p>
        </p:txBody>
      </p:sp>
      <p:cxnSp>
        <p:nvCxnSpPr>
          <p:cNvPr id="23" name="Straight Connector 22">
            <a:extLst>
              <a:ext uri="{FF2B5EF4-FFF2-40B4-BE49-F238E27FC236}">
                <a16:creationId xmlns:a16="http://schemas.microsoft.com/office/drawing/2014/main" id="{88EE5317-4FED-4CB5-85EE-6DAD46C28417}"/>
              </a:ext>
              <a:ext uri="{C183D7F6-B498-43B3-948B-1728B52AA6E4}">
                <adec:decorative xmlns:adec="http://schemas.microsoft.com/office/drawing/2017/decorative" val="1"/>
              </a:ext>
            </a:extLst>
          </p:cNvPr>
          <p:cNvCxnSpPr>
            <a:cxnSpLocks/>
          </p:cNvCxnSpPr>
          <p:nvPr userDrawn="1"/>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3B0D3427-2AA8-987B-E83A-494604F72C16}"/>
              </a:ext>
            </a:extLst>
          </p:cNvPr>
          <p:cNvSpPr>
            <a:spLocks noGrp="1"/>
          </p:cNvSpPr>
          <p:nvPr>
            <p:ph type="pic" sz="quarter" idx="13" hasCustomPrompt="1"/>
          </p:nvPr>
        </p:nvSpPr>
        <p:spPr>
          <a:xfrm>
            <a:off x="541338" y="539750"/>
            <a:ext cx="6670675" cy="5759450"/>
          </a:xfrm>
          <a:custGeom>
            <a:avLst/>
            <a:gdLst>
              <a:gd name="connsiteX0" fmla="*/ 6573720 w 6670675"/>
              <a:gd name="connsiteY0" fmla="*/ 0 h 5759450"/>
              <a:gd name="connsiteX1" fmla="*/ 6670675 w 6670675"/>
              <a:gd name="connsiteY1" fmla="*/ 0 h 5759450"/>
              <a:gd name="connsiteX2" fmla="*/ 6670675 w 6670675"/>
              <a:gd name="connsiteY2" fmla="*/ 5759450 h 5759450"/>
              <a:gd name="connsiteX3" fmla="*/ 0 w 6670675"/>
              <a:gd name="connsiteY3" fmla="*/ 5759450 h 5759450"/>
              <a:gd name="connsiteX4" fmla="*/ 0 w 6670675"/>
              <a:gd name="connsiteY4" fmla="*/ 5669502 h 5759450"/>
              <a:gd name="connsiteX5" fmla="*/ 6573720 w 6670675"/>
              <a:gd name="connsiteY5" fmla="*/ 5669502 h 5759450"/>
              <a:gd name="connsiteX6" fmla="*/ 0 w 6670675"/>
              <a:gd name="connsiteY6" fmla="*/ 0 h 5759450"/>
              <a:gd name="connsiteX7" fmla="*/ 6562411 w 6670675"/>
              <a:gd name="connsiteY7" fmla="*/ 0 h 5759450"/>
              <a:gd name="connsiteX8" fmla="*/ 6562411 w 6670675"/>
              <a:gd name="connsiteY8" fmla="*/ 5658193 h 5759450"/>
              <a:gd name="connsiteX9" fmla="*/ 0 w 6670675"/>
              <a:gd name="connsiteY9" fmla="*/ 5658193 h 575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0675" h="5759450">
                <a:moveTo>
                  <a:pt x="6573720" y="0"/>
                </a:moveTo>
                <a:lnTo>
                  <a:pt x="6670675" y="0"/>
                </a:lnTo>
                <a:lnTo>
                  <a:pt x="6670675" y="5759450"/>
                </a:lnTo>
                <a:lnTo>
                  <a:pt x="0" y="5759450"/>
                </a:lnTo>
                <a:lnTo>
                  <a:pt x="0" y="5669502"/>
                </a:lnTo>
                <a:lnTo>
                  <a:pt x="6573720" y="5669502"/>
                </a:lnTo>
                <a:close/>
                <a:moveTo>
                  <a:pt x="0" y="0"/>
                </a:moveTo>
                <a:lnTo>
                  <a:pt x="6562411" y="0"/>
                </a:lnTo>
                <a:lnTo>
                  <a:pt x="6562411" y="5658193"/>
                </a:lnTo>
                <a:lnTo>
                  <a:pt x="0" y="5658193"/>
                </a:lnTo>
                <a:close/>
              </a:path>
            </a:pathLst>
          </a:custGeom>
        </p:spPr>
        <p:txBody>
          <a:bodyPr wrap="square">
            <a:noAutofit/>
          </a:bodyPr>
          <a:lstStyle>
            <a:lvl1pPr marL="0" indent="0" algn="ctr">
              <a:buNone/>
              <a:defRPr sz="1800"/>
            </a:lvl1pPr>
          </a:lstStyle>
          <a:p>
            <a:r>
              <a:rPr lang="en-US" dirty="0"/>
              <a:t>Click icon to add photo</a:t>
            </a:r>
          </a:p>
        </p:txBody>
      </p:sp>
      <p:sp>
        <p:nvSpPr>
          <p:cNvPr id="6" name="Frame 5">
            <a:extLst>
              <a:ext uri="{FF2B5EF4-FFF2-40B4-BE49-F238E27FC236}">
                <a16:creationId xmlns:a16="http://schemas.microsoft.com/office/drawing/2014/main" id="{1D4FB6FD-0D78-2F14-EC30-9013875CFD4A}"/>
              </a:ext>
            </a:extLst>
          </p:cNvPr>
          <p:cNvSpPr/>
          <p:nvPr userDrawn="1"/>
        </p:nvSpPr>
        <p:spPr>
          <a:xfrm>
            <a:off x="439938" y="439388"/>
            <a:ext cx="6675120" cy="5769864"/>
          </a:xfrm>
          <a:prstGeom prst="frame">
            <a:avLst>
              <a:gd name="adj1" fmla="val 19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503449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80A73D-6706-8DB1-BAA5-9EC91EF6D306}"/>
              </a:ext>
              <a:ext uri="{C183D7F6-B498-43B3-948B-1728B52AA6E4}">
                <adec:decorative xmlns:adec="http://schemas.microsoft.com/office/drawing/2017/decorative" val="1"/>
              </a:ext>
            </a:extLst>
          </p:cNvPr>
          <p:cNvSpPr/>
          <p:nvPr userDrawn="1"/>
        </p:nvSpPr>
        <p:spPr>
          <a:xfrm>
            <a:off x="6654794" y="0"/>
            <a:ext cx="5537206"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alpha val="20000"/>
                </a:prstClr>
              </a:solidFill>
              <a:effectLst/>
              <a:uLnTx/>
              <a:uFillTx/>
              <a:latin typeface="Avenir Next LT Pro Light"/>
              <a:ea typeface="+mn-ea"/>
              <a:cs typeface="+mn-cs"/>
            </a:endParaRPr>
          </a:p>
        </p:txBody>
      </p:sp>
      <p:sp>
        <p:nvSpPr>
          <p:cNvPr id="7" name="Title 1">
            <a:extLst>
              <a:ext uri="{FF2B5EF4-FFF2-40B4-BE49-F238E27FC236}">
                <a16:creationId xmlns:a16="http://schemas.microsoft.com/office/drawing/2014/main" id="{55FC5AD6-5EA9-4D31-BA29-EE3AABE22325}"/>
              </a:ext>
            </a:extLst>
          </p:cNvPr>
          <p:cNvSpPr>
            <a:spLocks noGrp="1"/>
          </p:cNvSpPr>
          <p:nvPr>
            <p:ph type="title" hasCustomPrompt="1"/>
          </p:nvPr>
        </p:nvSpPr>
        <p:spPr>
          <a:xfrm>
            <a:off x="7091677" y="548640"/>
            <a:ext cx="4663440" cy="1371600"/>
          </a:xfrm>
        </p:spPr>
        <p:txBody>
          <a:bodyPr wrap="square" anchor="b" anchorCtr="0">
            <a:normAutofit/>
          </a:bodyPr>
          <a:lstStyle>
            <a:lvl1pPr algn="ctr">
              <a:defRPr/>
            </a:lvl1pPr>
          </a:lstStyle>
          <a:p>
            <a:pPr algn="ctr"/>
            <a:r>
              <a:rPr lang="en-US" dirty="0"/>
              <a:t>Click to add title</a:t>
            </a:r>
          </a:p>
        </p:txBody>
      </p:sp>
      <p:sp>
        <p:nvSpPr>
          <p:cNvPr id="3" name="Content Placeholder 3">
            <a:extLst>
              <a:ext uri="{FF2B5EF4-FFF2-40B4-BE49-F238E27FC236}">
                <a16:creationId xmlns:a16="http://schemas.microsoft.com/office/drawing/2014/main" id="{6A2E018F-B83F-5D9E-94F4-2B1C285CED13}"/>
              </a:ext>
            </a:extLst>
          </p:cNvPr>
          <p:cNvSpPr>
            <a:spLocks noGrp="1"/>
          </p:cNvSpPr>
          <p:nvPr>
            <p:ph sz="quarter" idx="19" hasCustomPrompt="1"/>
          </p:nvPr>
        </p:nvSpPr>
        <p:spPr>
          <a:xfrm>
            <a:off x="548640" y="548640"/>
            <a:ext cx="5575300" cy="5656016"/>
          </a:xfrm>
        </p:spPr>
        <p:txBody>
          <a:bodyPr>
            <a:noAutofit/>
          </a:bodyPr>
          <a:lstStyle>
            <a:lvl1pPr marL="283464" indent="-283464">
              <a:spcBef>
                <a:spcPts val="500"/>
              </a:spcBef>
              <a:defRPr sz="1800"/>
            </a:lvl1pPr>
            <a:lvl2pPr marL="283464">
              <a:spcBef>
                <a:spcPts val="500"/>
              </a:spcBef>
              <a:defRPr sz="1800"/>
            </a:lvl2pPr>
            <a:lvl3pPr marL="685800" indent="-283464">
              <a:spcBef>
                <a:spcPts val="500"/>
              </a:spcBef>
              <a:defRPr sz="1800"/>
            </a:lvl3pPr>
            <a:lvl4pPr marL="685800">
              <a:spcBef>
                <a:spcPts val="500"/>
              </a:spcBef>
              <a:defRPr sz="1800"/>
            </a:lvl4pPr>
            <a:lvl5pPr marL="1143000" indent="-283464">
              <a:spcBef>
                <a:spcPts val="5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3">
            <a:extLst>
              <a:ext uri="{FF2B5EF4-FFF2-40B4-BE49-F238E27FC236}">
                <a16:creationId xmlns:a16="http://schemas.microsoft.com/office/drawing/2014/main" id="{2266A202-7CFD-8B3B-C33C-D85F06445EC8}"/>
              </a:ext>
            </a:extLst>
          </p:cNvPr>
          <p:cNvSpPr>
            <a:spLocks noGrp="1"/>
          </p:cNvSpPr>
          <p:nvPr>
            <p:ph sz="quarter" idx="18" hasCustomPrompt="1"/>
          </p:nvPr>
        </p:nvSpPr>
        <p:spPr>
          <a:xfrm>
            <a:off x="7091676" y="2751236"/>
            <a:ext cx="4663440" cy="3453420"/>
          </a:xfrm>
        </p:spPr>
        <p:txBody>
          <a:bodyPr lIns="137160">
            <a:noAutofit/>
          </a:bodyPr>
          <a:lstStyle>
            <a:lvl1pPr marL="342900" indent="-342900">
              <a:spcBef>
                <a:spcPts val="1000"/>
              </a:spcBef>
              <a:buClr>
                <a:schemeClr val="accent5">
                  <a:lumMod val="60000"/>
                  <a:lumOff val="40000"/>
                </a:schemeClr>
              </a:buClr>
              <a:buFont typeface="+mj-lt"/>
              <a:buAutoNum type="arabicPeriod"/>
              <a:defRPr sz="1800"/>
            </a:lvl1pPr>
            <a:lvl2pPr marL="702900" indent="-342900">
              <a:spcBef>
                <a:spcPts val="1000"/>
              </a:spcBef>
              <a:buClr>
                <a:schemeClr val="accent5">
                  <a:lumMod val="60000"/>
                  <a:lumOff val="40000"/>
                </a:schemeClr>
              </a:buClr>
              <a:buFont typeface="+mj-lt"/>
              <a:buAutoNum type="arabicPeriod"/>
              <a:defRPr sz="1800"/>
            </a:lvl2pPr>
            <a:lvl3pPr marL="1139436" indent="-342900">
              <a:spcBef>
                <a:spcPts val="1000"/>
              </a:spcBef>
              <a:buClr>
                <a:schemeClr val="accent5">
                  <a:lumMod val="60000"/>
                  <a:lumOff val="40000"/>
                </a:schemeClr>
              </a:buClr>
              <a:buFont typeface="+mj-lt"/>
              <a:buAutoNum type="arabicPeriod"/>
              <a:defRPr sz="1800"/>
            </a:lvl3pPr>
            <a:lvl4pPr marL="1422900" indent="-342900">
              <a:spcBef>
                <a:spcPts val="1000"/>
              </a:spcBef>
              <a:buClr>
                <a:schemeClr val="accent5">
                  <a:lumMod val="60000"/>
                  <a:lumOff val="40000"/>
                </a:schemeClr>
              </a:buClr>
              <a:buFont typeface="+mj-lt"/>
              <a:buAutoNum type="arabicPeriod"/>
              <a:defRPr sz="1800"/>
            </a:lvl4pPr>
            <a:lvl5pPr marL="1859436" indent="-342900">
              <a:spcBef>
                <a:spcPts val="1000"/>
              </a:spcBef>
              <a:buClr>
                <a:schemeClr val="accent5">
                  <a:lumMod val="60000"/>
                  <a:lumOff val="40000"/>
                </a:schemeClr>
              </a:buClr>
              <a:buFont typeface="+mj-lt"/>
              <a:buAutoNum type="arabicPeriod"/>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85D87A86-18DB-4F48-991B-B96728C9E2B2}"/>
              </a:ext>
            </a:extLst>
          </p:cNvPr>
          <p:cNvSpPr>
            <a:spLocks noGrp="1"/>
          </p:cNvSpPr>
          <p:nvPr>
            <p:ph type="dt" sz="half" idx="10"/>
          </p:nvPr>
        </p:nvSpPr>
        <p:spPr>
          <a:xfrm>
            <a:off x="541338" y="6401999"/>
            <a:ext cx="2206625" cy="369332"/>
          </a:xfrm>
        </p:spPr>
        <p:txBody>
          <a:bodyPr/>
          <a:lstStyle>
            <a:lvl1pPr>
              <a:defRPr/>
            </a:lvl1pPr>
          </a:lstStyle>
          <a:p>
            <a:pPr>
              <a:defRPr/>
            </a:pPr>
            <a:r>
              <a:rPr lang="en-US">
                <a:solidFill>
                  <a:prstClr val="white">
                    <a:alpha val="70000"/>
                  </a:prstClr>
                </a:solidFill>
              </a:rPr>
              <a:t>20XX</a:t>
            </a:r>
            <a:endParaRPr lang="en-US" dirty="0">
              <a:solidFill>
                <a:prstClr val="white">
                  <a:alpha val="70000"/>
                </a:prstClr>
              </a:solidFill>
            </a:endParaRPr>
          </a:p>
        </p:txBody>
      </p:sp>
      <p:sp>
        <p:nvSpPr>
          <p:cNvPr id="10" name="Footer Placeholder 4">
            <a:extLst>
              <a:ext uri="{FF2B5EF4-FFF2-40B4-BE49-F238E27FC236}">
                <a16:creationId xmlns:a16="http://schemas.microsoft.com/office/drawing/2014/main" id="{E9F77D95-7E8B-48BA-B550-76A5C297FE04}"/>
              </a:ext>
            </a:extLst>
          </p:cNvPr>
          <p:cNvSpPr>
            <a:spLocks noGrp="1"/>
          </p:cNvSpPr>
          <p:nvPr>
            <p:ph type="ftr" sz="quarter" idx="11"/>
          </p:nvPr>
        </p:nvSpPr>
        <p:spPr>
          <a:xfrm>
            <a:off x="3308350" y="6401999"/>
            <a:ext cx="55753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sp>
        <p:nvSpPr>
          <p:cNvPr id="11" name="Slide Number Placeholder 5">
            <a:extLst>
              <a:ext uri="{FF2B5EF4-FFF2-40B4-BE49-F238E27FC236}">
                <a16:creationId xmlns:a16="http://schemas.microsoft.com/office/drawing/2014/main" id="{5510D382-212F-47D7-A76F-181F22622C97}"/>
              </a:ext>
            </a:extLst>
          </p:cNvPr>
          <p:cNvSpPr>
            <a:spLocks noGrp="1"/>
          </p:cNvSpPr>
          <p:nvPr>
            <p:ph type="sldNum" sz="quarter" idx="12"/>
          </p:nvPr>
        </p:nvSpPr>
        <p:spPr>
          <a:xfrm>
            <a:off x="9442800" y="6401999"/>
            <a:ext cx="2208212" cy="36933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607A7-8386-47DB-8578-DDEDD194E5D4}" type="slidenum">
              <a:rPr kumimoji="0" lang="en-US" sz="1000" b="0" i="0" u="none" strike="noStrike" kern="1200" cap="all" spc="300" normalizeH="0" baseline="0" noProof="0" smtClean="0">
                <a:ln>
                  <a:noFill/>
                </a:ln>
                <a:solidFill>
                  <a:prstClr val="white">
                    <a:alpha val="70000"/>
                  </a:prstClr>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cxnSp>
        <p:nvCxnSpPr>
          <p:cNvPr id="8" name="Straight Connector 7">
            <a:extLst>
              <a:ext uri="{FF2B5EF4-FFF2-40B4-BE49-F238E27FC236}">
                <a16:creationId xmlns:a16="http://schemas.microsoft.com/office/drawing/2014/main" id="{10EFDB4E-BF6D-A408-5BC2-566CFAECDB4A}"/>
              </a:ext>
              <a:ext uri="{C183D7F6-B498-43B3-948B-1728B52AA6E4}">
                <adec:decorative xmlns:adec="http://schemas.microsoft.com/office/drawing/2017/decorative" val="1"/>
              </a:ext>
            </a:extLst>
          </p:cNvPr>
          <p:cNvCxnSpPr>
            <a:cxnSpLocks/>
          </p:cNvCxnSpPr>
          <p:nvPr userDrawn="1"/>
        </p:nvCxnSpPr>
        <p:spPr>
          <a:xfrm>
            <a:off x="9146739"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052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5ABF0D4-6E3E-4B6A-9402-0B1819B2EA41}"/>
              </a:ext>
            </a:extLst>
          </p:cNvPr>
          <p:cNvSpPr>
            <a:spLocks noGrp="1"/>
          </p:cNvSpPr>
          <p:nvPr>
            <p:ph type="title" hasCustomPrompt="1"/>
          </p:nvPr>
        </p:nvSpPr>
        <p:spPr>
          <a:xfrm>
            <a:off x="1066800" y="548640"/>
            <a:ext cx="10058400" cy="1097280"/>
          </a:xfrm>
        </p:spPr>
        <p:txBody>
          <a:bodyPr wrap="square" anchor="ctr" anchorCtr="0">
            <a:noAutofit/>
          </a:bodyPr>
          <a:lstStyle>
            <a:lvl1pPr algn="ctr">
              <a:defRPr/>
            </a:lvl1pPr>
          </a:lstStyle>
          <a:p>
            <a:pPr algn="ctr"/>
            <a:r>
              <a:rPr lang="en-US" dirty="0"/>
              <a:t>Click to add title</a:t>
            </a:r>
          </a:p>
        </p:txBody>
      </p:sp>
      <p:cxnSp>
        <p:nvCxnSpPr>
          <p:cNvPr id="7" name="Straight Connector 6">
            <a:extLst>
              <a:ext uri="{FF2B5EF4-FFF2-40B4-BE49-F238E27FC236}">
                <a16:creationId xmlns:a16="http://schemas.microsoft.com/office/drawing/2014/main" id="{5DAB4820-09C0-4A6A-9DEF-D377D04A2CE8}"/>
              </a:ext>
              <a:ext uri="{C183D7F6-B498-43B3-948B-1728B52AA6E4}">
                <adec:decorative xmlns:adec="http://schemas.microsoft.com/office/drawing/2017/decorative" val="1"/>
              </a:ext>
            </a:extLst>
          </p:cNvPr>
          <p:cNvCxnSpPr>
            <a:cxnSpLocks/>
          </p:cNvCxnSpPr>
          <p:nvPr userDrawn="1"/>
        </p:nvCxnSpPr>
        <p:spPr>
          <a:xfrm>
            <a:off x="5819649" y="1828800"/>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CD6B5DAE-9335-B3AD-445C-296C2E06A2AD}"/>
              </a:ext>
            </a:extLst>
          </p:cNvPr>
          <p:cNvSpPr>
            <a:spLocks noGrp="1"/>
          </p:cNvSpPr>
          <p:nvPr>
            <p:ph sz="quarter" idx="14" hasCustomPrompt="1"/>
          </p:nvPr>
        </p:nvSpPr>
        <p:spPr>
          <a:xfrm>
            <a:off x="882650" y="2441575"/>
            <a:ext cx="10058400" cy="3450265"/>
          </a:xfrm>
        </p:spPr>
        <p:txBody>
          <a:bodyPr/>
          <a:lstStyle>
            <a:lvl1pPr marL="283464" indent="-283464">
              <a:defRPr/>
            </a:lvl1pPr>
            <a:lvl2pPr marL="283464" indent="0">
              <a:defRPr/>
            </a:lvl2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75B58DA2-1433-4624-A301-D9496CB28975}"/>
              </a:ext>
            </a:extLst>
          </p:cNvPr>
          <p:cNvSpPr>
            <a:spLocks noGrp="1"/>
          </p:cNvSpPr>
          <p:nvPr>
            <p:ph type="dt" sz="half" idx="10"/>
          </p:nvPr>
        </p:nvSpPr>
        <p:spPr>
          <a:xfrm>
            <a:off x="541338" y="6401999"/>
            <a:ext cx="2206625" cy="369332"/>
          </a:xfrm>
        </p:spPr>
        <p:txBody>
          <a:bodyPr/>
          <a:lstStyle>
            <a:lvl1pPr>
              <a:defRPr/>
            </a:lvl1pPr>
          </a:lstStyle>
          <a:p>
            <a:pPr>
              <a:defRPr/>
            </a:pPr>
            <a:r>
              <a:rPr lang="en-US">
                <a:solidFill>
                  <a:prstClr val="white">
                    <a:alpha val="70000"/>
                  </a:prstClr>
                </a:solidFill>
              </a:rPr>
              <a:t>20XX</a:t>
            </a:r>
            <a:endParaRPr lang="en-US" dirty="0">
              <a:solidFill>
                <a:prstClr val="white">
                  <a:alpha val="70000"/>
                </a:prstClr>
              </a:solidFill>
            </a:endParaRPr>
          </a:p>
        </p:txBody>
      </p:sp>
      <p:sp>
        <p:nvSpPr>
          <p:cNvPr id="9" name="Footer Placeholder 4">
            <a:extLst>
              <a:ext uri="{FF2B5EF4-FFF2-40B4-BE49-F238E27FC236}">
                <a16:creationId xmlns:a16="http://schemas.microsoft.com/office/drawing/2014/main" id="{428E4701-5991-4858-AE71-47400E64FE23}"/>
              </a:ext>
            </a:extLst>
          </p:cNvPr>
          <p:cNvSpPr>
            <a:spLocks noGrp="1"/>
          </p:cNvSpPr>
          <p:nvPr>
            <p:ph type="ftr" sz="quarter" idx="11"/>
          </p:nvPr>
        </p:nvSpPr>
        <p:spPr>
          <a:xfrm>
            <a:off x="3308350" y="6401999"/>
            <a:ext cx="55753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sp>
        <p:nvSpPr>
          <p:cNvPr id="10" name="Slide Number Placeholder 5">
            <a:extLst>
              <a:ext uri="{FF2B5EF4-FFF2-40B4-BE49-F238E27FC236}">
                <a16:creationId xmlns:a16="http://schemas.microsoft.com/office/drawing/2014/main" id="{AC430A52-01FF-4B61-8B7A-C60A8D06B2A6}"/>
              </a:ext>
            </a:extLst>
          </p:cNvPr>
          <p:cNvSpPr>
            <a:spLocks noGrp="1"/>
          </p:cNvSpPr>
          <p:nvPr>
            <p:ph type="sldNum" sz="quarter" idx="12"/>
          </p:nvPr>
        </p:nvSpPr>
        <p:spPr>
          <a:xfrm>
            <a:off x="9442800" y="6401999"/>
            <a:ext cx="2208212" cy="36933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607A7-8386-47DB-8578-DDEDD194E5D4}" type="slidenum">
              <a:rPr kumimoji="0" lang="en-US" sz="1000" b="0" i="0" u="none" strike="noStrike" kern="1200" cap="all" spc="300" normalizeH="0" baseline="0" noProof="0" smtClean="0">
                <a:ln>
                  <a:noFill/>
                </a:ln>
                <a:solidFill>
                  <a:prstClr val="white">
                    <a:alpha val="70000"/>
                  </a:prstClr>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spTree>
    <p:extLst>
      <p:ext uri="{BB962C8B-B14F-4D97-AF65-F5344CB8AC3E}">
        <p14:creationId xmlns:p14="http://schemas.microsoft.com/office/powerpoint/2010/main" val="2976419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losing 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6EF848A-75B5-49A0-A26E-E3931F22D975}"/>
              </a:ext>
            </a:extLst>
          </p:cNvPr>
          <p:cNvSpPr>
            <a:spLocks noGrp="1"/>
          </p:cNvSpPr>
          <p:nvPr>
            <p:ph type="ctrTitle" hasCustomPrompt="1"/>
          </p:nvPr>
        </p:nvSpPr>
        <p:spPr>
          <a:xfrm>
            <a:off x="3870326" y="539751"/>
            <a:ext cx="4451349" cy="2082226"/>
          </a:xfrm>
        </p:spPr>
        <p:txBody>
          <a:bodyPr anchor="b"/>
          <a:lstStyle>
            <a:lvl1pPr algn="ctr">
              <a:defRPr/>
            </a:lvl1pPr>
          </a:lstStyle>
          <a:p>
            <a:r>
              <a:rPr lang="en-US" dirty="0"/>
              <a:t>Click to add title</a:t>
            </a:r>
          </a:p>
        </p:txBody>
      </p:sp>
      <p:sp>
        <p:nvSpPr>
          <p:cNvPr id="8" name="Subtitle 7">
            <a:extLst>
              <a:ext uri="{FF2B5EF4-FFF2-40B4-BE49-F238E27FC236}">
                <a16:creationId xmlns:a16="http://schemas.microsoft.com/office/drawing/2014/main" id="{0D20A319-635D-423F-BBAC-55CDC1785605}"/>
              </a:ext>
            </a:extLst>
          </p:cNvPr>
          <p:cNvSpPr>
            <a:spLocks noGrp="1"/>
          </p:cNvSpPr>
          <p:nvPr>
            <p:ph type="subTitle" idx="1" hasCustomPrompt="1"/>
          </p:nvPr>
        </p:nvSpPr>
        <p:spPr>
          <a:xfrm>
            <a:off x="3870326" y="4248000"/>
            <a:ext cx="4451349" cy="2082226"/>
          </a:xfrm>
        </p:spPr>
        <p:txBody>
          <a:bodyPr>
            <a:normAutofit/>
          </a:bodyPr>
          <a:lstStyle>
            <a:lvl1pPr marL="0" indent="0" algn="ctr">
              <a:buNone/>
              <a:defRPr sz="1800" i="1"/>
            </a:lvl1pPr>
          </a:lstStyle>
          <a:p>
            <a:r>
              <a:rPr lang="en-US" dirty="0"/>
              <a:t>Click to add subtitle</a:t>
            </a:r>
          </a:p>
        </p:txBody>
      </p:sp>
      <p:grpSp>
        <p:nvGrpSpPr>
          <p:cNvPr id="24" name="Group 23">
            <a:extLst>
              <a:ext uri="{FF2B5EF4-FFF2-40B4-BE49-F238E27FC236}">
                <a16:creationId xmlns:a16="http://schemas.microsoft.com/office/drawing/2014/main" id="{31AFB269-EE5A-41D3-BCD6-D9F59CE699B7}"/>
              </a:ext>
              <a:ext uri="{C183D7F6-B498-43B3-948B-1728B52AA6E4}">
                <adec:decorative xmlns:adec="http://schemas.microsoft.com/office/drawing/2017/decorative" val="1"/>
              </a:ext>
            </a:extLst>
          </p:cNvPr>
          <p:cNvGrpSpPr/>
          <p:nvPr userDrawn="1"/>
        </p:nvGrpSpPr>
        <p:grpSpPr>
          <a:xfrm>
            <a:off x="5354952" y="3043393"/>
            <a:ext cx="1481845" cy="787628"/>
            <a:chOff x="4987925" y="2840038"/>
            <a:chExt cx="2216150" cy="1177924"/>
          </a:xfrm>
        </p:grpSpPr>
        <p:sp>
          <p:nvSpPr>
            <p:cNvPr id="28" name="Rectangle 27">
              <a:extLst>
                <a:ext uri="{FF2B5EF4-FFF2-40B4-BE49-F238E27FC236}">
                  <a16:creationId xmlns:a16="http://schemas.microsoft.com/office/drawing/2014/main" id="{45469245-EBD6-4BF4-B555-140F59F51604}"/>
                </a:ext>
              </a:extLst>
            </p:cNvPr>
            <p:cNvSpPr/>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29" name="Rectangle 28">
              <a:extLst>
                <a:ext uri="{FF2B5EF4-FFF2-40B4-BE49-F238E27FC236}">
                  <a16:creationId xmlns:a16="http://schemas.microsoft.com/office/drawing/2014/main" id="{469BCC58-7D38-43ED-B78C-2D780660AA2B}"/>
                </a:ext>
              </a:extLst>
            </p:cNvPr>
            <p:cNvSpPr/>
            <p:nvPr/>
          </p:nvSpPr>
          <p:spPr>
            <a:xfrm>
              <a:off x="5750208"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30" name="Rectangle 29">
              <a:extLst>
                <a:ext uri="{FF2B5EF4-FFF2-40B4-BE49-F238E27FC236}">
                  <a16:creationId xmlns:a16="http://schemas.microsoft.com/office/drawing/2014/main" id="{0A8F2EBB-150B-4044-A215-E7B7EAD7429A}"/>
                </a:ext>
              </a:extLst>
            </p:cNvPr>
            <p:cNvSpPr/>
            <p:nvPr/>
          </p:nvSpPr>
          <p:spPr>
            <a:xfrm flipH="1">
              <a:off x="5469335"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grpSp>
          <p:nvGrpSpPr>
            <p:cNvPr id="33" name="Group 32">
              <a:extLst>
                <a:ext uri="{FF2B5EF4-FFF2-40B4-BE49-F238E27FC236}">
                  <a16:creationId xmlns:a16="http://schemas.microsoft.com/office/drawing/2014/main" id="{E3CC0AD8-7413-4C81-9A62-702945CC3BE8}"/>
                </a:ext>
              </a:extLst>
            </p:cNvPr>
            <p:cNvGrpSpPr/>
            <p:nvPr/>
          </p:nvGrpSpPr>
          <p:grpSpPr>
            <a:xfrm>
              <a:off x="5614944" y="3117662"/>
              <a:ext cx="1009280" cy="464739"/>
              <a:chOff x="4432859" y="3200647"/>
              <a:chExt cx="1009280" cy="464739"/>
            </a:xfrm>
          </p:grpSpPr>
          <p:sp>
            <p:nvSpPr>
              <p:cNvPr id="41" name="Freeform: Shape 40">
                <a:extLst>
                  <a:ext uri="{FF2B5EF4-FFF2-40B4-BE49-F238E27FC236}">
                    <a16:creationId xmlns:a16="http://schemas.microsoft.com/office/drawing/2014/main" id="{2502799B-0C00-4D54-A631-1E79EAA52AFC}"/>
                  </a:ext>
                </a:extLst>
              </p:cNvPr>
              <p:cNvSpPr/>
              <p:nvPr/>
            </p:nvSpPr>
            <p:spPr>
              <a:xfrm rot="16200000" flipH="1" flipV="1">
                <a:off x="4977400"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42" name="Freeform: Shape 41">
                <a:extLst>
                  <a:ext uri="{FF2B5EF4-FFF2-40B4-BE49-F238E27FC236}">
                    <a16:creationId xmlns:a16="http://schemas.microsoft.com/office/drawing/2014/main" id="{64E9F509-6627-4770-8A74-970F83C54B15}"/>
                  </a:ext>
                </a:extLst>
              </p:cNvPr>
              <p:cNvSpPr/>
              <p:nvPr/>
            </p:nvSpPr>
            <p:spPr>
              <a:xfrm rot="5400000" flipV="1">
                <a:off x="4432859"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grpSp>
        <p:grpSp>
          <p:nvGrpSpPr>
            <p:cNvPr id="34" name="Group 33">
              <a:extLst>
                <a:ext uri="{FF2B5EF4-FFF2-40B4-BE49-F238E27FC236}">
                  <a16:creationId xmlns:a16="http://schemas.microsoft.com/office/drawing/2014/main" id="{5C187A2A-8F72-40F1-B320-D3B624B54859}"/>
                </a:ext>
              </a:extLst>
            </p:cNvPr>
            <p:cNvGrpSpPr/>
            <p:nvPr/>
          </p:nvGrpSpPr>
          <p:grpSpPr>
            <a:xfrm>
              <a:off x="5679979" y="2915338"/>
              <a:ext cx="1080000" cy="1080000"/>
              <a:chOff x="4497894" y="2998323"/>
              <a:chExt cx="1080000" cy="1080000"/>
            </a:xfrm>
          </p:grpSpPr>
          <p:grpSp>
            <p:nvGrpSpPr>
              <p:cNvPr id="35" name="Group 34">
                <a:extLst>
                  <a:ext uri="{FF2B5EF4-FFF2-40B4-BE49-F238E27FC236}">
                    <a16:creationId xmlns:a16="http://schemas.microsoft.com/office/drawing/2014/main" id="{038DCBEB-9435-4A10-828C-CBFA74A08708}"/>
                  </a:ext>
                </a:extLst>
              </p:cNvPr>
              <p:cNvGrpSpPr/>
              <p:nvPr/>
            </p:nvGrpSpPr>
            <p:grpSpPr>
              <a:xfrm rot="13500000">
                <a:off x="4805524" y="2998323"/>
                <a:ext cx="464739" cy="1080000"/>
                <a:chOff x="4511184" y="2470620"/>
                <a:chExt cx="464739" cy="1080000"/>
              </a:xfrm>
            </p:grpSpPr>
            <p:sp>
              <p:nvSpPr>
                <p:cNvPr id="39" name="Freeform: Shape 38">
                  <a:extLst>
                    <a:ext uri="{FF2B5EF4-FFF2-40B4-BE49-F238E27FC236}">
                      <a16:creationId xmlns:a16="http://schemas.microsoft.com/office/drawing/2014/main" id="{A8CE8E01-DABF-4783-A397-EDB1A91E2950}"/>
                    </a:ext>
                  </a:extLst>
                </p:cNvPr>
                <p:cNvSpPr/>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cxnSp>
              <p:nvCxnSpPr>
                <p:cNvPr id="40" name="Straight Connector 39">
                  <a:extLst>
                    <a:ext uri="{FF2B5EF4-FFF2-40B4-BE49-F238E27FC236}">
                      <a16:creationId xmlns:a16="http://schemas.microsoft.com/office/drawing/2014/main" id="{6401896A-2EF5-4843-9DC5-ECC0D6F6A7F2}"/>
                    </a:ext>
                  </a:extLst>
                </p:cNvPr>
                <p:cNvCxnSpPr>
                  <a:cxnSpLocks/>
                </p:cNvCxnSpPr>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FB7C02DC-3E0A-45D2-859A-86EB5A3CF979}"/>
                  </a:ext>
                </a:extLst>
              </p:cNvPr>
              <p:cNvGrpSpPr/>
              <p:nvPr/>
            </p:nvGrpSpPr>
            <p:grpSpPr>
              <a:xfrm rot="8100000" flipH="1">
                <a:off x="4542572" y="2998323"/>
                <a:ext cx="464739" cy="1080000"/>
                <a:chOff x="4511184" y="2470620"/>
                <a:chExt cx="464739" cy="1080000"/>
              </a:xfrm>
            </p:grpSpPr>
            <p:sp>
              <p:nvSpPr>
                <p:cNvPr id="37" name="Freeform: Shape 36">
                  <a:extLst>
                    <a:ext uri="{FF2B5EF4-FFF2-40B4-BE49-F238E27FC236}">
                      <a16:creationId xmlns:a16="http://schemas.microsoft.com/office/drawing/2014/main" id="{C5170D8C-ECD3-41D1-83F4-8C2A4AEC277D}"/>
                    </a:ext>
                  </a:extLst>
                </p:cNvPr>
                <p:cNvSpPr/>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cxnSp>
              <p:nvCxnSpPr>
                <p:cNvPr id="38" name="Straight Connector 37">
                  <a:extLst>
                    <a:ext uri="{FF2B5EF4-FFF2-40B4-BE49-F238E27FC236}">
                      <a16:creationId xmlns:a16="http://schemas.microsoft.com/office/drawing/2014/main" id="{BADB4C03-0F86-4580-B0C9-48DD4B3B67FF}"/>
                    </a:ext>
                  </a:extLst>
                </p:cNvPr>
                <p:cNvCxnSpPr>
                  <a:cxnSpLocks/>
                </p:cNvCxnSpPr>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25304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5466709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08775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62928027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79818732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12726884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78012619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114334128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97393181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488841541"/>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24" r:id="rId16"/>
    <p:sldLayoutId id="2147483725" r:id="rId17"/>
    <p:sldLayoutId id="2147483726" r:id="rId18"/>
  </p:sldLayoutIdLst>
  <p:hf sldNum="0" hdr="0" ftr="0" dt="0"/>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19">
          <p15:clr>
            <a:srgbClr val="5ACBF0"/>
          </p15:clr>
        </p15:guide>
        <p15:guide id="2" pos="1731">
          <p15:clr>
            <a:srgbClr val="5ACBF0"/>
          </p15:clr>
        </p15:guide>
        <p15:guide id="3" pos="3140">
          <p15:clr>
            <a:srgbClr val="5ACBF0"/>
          </p15:clr>
        </p15:guide>
        <p15:guide id="4" pos="3488">
          <p15:clr>
            <a:srgbClr val="5ACBF0"/>
          </p15:clr>
        </p15:guide>
        <p15:guide id="5" pos="2788">
          <p15:clr>
            <a:srgbClr val="5ACBF0"/>
          </p15:clr>
        </p15:guide>
        <p15:guide id="6" pos="2434">
          <p15:clr>
            <a:srgbClr val="5ACBF0"/>
          </p15:clr>
        </p15:guide>
        <p15:guide id="7" pos="2084">
          <p15:clr>
            <a:srgbClr val="5ACBF0"/>
          </p15:clr>
        </p15:guide>
        <p15:guide id="8" pos="341">
          <p15:clr>
            <a:srgbClr val="F26B43"/>
          </p15:clr>
        </p15:guide>
        <p15:guide id="9" pos="1384">
          <p15:clr>
            <a:srgbClr val="5ACBF0"/>
          </p15:clr>
        </p15:guide>
        <p15:guide id="10" pos="1032">
          <p15:clr>
            <a:srgbClr val="5ACBF0"/>
          </p15:clr>
        </p15:guide>
        <p15:guide id="11" pos="680">
          <p15:clr>
            <a:srgbClr val="FDE53C"/>
          </p15:clr>
        </p15:guide>
        <p15:guide id="12" pos="4192">
          <p15:clr>
            <a:srgbClr val="5ACBF0"/>
          </p15:clr>
        </p15:guide>
        <p15:guide id="13" pos="4543">
          <p15:clr>
            <a:srgbClr val="5ACBF0"/>
          </p15:clr>
        </p15:guide>
        <p15:guide id="14" pos="4892">
          <p15:clr>
            <a:srgbClr val="5ACBF0"/>
          </p15:clr>
        </p15:guide>
        <p15:guide id="15" pos="5244">
          <p15:clr>
            <a:srgbClr val="5ACBF0"/>
          </p15:clr>
        </p15:guide>
        <p15:guide id="16" pos="5596">
          <p15:clr>
            <a:srgbClr val="5ACBF0"/>
          </p15:clr>
        </p15:guide>
        <p15:guide id="17" pos="5948">
          <p15:clr>
            <a:srgbClr val="5ACBF0"/>
          </p15:clr>
        </p15:guide>
        <p15:guide id="18" pos="6296">
          <p15:clr>
            <a:srgbClr val="5ACBF0"/>
          </p15:clr>
        </p15:guide>
        <p15:guide id="19" pos="6648">
          <p15:clr>
            <a:srgbClr val="5ACBF0"/>
          </p15:clr>
        </p15:guide>
        <p15:guide id="20" pos="6996">
          <p15:clr>
            <a:srgbClr val="FDE53C"/>
          </p15:clr>
        </p15:guide>
        <p15:guide id="21" orient="horz" pos="335">
          <p15:clr>
            <a:srgbClr val="F26B43"/>
          </p15:clr>
        </p15:guide>
        <p15:guide id="22" orient="horz" pos="680">
          <p15:clr>
            <a:srgbClr val="FDE53C"/>
          </p15:clr>
        </p15:guide>
        <p15:guide id="23" orient="horz" pos="1050">
          <p15:clr>
            <a:srgbClr val="5ACBF0"/>
          </p15:clr>
        </p15:guide>
        <p15:guide id="24" orient="horz" pos="1791">
          <p15:clr>
            <a:srgbClr val="5ACBF0"/>
          </p15:clr>
        </p15:guide>
        <p15:guide id="26" orient="horz" pos="2530">
          <p15:clr>
            <a:srgbClr val="5ACBF0"/>
          </p15:clr>
        </p15:guide>
        <p15:guide id="27" orient="horz" pos="2899">
          <p15:clr>
            <a:srgbClr val="5ACBF0"/>
          </p15:clr>
        </p15:guide>
        <p15:guide id="28" orient="horz" pos="3268">
          <p15:clr>
            <a:srgbClr val="5ACBF0"/>
          </p15:clr>
        </p15:guide>
        <p15:guide id="29" orient="horz" pos="3634">
          <p15:clr>
            <a:srgbClr val="FDE53C"/>
          </p15:clr>
        </p15:guide>
        <p15:guide id="30" orient="horz" pos="3979">
          <p15:clr>
            <a:srgbClr val="F26B43"/>
          </p15:clr>
        </p15:guide>
        <p15:guide id="31" orient="horz" pos="2160">
          <p15:clr>
            <a:srgbClr val="FDE53C"/>
          </p15:clr>
        </p15:guide>
        <p15:guide id="32" pos="7340">
          <p15:clr>
            <a:srgbClr val="F26B43"/>
          </p15:clr>
        </p15:guide>
        <p15:guide id="33" pos="3840">
          <p15:clr>
            <a:srgbClr val="FDE53C"/>
          </p15:clr>
        </p15:guide>
        <p15:guide id="34" orient="horz" pos="637">
          <p15:clr>
            <a:srgbClr val="C35EA4"/>
          </p15:clr>
        </p15:guide>
        <p15:guide id="35" orient="horz" pos="1128">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381C4-F52E-F586-1465-77001CB91EEC}"/>
              </a:ext>
            </a:extLst>
          </p:cNvPr>
          <p:cNvSpPr>
            <a:spLocks noGrp="1"/>
          </p:cNvSpPr>
          <p:nvPr>
            <p:ph type="ctrTitle"/>
          </p:nvPr>
        </p:nvSpPr>
        <p:spPr/>
        <p:txBody>
          <a:bodyPr/>
          <a:lstStyle/>
          <a:p>
            <a:r>
              <a:rPr lang="en-US" dirty="0"/>
              <a:t>Texas Wildlife</a:t>
            </a:r>
          </a:p>
        </p:txBody>
      </p:sp>
    </p:spTree>
    <p:extLst>
      <p:ext uri="{BB962C8B-B14F-4D97-AF65-F5344CB8AC3E}">
        <p14:creationId xmlns:p14="http://schemas.microsoft.com/office/powerpoint/2010/main" val="2420619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61866DE-64CD-3C66-9624-CFB09E35FCDA}"/>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AC50A3F-FB16-B926-1BDC-C7910F8F0F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85905CE2-C3FB-DC1B-35E5-E63A12AC45B1}"/>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Mexican free-tailed bat</a:t>
            </a:r>
          </a:p>
        </p:txBody>
      </p:sp>
      <p:cxnSp>
        <p:nvCxnSpPr>
          <p:cNvPr id="20" name="Straight Connector 19">
            <a:extLst>
              <a:ext uri="{FF2B5EF4-FFF2-40B4-BE49-F238E27FC236}">
                <a16:creationId xmlns:a16="http://schemas.microsoft.com/office/drawing/2014/main" id="{A280AF66-CD4A-2226-B2FA-FAD4F6B760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10">
            <a:extLst>
              <a:ext uri="{FF2B5EF4-FFF2-40B4-BE49-F238E27FC236}">
                <a16:creationId xmlns:a16="http://schemas.microsoft.com/office/drawing/2014/main" id="{EBAFCB0F-9E6C-E0D4-C49A-3EDAA49209F1}"/>
              </a:ext>
            </a:extLst>
          </p:cNvPr>
          <p:cNvSpPr>
            <a:spLocks noGrp="1"/>
          </p:cNvSpPr>
          <p:nvPr>
            <p:ph type="subTitle" idx="1"/>
          </p:nvPr>
        </p:nvSpPr>
        <p:spPr>
          <a:xfrm>
            <a:off x="7766050" y="2759076"/>
            <a:ext cx="3884962" cy="3708398"/>
          </a:xfrm>
        </p:spPr>
        <p:txBody>
          <a:bodyPr vert="horz" lIns="0" tIns="0" rIns="0" bIns="0" rtlCol="0" anchor="t" anchorCtr="0">
            <a:normAutofit fontScale="85000" lnSpcReduction="10000"/>
          </a:bodyPr>
          <a:lstStyle/>
          <a:p>
            <a:pPr algn="l">
              <a:lnSpc>
                <a:spcPct val="115000"/>
              </a:lnSpc>
            </a:pPr>
            <a:r>
              <a:rPr lang="en-US" sz="1600" dirty="0"/>
              <a:t>• Their fur is reddish to dark brown or gray in color. They have broad, black, forward pointing ears, and wrinkled lips. Their tails extend more than one third beyond the tail membranes</a:t>
            </a:r>
          </a:p>
          <a:p>
            <a:pPr algn="l">
              <a:lnSpc>
                <a:spcPct val="115000"/>
              </a:lnSpc>
            </a:pPr>
            <a:r>
              <a:rPr lang="en-US" sz="1600" dirty="0"/>
              <a:t>• Most of these bats migrate south to Central America and Mexico during the winter.</a:t>
            </a:r>
          </a:p>
          <a:p>
            <a:pPr algn="l">
              <a:lnSpc>
                <a:spcPct val="115000"/>
              </a:lnSpc>
            </a:pPr>
            <a:r>
              <a:rPr lang="en-US" sz="1600" dirty="0"/>
              <a:t>• Mexican free-tails prefer to roost in caves, but will also choose attics, under bridges, or in abandoned buildings. They choose roosts near water. The water attracts the insects they eat, as well as allowing them the opportunity to drink.</a:t>
            </a:r>
          </a:p>
          <a:p>
            <a:pPr algn="l">
              <a:lnSpc>
                <a:spcPct val="115000"/>
              </a:lnSpc>
            </a:pPr>
            <a:r>
              <a:rPr lang="en-US" sz="1600" dirty="0"/>
              <a:t>• Some roosts are known to contain millions of bats. In those colonies it is estimated that 250 tons of insects can be consumed every night.</a:t>
            </a:r>
          </a:p>
        </p:txBody>
      </p:sp>
      <p:pic>
        <p:nvPicPr>
          <p:cNvPr id="16386" name="Picture 2" descr="A Mexican free-tailed bat in the wild">
            <a:extLst>
              <a:ext uri="{FF2B5EF4-FFF2-40B4-BE49-F238E27FC236}">
                <a16:creationId xmlns:a16="http://schemas.microsoft.com/office/drawing/2014/main" id="{ACA95FD5-DD59-F454-6D92-0E341B5DAA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71" t="7874" r="8310" b="7874"/>
          <a:stretch/>
        </p:blipFill>
        <p:spPr bwMode="auto">
          <a:xfrm>
            <a:off x="554037" y="540001"/>
            <a:ext cx="6671025" cy="577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546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287C284-033E-43BF-9678-A0D09C92A395}"/>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8992C45-7B28-D0DC-21CA-770F3A9A1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93F06452-07AC-77F6-FB68-EBE649BF1194}"/>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White-tailed deer</a:t>
            </a:r>
          </a:p>
        </p:txBody>
      </p:sp>
      <p:sp>
        <p:nvSpPr>
          <p:cNvPr id="11" name="Subtitle 10">
            <a:extLst>
              <a:ext uri="{FF2B5EF4-FFF2-40B4-BE49-F238E27FC236}">
                <a16:creationId xmlns:a16="http://schemas.microsoft.com/office/drawing/2014/main" id="{CF366E6D-EAC3-75E6-B736-19C31FFF231D}"/>
              </a:ext>
            </a:extLst>
          </p:cNvPr>
          <p:cNvSpPr>
            <a:spLocks noGrp="1"/>
          </p:cNvSpPr>
          <p:nvPr>
            <p:ph type="subTitle" idx="1"/>
          </p:nvPr>
        </p:nvSpPr>
        <p:spPr>
          <a:xfrm>
            <a:off x="7766050" y="2759076"/>
            <a:ext cx="3884962" cy="3708398"/>
          </a:xfrm>
        </p:spPr>
        <p:txBody>
          <a:bodyPr vert="horz" lIns="0" tIns="0" rIns="0" bIns="0" rtlCol="0" anchor="t" anchorCtr="0">
            <a:normAutofit lnSpcReduction="10000"/>
          </a:bodyPr>
          <a:lstStyle/>
          <a:p>
            <a:pPr algn="l">
              <a:lnSpc>
                <a:spcPct val="115000"/>
              </a:lnSpc>
            </a:pPr>
            <a:r>
              <a:rPr lang="en-US" sz="1600" dirty="0"/>
              <a:t>• White-tailed deer are grayish in winter and tannish to reddish brown in summer. Their underside and throats are white. They have a large tail that is white underneath and when threatened the deer raise their tail like a bright white flag.</a:t>
            </a:r>
          </a:p>
          <a:p>
            <a:pPr algn="l">
              <a:lnSpc>
                <a:spcPct val="115000"/>
              </a:lnSpc>
            </a:pPr>
            <a:r>
              <a:rPr lang="en-US" sz="1600" dirty="0"/>
              <a:t>• Known to eat grasses, forbs, browse, acorns and fruits.</a:t>
            </a:r>
          </a:p>
          <a:p>
            <a:pPr algn="l">
              <a:lnSpc>
                <a:spcPct val="115000"/>
              </a:lnSpc>
            </a:pPr>
            <a:r>
              <a:rPr lang="en-US" sz="1600" dirty="0"/>
              <a:t>• Smallest member of the Deer family (Cervidae)</a:t>
            </a:r>
          </a:p>
          <a:p>
            <a:pPr algn="l">
              <a:lnSpc>
                <a:spcPct val="115000"/>
              </a:lnSpc>
            </a:pPr>
            <a:r>
              <a:rPr lang="en-US" sz="1600" dirty="0"/>
              <a:t>• Antlers are made of bone &amp; keratin and vary in size as the animal ages.</a:t>
            </a:r>
          </a:p>
        </p:txBody>
      </p:sp>
      <p:pic>
        <p:nvPicPr>
          <p:cNvPr id="15362" name="Picture 2" descr="White-tailed deer in a field of brown grasses with trees visible in the background.">
            <a:extLst>
              <a:ext uri="{FF2B5EF4-FFF2-40B4-BE49-F238E27FC236}">
                <a16:creationId xmlns:a16="http://schemas.microsoft.com/office/drawing/2014/main" id="{0FA84760-4AB9-43F1-D931-D995700B1B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21" r="3645"/>
          <a:stretch/>
        </p:blipFill>
        <p:spPr bwMode="auto">
          <a:xfrm>
            <a:off x="564896" y="540002"/>
            <a:ext cx="6647117" cy="5777998"/>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F2B20DE5-7FFE-3389-F91D-F367BAC430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932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349A1C3-074B-BC25-FA20-BA172496653A}"/>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7F67D9D-194E-F270-EBEE-5290DD9FB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1023151F-526B-FEBE-07B0-392C1DFA0508}"/>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Ring-tailed cat</a:t>
            </a:r>
          </a:p>
        </p:txBody>
      </p:sp>
      <p:cxnSp>
        <p:nvCxnSpPr>
          <p:cNvPr id="20" name="Straight Connector 19">
            <a:extLst>
              <a:ext uri="{FF2B5EF4-FFF2-40B4-BE49-F238E27FC236}">
                <a16:creationId xmlns:a16="http://schemas.microsoft.com/office/drawing/2014/main" id="{0E208514-9640-772A-2270-53BF00489A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10">
            <a:extLst>
              <a:ext uri="{FF2B5EF4-FFF2-40B4-BE49-F238E27FC236}">
                <a16:creationId xmlns:a16="http://schemas.microsoft.com/office/drawing/2014/main" id="{A6960A19-3DEB-8700-A857-065295314FCB}"/>
              </a:ext>
            </a:extLst>
          </p:cNvPr>
          <p:cNvSpPr>
            <a:spLocks noGrp="1"/>
          </p:cNvSpPr>
          <p:nvPr>
            <p:ph type="subTitle" idx="1"/>
          </p:nvPr>
        </p:nvSpPr>
        <p:spPr>
          <a:xfrm>
            <a:off x="7766050" y="2759076"/>
            <a:ext cx="3884962" cy="3708398"/>
          </a:xfrm>
        </p:spPr>
        <p:txBody>
          <a:bodyPr vert="horz" lIns="0" tIns="0" rIns="0" bIns="0" rtlCol="0" anchor="t" anchorCtr="0">
            <a:normAutofit/>
          </a:bodyPr>
          <a:lstStyle/>
          <a:p>
            <a:pPr algn="l">
              <a:lnSpc>
                <a:spcPct val="115000"/>
              </a:lnSpc>
            </a:pPr>
            <a:r>
              <a:rPr lang="en-US" sz="1600" dirty="0"/>
              <a:t>• Are in the Racoon family.</a:t>
            </a:r>
          </a:p>
          <a:p>
            <a:pPr algn="l">
              <a:lnSpc>
                <a:spcPct val="115000"/>
              </a:lnSpc>
            </a:pPr>
            <a:r>
              <a:rPr lang="en-US" sz="1600" dirty="0"/>
              <a:t>• Weigh in at 2-3 lb. they have a long, bushy tail with black-and-white stripes.</a:t>
            </a:r>
          </a:p>
          <a:p>
            <a:pPr algn="l">
              <a:lnSpc>
                <a:spcPct val="115000"/>
              </a:lnSpc>
            </a:pPr>
            <a:r>
              <a:rPr lang="en-US" sz="1600" dirty="0"/>
              <a:t>• Nocturnal omnivores, diet ranging from small mammals and insects to fruits and berries</a:t>
            </a:r>
          </a:p>
          <a:p>
            <a:pPr algn="l">
              <a:lnSpc>
                <a:spcPct val="115000"/>
              </a:lnSpc>
            </a:pPr>
            <a:r>
              <a:rPr lang="en-US" sz="1600" dirty="0"/>
              <a:t>• Prefer rocky landscapes, woodlands, and semi-arid areas. </a:t>
            </a:r>
          </a:p>
          <a:p>
            <a:pPr algn="l">
              <a:lnSpc>
                <a:spcPct val="115000"/>
              </a:lnSpc>
            </a:pPr>
            <a:r>
              <a:rPr lang="en-US" sz="1600" dirty="0"/>
              <a:t>• In the wild a ringtail will live around 6-9 year, it’s predators include great horned owls, bobcats and coyotes. </a:t>
            </a:r>
          </a:p>
        </p:txBody>
      </p:sp>
      <p:pic>
        <p:nvPicPr>
          <p:cNvPr id="14338" name="Picture 2" descr="A ring-tailed cat lounging on a rock at night.">
            <a:extLst>
              <a:ext uri="{FF2B5EF4-FFF2-40B4-BE49-F238E27FC236}">
                <a16:creationId xmlns:a16="http://schemas.microsoft.com/office/drawing/2014/main" id="{D3E5D335-F3D6-A00D-30FB-A383FC8D1E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92" t="-412" r="16245" b="412"/>
          <a:stretch/>
        </p:blipFill>
        <p:spPr bwMode="auto">
          <a:xfrm>
            <a:off x="547513" y="540006"/>
            <a:ext cx="6671025" cy="577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578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D5F085D-2D44-B018-ED70-B8F297D0D96A}"/>
            </a:ext>
          </a:extLst>
        </p:cNvPr>
        <p:cNvGrpSpPr/>
        <p:nvPr/>
      </p:nvGrpSpPr>
      <p:grpSpPr>
        <a:xfrm>
          <a:off x="0" y="0"/>
          <a:ext cx="0" cy="0"/>
          <a:chOff x="0" y="0"/>
          <a:chExt cx="0" cy="0"/>
        </a:xfrm>
      </p:grpSpPr>
      <p:cxnSp>
        <p:nvCxnSpPr>
          <p:cNvPr id="8199" name="Straight Connector 8198">
            <a:extLst>
              <a:ext uri="{FF2B5EF4-FFF2-40B4-BE49-F238E27FC236}">
                <a16:creationId xmlns:a16="http://schemas.microsoft.com/office/drawing/2014/main" id="{701C0CAB-6A03-4C6A-9FAA-219847753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01" name="Group 8200">
            <a:extLst>
              <a:ext uri="{FF2B5EF4-FFF2-40B4-BE49-F238E27FC236}">
                <a16:creationId xmlns:a16="http://schemas.microsoft.com/office/drawing/2014/main" id="{F982E0B2-AA9C-441C-A08E-A9DF9CF12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28046" y="4869342"/>
            <a:ext cx="1623711" cy="630920"/>
            <a:chOff x="9588346" y="4824892"/>
            <a:chExt cx="1623711" cy="630920"/>
          </a:xfrm>
        </p:grpSpPr>
        <p:sp>
          <p:nvSpPr>
            <p:cNvPr id="8202" name="Freeform: Shape 8201">
              <a:extLst>
                <a:ext uri="{FF2B5EF4-FFF2-40B4-BE49-F238E27FC236}">
                  <a16:creationId xmlns:a16="http://schemas.microsoft.com/office/drawing/2014/main" id="{A4A2E074-C10D-4C57-AB72-B631E4D7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03" name="Group 8202">
              <a:extLst>
                <a:ext uri="{FF2B5EF4-FFF2-40B4-BE49-F238E27FC236}">
                  <a16:creationId xmlns:a16="http://schemas.microsoft.com/office/drawing/2014/main" id="{0B037EB3-1772-4BA8-A95A-E5DBDFEA32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flipH="1">
              <a:off x="10112436" y="4359902"/>
              <a:ext cx="571820" cy="1620000"/>
              <a:chOff x="8482785" y="4330454"/>
              <a:chExt cx="571820" cy="1620000"/>
            </a:xfrm>
          </p:grpSpPr>
          <p:sp>
            <p:nvSpPr>
              <p:cNvPr id="8204" name="Freeform: Shape 8203">
                <a:extLst>
                  <a:ext uri="{FF2B5EF4-FFF2-40B4-BE49-F238E27FC236}">
                    <a16:creationId xmlns:a16="http://schemas.microsoft.com/office/drawing/2014/main" id="{A1F47AC1-63D0-47F3-9728-1A0A05434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205" name="Straight Connector 8204">
                <a:extLst>
                  <a:ext uri="{FF2B5EF4-FFF2-40B4-BE49-F238E27FC236}">
                    <a16:creationId xmlns:a16="http://schemas.microsoft.com/office/drawing/2014/main" id="{803A57D6-0C36-4560-A08A-16768551EF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8207" name="Rectangle 8206">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6F688C-2192-B2B0-6EBF-9231C18717B1}"/>
              </a:ext>
            </a:extLst>
          </p:cNvPr>
          <p:cNvSpPr>
            <a:spLocks noGrp="1"/>
          </p:cNvSpPr>
          <p:nvPr>
            <p:ph type="ctrTitle"/>
          </p:nvPr>
        </p:nvSpPr>
        <p:spPr>
          <a:xfrm>
            <a:off x="1085851" y="1089025"/>
            <a:ext cx="4451349" cy="1532951"/>
          </a:xfrm>
        </p:spPr>
        <p:txBody>
          <a:bodyPr vert="horz" lIns="0" tIns="0" rIns="0" bIns="0" rtlCol="0" anchor="b" anchorCtr="0">
            <a:normAutofit/>
          </a:bodyPr>
          <a:lstStyle/>
          <a:p>
            <a:r>
              <a:rPr lang="en-US"/>
              <a:t>Insects</a:t>
            </a:r>
          </a:p>
        </p:txBody>
      </p:sp>
      <p:grpSp>
        <p:nvGrpSpPr>
          <p:cNvPr id="8209" name="Group 8208">
            <a:extLst>
              <a:ext uri="{FF2B5EF4-FFF2-40B4-BE49-F238E27FC236}">
                <a16:creationId xmlns:a16="http://schemas.microsoft.com/office/drawing/2014/main" id="{49E013D9-9421-47E7-9080-30F6E544BE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00275" y="2840038"/>
            <a:ext cx="2216150" cy="1177924"/>
            <a:chOff x="4987925" y="2840038"/>
            <a:chExt cx="2216150" cy="1177924"/>
          </a:xfrm>
        </p:grpSpPr>
        <p:sp>
          <p:nvSpPr>
            <p:cNvPr id="8210" name="Rectangle 8209">
              <a:extLst>
                <a:ext uri="{FF2B5EF4-FFF2-40B4-BE49-F238E27FC236}">
                  <a16:creationId xmlns:a16="http://schemas.microsoft.com/office/drawing/2014/main" id="{9109F7CF-3139-48B9-AF7B-9BD2941A8D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11" name="Rectangle 8210">
              <a:extLst>
                <a:ext uri="{FF2B5EF4-FFF2-40B4-BE49-F238E27FC236}">
                  <a16:creationId xmlns:a16="http://schemas.microsoft.com/office/drawing/2014/main" id="{15A838F8-C7B5-4988-81A9-B02E6C8F9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50208"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12" name="Rectangle 8211">
              <a:extLst>
                <a:ext uri="{FF2B5EF4-FFF2-40B4-BE49-F238E27FC236}">
                  <a16:creationId xmlns:a16="http://schemas.microsoft.com/office/drawing/2014/main" id="{85B86A1A-402F-4AE2-B5E6-B8A5FB16CD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69335"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213" name="Group 8212">
              <a:extLst>
                <a:ext uri="{FF2B5EF4-FFF2-40B4-BE49-F238E27FC236}">
                  <a16:creationId xmlns:a16="http://schemas.microsoft.com/office/drawing/2014/main" id="{44A0542D-9B1C-46B1-82B5-54470B697F1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614944" y="3117662"/>
              <a:ext cx="1009280" cy="464739"/>
              <a:chOff x="4432859" y="3200647"/>
              <a:chExt cx="1009280" cy="464739"/>
            </a:xfrm>
          </p:grpSpPr>
          <p:sp>
            <p:nvSpPr>
              <p:cNvPr id="8221" name="Freeform: Shape 8220">
                <a:extLst>
                  <a:ext uri="{FF2B5EF4-FFF2-40B4-BE49-F238E27FC236}">
                    <a16:creationId xmlns:a16="http://schemas.microsoft.com/office/drawing/2014/main" id="{F3AFD408-F48C-4C50-8D5E-5DD627179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flipV="1">
                <a:off x="4977400"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22" name="Freeform: Shape 8221">
                <a:extLst>
                  <a:ext uri="{FF2B5EF4-FFF2-40B4-BE49-F238E27FC236}">
                    <a16:creationId xmlns:a16="http://schemas.microsoft.com/office/drawing/2014/main" id="{9C45F007-BD45-43C0-8579-5601F9CA7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4432859"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8214" name="Group 8213">
              <a:extLst>
                <a:ext uri="{FF2B5EF4-FFF2-40B4-BE49-F238E27FC236}">
                  <a16:creationId xmlns:a16="http://schemas.microsoft.com/office/drawing/2014/main" id="{97131E1B-CE62-4AB1-A2D9-02E823C9B32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679979" y="2915338"/>
              <a:ext cx="1080000" cy="1080000"/>
              <a:chOff x="4497894" y="2998323"/>
              <a:chExt cx="1080000" cy="1080000"/>
            </a:xfrm>
          </p:grpSpPr>
          <p:grpSp>
            <p:nvGrpSpPr>
              <p:cNvPr id="8215" name="Group 8214">
                <a:extLst>
                  <a:ext uri="{FF2B5EF4-FFF2-40B4-BE49-F238E27FC236}">
                    <a16:creationId xmlns:a16="http://schemas.microsoft.com/office/drawing/2014/main" id="{745E8D88-C0BB-4D1C-B240-D441BBA6F7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4805524" y="2998323"/>
                <a:ext cx="464739" cy="1080000"/>
                <a:chOff x="4511184" y="2470620"/>
                <a:chExt cx="464739" cy="1080000"/>
              </a:xfrm>
            </p:grpSpPr>
            <p:sp>
              <p:nvSpPr>
                <p:cNvPr id="8219" name="Freeform: Shape 8218">
                  <a:extLst>
                    <a:ext uri="{FF2B5EF4-FFF2-40B4-BE49-F238E27FC236}">
                      <a16:creationId xmlns:a16="http://schemas.microsoft.com/office/drawing/2014/main" id="{AAB960BE-12F5-4ADA-AA9E-0EC542564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8220" name="Straight Connector 8219">
                  <a:extLst>
                    <a:ext uri="{FF2B5EF4-FFF2-40B4-BE49-F238E27FC236}">
                      <a16:creationId xmlns:a16="http://schemas.microsoft.com/office/drawing/2014/main" id="{7E9BB9F7-7101-4BF3-9191-5893E4C582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16" name="Group 8215">
                <a:extLst>
                  <a:ext uri="{FF2B5EF4-FFF2-40B4-BE49-F238E27FC236}">
                    <a16:creationId xmlns:a16="http://schemas.microsoft.com/office/drawing/2014/main" id="{D0710A9C-48A5-404F-9EC4-D486FCDFDAB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8100000" flipH="1">
                <a:off x="4542572" y="2998323"/>
                <a:ext cx="464739" cy="1080000"/>
                <a:chOff x="4511184" y="2470620"/>
                <a:chExt cx="464739" cy="1080000"/>
              </a:xfrm>
            </p:grpSpPr>
            <p:sp>
              <p:nvSpPr>
                <p:cNvPr id="8217" name="Freeform: Shape 8216">
                  <a:extLst>
                    <a:ext uri="{FF2B5EF4-FFF2-40B4-BE49-F238E27FC236}">
                      <a16:creationId xmlns:a16="http://schemas.microsoft.com/office/drawing/2014/main" id="{5111EC00-4B3D-478C-AD25-F35644013E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8218" name="Straight Connector 8217">
                  <a:extLst>
                    <a:ext uri="{FF2B5EF4-FFF2-40B4-BE49-F238E27FC236}">
                      <a16:creationId xmlns:a16="http://schemas.microsoft.com/office/drawing/2014/main" id="{350412DA-ED08-4AFA-AED3-DFB42655D4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8224" name="Rectangle 8223">
            <a:extLst>
              <a:ext uri="{FF2B5EF4-FFF2-40B4-BE49-F238E27FC236}">
                <a16:creationId xmlns:a16="http://schemas.microsoft.com/office/drawing/2014/main" id="{8036B80B-269D-4F02-9EF9-A6A4E917B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4794" y="0"/>
            <a:ext cx="5537206"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8194" name="Picture 2" descr="Education Posters – tagged &quot;Insects&quot; – BananaRoad">
            <a:extLst>
              <a:ext uri="{FF2B5EF4-FFF2-40B4-BE49-F238E27FC236}">
                <a16:creationId xmlns:a16="http://schemas.microsoft.com/office/drawing/2014/main" id="{499E5F7B-5321-518C-76CC-A217DC76C3E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17611" y="22380"/>
            <a:ext cx="4411572" cy="681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385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D8838A3-F417-3C70-6827-93B9BDF981AE}"/>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16A2746-634F-B08A-ABAE-5E59D752F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F505843F-2210-1858-B1F7-C15ADA51B78C}"/>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Stag Beetle</a:t>
            </a:r>
          </a:p>
        </p:txBody>
      </p:sp>
      <p:cxnSp>
        <p:nvCxnSpPr>
          <p:cNvPr id="20" name="Straight Connector 19">
            <a:extLst>
              <a:ext uri="{FF2B5EF4-FFF2-40B4-BE49-F238E27FC236}">
                <a16:creationId xmlns:a16="http://schemas.microsoft.com/office/drawing/2014/main" id="{7E1E73ED-D5B7-965F-9514-5CD2D7ADA8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10">
            <a:extLst>
              <a:ext uri="{FF2B5EF4-FFF2-40B4-BE49-F238E27FC236}">
                <a16:creationId xmlns:a16="http://schemas.microsoft.com/office/drawing/2014/main" id="{A11C96B2-4541-0F16-6C3C-98A1A55B715E}"/>
              </a:ext>
            </a:extLst>
          </p:cNvPr>
          <p:cNvSpPr>
            <a:spLocks noGrp="1"/>
          </p:cNvSpPr>
          <p:nvPr>
            <p:ph type="subTitle" idx="1"/>
          </p:nvPr>
        </p:nvSpPr>
        <p:spPr>
          <a:xfrm>
            <a:off x="7766050" y="2759076"/>
            <a:ext cx="3884962" cy="3708398"/>
          </a:xfrm>
        </p:spPr>
        <p:txBody>
          <a:bodyPr vert="horz" lIns="0" tIns="0" rIns="0" bIns="0" rtlCol="0" anchor="t" anchorCtr="0">
            <a:normAutofit fontScale="92500" lnSpcReduction="20000"/>
          </a:bodyPr>
          <a:lstStyle/>
          <a:p>
            <a:pPr algn="l">
              <a:lnSpc>
                <a:spcPct val="115000"/>
              </a:lnSpc>
            </a:pPr>
            <a:r>
              <a:rPr lang="en-US" sz="1600" dirty="0"/>
              <a:t>• Large, robust beetles typically dark brown in color.</a:t>
            </a:r>
          </a:p>
          <a:p>
            <a:pPr algn="l">
              <a:lnSpc>
                <a:spcPct val="115000"/>
              </a:lnSpc>
            </a:pPr>
            <a:r>
              <a:rPr lang="en-US" sz="1600" dirty="0"/>
              <a:t>• Males have elongated mandibles that are used to joust with rival males.</a:t>
            </a:r>
          </a:p>
          <a:p>
            <a:pPr algn="l">
              <a:lnSpc>
                <a:spcPct val="115000"/>
              </a:lnSpc>
            </a:pPr>
            <a:r>
              <a:rPr lang="en-US" sz="1600" dirty="0"/>
              <a:t>• Few species in Texas, Giant Stag beetle has the most elaborate mandible.</a:t>
            </a:r>
          </a:p>
          <a:p>
            <a:pPr algn="l">
              <a:lnSpc>
                <a:spcPct val="115000"/>
              </a:lnSpc>
            </a:pPr>
            <a:r>
              <a:rPr lang="en-US" sz="1600" dirty="0"/>
              <a:t>• Adults may feed on leaves but Texas species are seldom common enough to be considered pests.</a:t>
            </a:r>
          </a:p>
          <a:p>
            <a:pPr algn="l">
              <a:lnSpc>
                <a:spcPct val="115000"/>
              </a:lnSpc>
            </a:pPr>
            <a:r>
              <a:rPr lang="en-US" sz="1600" dirty="0"/>
              <a:t>• Larvae take a year or multiple years to develop in damp, decaying wood. </a:t>
            </a:r>
          </a:p>
          <a:p>
            <a:pPr algn="l">
              <a:lnSpc>
                <a:spcPct val="115000"/>
              </a:lnSpc>
            </a:pPr>
            <a:r>
              <a:rPr lang="en-US" sz="1600" dirty="0"/>
              <a:t>•Adult emergence peaks in late May and June (spring and summer).</a:t>
            </a:r>
          </a:p>
          <a:p>
            <a:pPr algn="l">
              <a:lnSpc>
                <a:spcPct val="115000"/>
              </a:lnSpc>
            </a:pPr>
            <a:endParaRPr lang="en-US" sz="1600" dirty="0"/>
          </a:p>
        </p:txBody>
      </p:sp>
      <p:pic>
        <p:nvPicPr>
          <p:cNvPr id="20482" name="Picture 2" descr="Giant Stag Beetle - Lucanus elaphus - male">
            <a:extLst>
              <a:ext uri="{FF2B5EF4-FFF2-40B4-BE49-F238E27FC236}">
                <a16:creationId xmlns:a16="http://schemas.microsoft.com/office/drawing/2014/main" id="{74F19612-0505-B1E4-9A57-FBD522C2CB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8" r="5066" b="378"/>
          <a:stretch/>
        </p:blipFill>
        <p:spPr bwMode="auto">
          <a:xfrm>
            <a:off x="540988" y="974850"/>
            <a:ext cx="6684074" cy="504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305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BADB592-B8EE-1D62-E121-B34AE433F845}"/>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830B632-C711-D776-B40D-0A76BE1F8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D5AA0266-D416-82EE-9AC8-8F72AFB0566C}"/>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Monarch Butterfly</a:t>
            </a:r>
          </a:p>
        </p:txBody>
      </p:sp>
      <p:cxnSp>
        <p:nvCxnSpPr>
          <p:cNvPr id="20" name="Straight Connector 19">
            <a:extLst>
              <a:ext uri="{FF2B5EF4-FFF2-40B4-BE49-F238E27FC236}">
                <a16:creationId xmlns:a16="http://schemas.microsoft.com/office/drawing/2014/main" id="{42913F41-1493-51BF-6AEB-95D17EC03B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10">
            <a:extLst>
              <a:ext uri="{FF2B5EF4-FFF2-40B4-BE49-F238E27FC236}">
                <a16:creationId xmlns:a16="http://schemas.microsoft.com/office/drawing/2014/main" id="{37689232-EF11-3582-D954-2400101FFE93}"/>
              </a:ext>
            </a:extLst>
          </p:cNvPr>
          <p:cNvSpPr>
            <a:spLocks noGrp="1"/>
          </p:cNvSpPr>
          <p:nvPr>
            <p:ph type="subTitle" idx="1"/>
          </p:nvPr>
        </p:nvSpPr>
        <p:spPr>
          <a:xfrm>
            <a:off x="7766050" y="2759076"/>
            <a:ext cx="3884962" cy="3708398"/>
          </a:xfrm>
        </p:spPr>
        <p:txBody>
          <a:bodyPr vert="horz" lIns="0" tIns="0" rIns="0" bIns="0" rtlCol="0" anchor="t" anchorCtr="0">
            <a:normAutofit lnSpcReduction="10000"/>
          </a:bodyPr>
          <a:lstStyle/>
          <a:p>
            <a:pPr algn="l">
              <a:lnSpc>
                <a:spcPct val="115000"/>
              </a:lnSpc>
            </a:pPr>
            <a:r>
              <a:rPr lang="en-US" sz="1600" dirty="0"/>
              <a:t>• Possess two pairs of brilliant orange-red wings, featuring black veins and white spots along the edges. </a:t>
            </a:r>
          </a:p>
          <a:p>
            <a:pPr algn="l">
              <a:lnSpc>
                <a:spcPct val="115000"/>
              </a:lnSpc>
            </a:pPr>
            <a:r>
              <a:rPr lang="en-US" sz="1600" dirty="0"/>
              <a:t>• They travel between 1,200 and 2,800 miles or more from the northeast United States, and southeast Canada to the mountain forests in central Mexico.</a:t>
            </a:r>
          </a:p>
          <a:p>
            <a:pPr algn="l">
              <a:lnSpc>
                <a:spcPct val="115000"/>
              </a:lnSpc>
            </a:pPr>
            <a:r>
              <a:rPr lang="en-US" sz="1600" dirty="0"/>
              <a:t>• Milkweed is the only plant on which monarchs will lay their eggs and the only source of food for baby caterpillars.</a:t>
            </a:r>
          </a:p>
          <a:p>
            <a:pPr algn="l">
              <a:lnSpc>
                <a:spcPct val="115000"/>
              </a:lnSpc>
            </a:pPr>
            <a:r>
              <a:rPr lang="en-US" sz="1600" dirty="0"/>
              <a:t>• Each adult butterfly lives only about four to five weeks.</a:t>
            </a:r>
          </a:p>
        </p:txBody>
      </p:sp>
      <p:pic>
        <p:nvPicPr>
          <p:cNvPr id="21506" name="Picture 2" descr="Monarch butterfly, Danaus plexippus (Linnaeus) (Lepidoptera: Danaidae), adult. Photo by Drees.">
            <a:extLst>
              <a:ext uri="{FF2B5EF4-FFF2-40B4-BE49-F238E27FC236}">
                <a16:creationId xmlns:a16="http://schemas.microsoft.com/office/drawing/2014/main" id="{DAAFD126-F124-D52E-CAA4-73DB91D471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26" t="2459" r="11390" b="2459"/>
          <a:stretch/>
        </p:blipFill>
        <p:spPr bwMode="auto">
          <a:xfrm>
            <a:off x="540987" y="539999"/>
            <a:ext cx="6671025" cy="577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223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7B0CF69-A911-9113-4411-051A1B221EAF}"/>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0D7396E-1DFA-6137-A189-4AE6B1E02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1E4761A1-F701-B654-189F-A37BBEF0B051}"/>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Eastern carpenter bee</a:t>
            </a:r>
          </a:p>
        </p:txBody>
      </p:sp>
      <p:cxnSp>
        <p:nvCxnSpPr>
          <p:cNvPr id="20" name="Straight Connector 19">
            <a:extLst>
              <a:ext uri="{FF2B5EF4-FFF2-40B4-BE49-F238E27FC236}">
                <a16:creationId xmlns:a16="http://schemas.microsoft.com/office/drawing/2014/main" id="{55F79301-3D8B-785F-8E33-9DE6A28DF1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10">
            <a:extLst>
              <a:ext uri="{FF2B5EF4-FFF2-40B4-BE49-F238E27FC236}">
                <a16:creationId xmlns:a16="http://schemas.microsoft.com/office/drawing/2014/main" id="{86C21C75-46A2-9AA9-D91C-3C66F144F99C}"/>
              </a:ext>
            </a:extLst>
          </p:cNvPr>
          <p:cNvSpPr>
            <a:spLocks noGrp="1"/>
          </p:cNvSpPr>
          <p:nvPr>
            <p:ph type="subTitle" idx="1"/>
          </p:nvPr>
        </p:nvSpPr>
        <p:spPr>
          <a:xfrm>
            <a:off x="7766050" y="2759076"/>
            <a:ext cx="3884962" cy="3708398"/>
          </a:xfrm>
        </p:spPr>
        <p:txBody>
          <a:bodyPr vert="horz" lIns="0" tIns="0" rIns="0" bIns="0" rtlCol="0" anchor="t" anchorCtr="0">
            <a:normAutofit fontScale="92500" lnSpcReduction="10000"/>
          </a:bodyPr>
          <a:lstStyle/>
          <a:p>
            <a:pPr algn="l">
              <a:lnSpc>
                <a:spcPct val="115000"/>
              </a:lnSpc>
            </a:pPr>
            <a:r>
              <a:rPr lang="en-US" sz="1600" dirty="0"/>
              <a:t>• Known for its large size and shiny, black abdomen, often mistaken for bumblebees, but with a bare abdomen.</a:t>
            </a:r>
          </a:p>
          <a:p>
            <a:pPr algn="l">
              <a:lnSpc>
                <a:spcPct val="115000"/>
              </a:lnSpc>
            </a:pPr>
            <a:r>
              <a:rPr lang="en-US" sz="1600" dirty="0"/>
              <a:t>• They create nests by chewing round, dime-sized holes in wooden structures and then tunneling through the wood.</a:t>
            </a:r>
          </a:p>
          <a:p>
            <a:pPr algn="l">
              <a:lnSpc>
                <a:spcPct val="115000"/>
              </a:lnSpc>
            </a:pPr>
            <a:r>
              <a:rPr lang="en-US" sz="1600" dirty="0"/>
              <a:t>•  Adults spend the winter in nests constructed the previous year, and become active in April or May. </a:t>
            </a:r>
          </a:p>
          <a:p>
            <a:pPr algn="l">
              <a:lnSpc>
                <a:spcPct val="115000"/>
              </a:lnSpc>
            </a:pPr>
            <a:r>
              <a:rPr lang="en-US" sz="1600" dirty="0"/>
              <a:t>• Females collect pollen and nectar to produce a dough-like mass called “bee bread.” Eggs hatch into larvae that feed on the bee bread in their cells.</a:t>
            </a:r>
          </a:p>
        </p:txBody>
      </p:sp>
      <p:pic>
        <p:nvPicPr>
          <p:cNvPr id="22530" name="Picture 2" descr="Eastern Carpenter Bee - Xylocopa virginica - female">
            <a:extLst>
              <a:ext uri="{FF2B5EF4-FFF2-40B4-BE49-F238E27FC236}">
                <a16:creationId xmlns:a16="http://schemas.microsoft.com/office/drawing/2014/main" id="{42E57BD6-A4C7-3DD4-BDA3-9CFF7F49FF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38"/>
          <a:stretch/>
        </p:blipFill>
        <p:spPr bwMode="auto">
          <a:xfrm>
            <a:off x="540988" y="539999"/>
            <a:ext cx="6671026" cy="577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953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4B0EF25-55D0-9D29-BD0B-C63BCDEAEDB9}"/>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C13C04B-CE13-5B97-089E-2C0D93F82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ABE8A0A0-3E78-2969-8F44-AFEF7A9E8ADD}"/>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Sphinx Moth</a:t>
            </a:r>
          </a:p>
        </p:txBody>
      </p:sp>
      <p:cxnSp>
        <p:nvCxnSpPr>
          <p:cNvPr id="20" name="Straight Connector 19">
            <a:extLst>
              <a:ext uri="{FF2B5EF4-FFF2-40B4-BE49-F238E27FC236}">
                <a16:creationId xmlns:a16="http://schemas.microsoft.com/office/drawing/2014/main" id="{F4D48A6D-0B09-8E25-C144-4F2547C68F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10">
            <a:extLst>
              <a:ext uri="{FF2B5EF4-FFF2-40B4-BE49-F238E27FC236}">
                <a16:creationId xmlns:a16="http://schemas.microsoft.com/office/drawing/2014/main" id="{5FD95F44-8303-B5CA-6961-C142ADADC0F2}"/>
              </a:ext>
            </a:extLst>
          </p:cNvPr>
          <p:cNvSpPr>
            <a:spLocks noGrp="1"/>
          </p:cNvSpPr>
          <p:nvPr>
            <p:ph type="subTitle" idx="1"/>
          </p:nvPr>
        </p:nvSpPr>
        <p:spPr>
          <a:xfrm>
            <a:off x="7766050" y="2759076"/>
            <a:ext cx="3884962" cy="3708398"/>
          </a:xfrm>
        </p:spPr>
        <p:txBody>
          <a:bodyPr vert="horz" lIns="0" tIns="0" rIns="0" bIns="0" rtlCol="0" anchor="t" anchorCtr="0">
            <a:normAutofit/>
          </a:bodyPr>
          <a:lstStyle/>
          <a:p>
            <a:pPr algn="l">
              <a:lnSpc>
                <a:spcPct val="115000"/>
              </a:lnSpc>
            </a:pPr>
            <a:r>
              <a:rPr lang="en-US" sz="1600" dirty="0"/>
              <a:t>• Also known as hummingbird moth.</a:t>
            </a:r>
          </a:p>
          <a:p>
            <a:pPr algn="l">
              <a:lnSpc>
                <a:spcPct val="115000"/>
              </a:lnSpc>
            </a:pPr>
            <a:r>
              <a:rPr lang="en-US" sz="1600" dirty="0"/>
              <a:t>• Mimicry is their key to survival.</a:t>
            </a:r>
          </a:p>
          <a:p>
            <a:pPr algn="l">
              <a:lnSpc>
                <a:spcPct val="115000"/>
              </a:lnSpc>
            </a:pPr>
            <a:r>
              <a:rPr lang="en-US" sz="1600" dirty="0"/>
              <a:t>• They can hover in midair for up to 80 seconds straight and fly at speeds of up to 12 miles per hour.</a:t>
            </a:r>
          </a:p>
          <a:p>
            <a:pPr algn="l">
              <a:lnSpc>
                <a:spcPct val="115000"/>
              </a:lnSpc>
            </a:pPr>
            <a:r>
              <a:rPr lang="en-US" sz="1600" dirty="0"/>
              <a:t>• Their lifecycle from egg to adult takes about a month, with most of their lifespan spent in the larval stage.</a:t>
            </a:r>
          </a:p>
          <a:p>
            <a:pPr algn="l">
              <a:lnSpc>
                <a:spcPct val="115000"/>
              </a:lnSpc>
            </a:pPr>
            <a:r>
              <a:rPr lang="en-US" sz="1600" dirty="0"/>
              <a:t>• Depend on nectar-rich blooms to survive and are a crucial native pollinator.</a:t>
            </a:r>
          </a:p>
        </p:txBody>
      </p:sp>
      <p:pic>
        <p:nvPicPr>
          <p:cNvPr id="23554" name="Picture 2" descr="Sphinx Moths In Flight At The Bee Plant Patch – Feathered Photography">
            <a:extLst>
              <a:ext uri="{FF2B5EF4-FFF2-40B4-BE49-F238E27FC236}">
                <a16:creationId xmlns:a16="http://schemas.microsoft.com/office/drawing/2014/main" id="{D6A1BE26-1A21-864C-51BE-FE51C43C5C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11" t="5659" r="15871"/>
          <a:stretch/>
        </p:blipFill>
        <p:spPr bwMode="auto">
          <a:xfrm>
            <a:off x="540988" y="550048"/>
            <a:ext cx="6671025" cy="577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467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5FC9B3E-4EF6-4B26-6F4D-3A2E6F1040C9}"/>
            </a:ext>
          </a:extLst>
        </p:cNvPr>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2F18738-3ADE-DD98-99C2-5EEB86B57D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1FEC8A7F-25CC-2BF5-2F79-18D11B4CB5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28046" y="4869342"/>
            <a:ext cx="1623711" cy="630920"/>
            <a:chOff x="9588346" y="4824892"/>
            <a:chExt cx="1623711" cy="630920"/>
          </a:xfrm>
        </p:grpSpPr>
        <p:sp>
          <p:nvSpPr>
            <p:cNvPr id="11" name="Freeform: Shape 10">
              <a:extLst>
                <a:ext uri="{FF2B5EF4-FFF2-40B4-BE49-F238E27FC236}">
                  <a16:creationId xmlns:a16="http://schemas.microsoft.com/office/drawing/2014/main" id="{B438DCCF-4761-D3EE-ABF3-8562E66E1C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CD018AE-8030-C182-70BD-029AFE9E6A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flipH="1">
              <a:off x="10112436" y="4359902"/>
              <a:ext cx="571820" cy="1620000"/>
              <a:chOff x="8482785" y="4330454"/>
              <a:chExt cx="571820" cy="1620000"/>
            </a:xfrm>
          </p:grpSpPr>
          <p:sp>
            <p:nvSpPr>
              <p:cNvPr id="13" name="Freeform: Shape 12">
                <a:extLst>
                  <a:ext uri="{FF2B5EF4-FFF2-40B4-BE49-F238E27FC236}">
                    <a16:creationId xmlns:a16="http://schemas.microsoft.com/office/drawing/2014/main" id="{99DA6137-D221-E7A1-7824-B8FDA609A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4" name="Straight Connector 13">
                <a:extLst>
                  <a:ext uri="{FF2B5EF4-FFF2-40B4-BE49-F238E27FC236}">
                    <a16:creationId xmlns:a16="http://schemas.microsoft.com/office/drawing/2014/main" id="{11FC9E5C-2C59-5BA0-40E8-BFB1218912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16" name="Rectangle 15">
            <a:extLst>
              <a:ext uri="{FF2B5EF4-FFF2-40B4-BE49-F238E27FC236}">
                <a16:creationId xmlns:a16="http://schemas.microsoft.com/office/drawing/2014/main" id="{44101AE5-95CC-2220-31C6-B651FA333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2A740F-FC37-141D-40FE-1F89591D01F8}"/>
              </a:ext>
            </a:extLst>
          </p:cNvPr>
          <p:cNvSpPr>
            <a:spLocks noGrp="1"/>
          </p:cNvSpPr>
          <p:nvPr>
            <p:ph type="ctrTitle"/>
          </p:nvPr>
        </p:nvSpPr>
        <p:spPr>
          <a:xfrm>
            <a:off x="1085851" y="1089025"/>
            <a:ext cx="4451349" cy="1532951"/>
          </a:xfrm>
        </p:spPr>
        <p:txBody>
          <a:bodyPr vert="horz" lIns="0" tIns="0" rIns="0" bIns="0" rtlCol="0" anchor="b" anchorCtr="0">
            <a:normAutofit/>
          </a:bodyPr>
          <a:lstStyle/>
          <a:p>
            <a:r>
              <a:rPr lang="en-US" dirty="0"/>
              <a:t>Reptiles &amp; Amphibians</a:t>
            </a:r>
          </a:p>
        </p:txBody>
      </p:sp>
      <p:grpSp>
        <p:nvGrpSpPr>
          <p:cNvPr id="18" name="Group 17">
            <a:extLst>
              <a:ext uri="{FF2B5EF4-FFF2-40B4-BE49-F238E27FC236}">
                <a16:creationId xmlns:a16="http://schemas.microsoft.com/office/drawing/2014/main" id="{91A9F65F-10F3-C99D-60BF-3707F55AD1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00275" y="2840038"/>
            <a:ext cx="2216150" cy="1177924"/>
            <a:chOff x="4987925" y="2840038"/>
            <a:chExt cx="2216150" cy="1177924"/>
          </a:xfrm>
        </p:grpSpPr>
        <p:sp>
          <p:nvSpPr>
            <p:cNvPr id="19" name="Rectangle 18">
              <a:extLst>
                <a:ext uri="{FF2B5EF4-FFF2-40B4-BE49-F238E27FC236}">
                  <a16:creationId xmlns:a16="http://schemas.microsoft.com/office/drawing/2014/main" id="{4F5C83EC-1224-DD12-9672-826528278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AF9518C-87AC-E843-F70C-57A4F58D5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50208"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B022573-9EA1-D481-6846-561AB71F3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69335"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2ED3A32E-DE54-AB6F-B76A-D764A6D490F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614944" y="3117662"/>
              <a:ext cx="1009280" cy="464739"/>
              <a:chOff x="4432859" y="3200647"/>
              <a:chExt cx="1009280" cy="464739"/>
            </a:xfrm>
          </p:grpSpPr>
          <p:sp>
            <p:nvSpPr>
              <p:cNvPr id="30" name="Freeform: Shape 29">
                <a:extLst>
                  <a:ext uri="{FF2B5EF4-FFF2-40B4-BE49-F238E27FC236}">
                    <a16:creationId xmlns:a16="http://schemas.microsoft.com/office/drawing/2014/main" id="{FFCC3947-2C7D-F679-A4C3-4774A6064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flipV="1">
                <a:off x="4977400"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Freeform: Shape 30">
                <a:extLst>
                  <a:ext uri="{FF2B5EF4-FFF2-40B4-BE49-F238E27FC236}">
                    <a16:creationId xmlns:a16="http://schemas.microsoft.com/office/drawing/2014/main" id="{8CE1FD34-7CB2-F382-CA1B-91DCF402F7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4432859"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3" name="Group 22">
              <a:extLst>
                <a:ext uri="{FF2B5EF4-FFF2-40B4-BE49-F238E27FC236}">
                  <a16:creationId xmlns:a16="http://schemas.microsoft.com/office/drawing/2014/main" id="{0A01E410-0670-8219-448D-033B2A746F1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679979" y="2915338"/>
              <a:ext cx="1080000" cy="1080000"/>
              <a:chOff x="4497894" y="2998323"/>
              <a:chExt cx="1080000" cy="1080000"/>
            </a:xfrm>
          </p:grpSpPr>
          <p:grpSp>
            <p:nvGrpSpPr>
              <p:cNvPr id="24" name="Group 23">
                <a:extLst>
                  <a:ext uri="{FF2B5EF4-FFF2-40B4-BE49-F238E27FC236}">
                    <a16:creationId xmlns:a16="http://schemas.microsoft.com/office/drawing/2014/main" id="{41F5C7BE-A229-2079-B032-AC3EDB36AC8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4805524" y="2998323"/>
                <a:ext cx="464739" cy="1080000"/>
                <a:chOff x="4511184" y="2470620"/>
                <a:chExt cx="464739" cy="1080000"/>
              </a:xfrm>
            </p:grpSpPr>
            <p:sp>
              <p:nvSpPr>
                <p:cNvPr id="28" name="Freeform: Shape 27">
                  <a:extLst>
                    <a:ext uri="{FF2B5EF4-FFF2-40B4-BE49-F238E27FC236}">
                      <a16:creationId xmlns:a16="http://schemas.microsoft.com/office/drawing/2014/main" id="{1AEF3B2A-6247-6DAA-54C0-7B1A70C6B7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9" name="Straight Connector 28">
                  <a:extLst>
                    <a:ext uri="{FF2B5EF4-FFF2-40B4-BE49-F238E27FC236}">
                      <a16:creationId xmlns:a16="http://schemas.microsoft.com/office/drawing/2014/main" id="{09117934-8512-75C0-3CFF-346C4DFCA12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44BD53D-205A-EE45-1454-71E050DB2E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8100000" flipH="1">
                <a:off x="4542572" y="2998323"/>
                <a:ext cx="464739" cy="1080000"/>
                <a:chOff x="4511184" y="2470620"/>
                <a:chExt cx="464739" cy="1080000"/>
              </a:xfrm>
            </p:grpSpPr>
            <p:sp>
              <p:nvSpPr>
                <p:cNvPr id="26" name="Freeform: Shape 25">
                  <a:extLst>
                    <a:ext uri="{FF2B5EF4-FFF2-40B4-BE49-F238E27FC236}">
                      <a16:creationId xmlns:a16="http://schemas.microsoft.com/office/drawing/2014/main" id="{5942EBE5-DE1F-68CA-31DA-6958D296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7" name="Straight Connector 26">
                  <a:extLst>
                    <a:ext uri="{FF2B5EF4-FFF2-40B4-BE49-F238E27FC236}">
                      <a16:creationId xmlns:a16="http://schemas.microsoft.com/office/drawing/2014/main" id="{F95AD79F-2ED9-77D3-91CF-DDB7ECA0C7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33" name="Rectangle 32">
            <a:extLst>
              <a:ext uri="{FF2B5EF4-FFF2-40B4-BE49-F238E27FC236}">
                <a16:creationId xmlns:a16="http://schemas.microsoft.com/office/drawing/2014/main" id="{147A8285-FBF9-5627-8A59-47AD2F5B8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4794" y="0"/>
            <a:ext cx="5537206"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7170" name="Picture 2" descr="Reptiles &amp; amphibians of Harris County, Texas poster">
            <a:extLst>
              <a:ext uri="{FF2B5EF4-FFF2-40B4-BE49-F238E27FC236}">
                <a16:creationId xmlns:a16="http://schemas.microsoft.com/office/drawing/2014/main" id="{CF707A24-2306-8196-5763-088499B1F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4822" y="0"/>
            <a:ext cx="5137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440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D508643-76DB-DA52-52F2-266D501AFC1F}"/>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A0349D0-0331-A65F-EB83-9B9023FFD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A7AAC5B4-A9FA-5224-B854-B6D2028E8CF0}"/>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Texas Horned Lizard</a:t>
            </a:r>
          </a:p>
        </p:txBody>
      </p:sp>
      <p:cxnSp>
        <p:nvCxnSpPr>
          <p:cNvPr id="20" name="Straight Connector 19">
            <a:extLst>
              <a:ext uri="{FF2B5EF4-FFF2-40B4-BE49-F238E27FC236}">
                <a16:creationId xmlns:a16="http://schemas.microsoft.com/office/drawing/2014/main" id="{918E33F0-07D6-3EAE-4F06-1039A11418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10">
            <a:extLst>
              <a:ext uri="{FF2B5EF4-FFF2-40B4-BE49-F238E27FC236}">
                <a16:creationId xmlns:a16="http://schemas.microsoft.com/office/drawing/2014/main" id="{80D6DAD0-86CE-D30D-5D73-7F016B3029B6}"/>
              </a:ext>
            </a:extLst>
          </p:cNvPr>
          <p:cNvSpPr>
            <a:spLocks noGrp="1"/>
          </p:cNvSpPr>
          <p:nvPr>
            <p:ph type="subTitle" idx="1"/>
          </p:nvPr>
        </p:nvSpPr>
        <p:spPr>
          <a:xfrm>
            <a:off x="7766050" y="2759076"/>
            <a:ext cx="3884962" cy="3708398"/>
          </a:xfrm>
        </p:spPr>
        <p:txBody>
          <a:bodyPr vert="horz" lIns="0" tIns="0" rIns="0" bIns="0" rtlCol="0" anchor="t" anchorCtr="0">
            <a:normAutofit fontScale="92500" lnSpcReduction="20000"/>
          </a:bodyPr>
          <a:lstStyle/>
          <a:p>
            <a:pPr algn="l">
              <a:lnSpc>
                <a:spcPct val="115000"/>
              </a:lnSpc>
            </a:pPr>
            <a:r>
              <a:rPr lang="en-US" sz="1600" dirty="0"/>
              <a:t>• Currently a threatened species in Texas.</a:t>
            </a:r>
          </a:p>
          <a:p>
            <a:pPr algn="l">
              <a:lnSpc>
                <a:spcPct val="115000"/>
              </a:lnSpc>
            </a:pPr>
            <a:r>
              <a:rPr lang="en-US" sz="1600" dirty="0"/>
              <a:t>• The Texas Horned Lizard was adopted as the Texas state reptile on June 18, 1993.</a:t>
            </a:r>
          </a:p>
          <a:p>
            <a:pPr algn="l">
              <a:lnSpc>
                <a:spcPct val="115000"/>
              </a:lnSpc>
            </a:pPr>
            <a:r>
              <a:rPr lang="en-US" sz="1600" dirty="0"/>
              <a:t>• The head has numerous horns, all of which are prominent, with two central head spines being much longer than any of the others. This lizard is brownish with two rows of fringed scales along each side of the body.</a:t>
            </a:r>
          </a:p>
          <a:p>
            <a:pPr algn="l">
              <a:lnSpc>
                <a:spcPct val="115000"/>
              </a:lnSpc>
            </a:pPr>
            <a:r>
              <a:rPr lang="en-US" sz="1600" dirty="0"/>
              <a:t>• They can be found in arid and semiarid habitats in open areas with sparse plant cover. Because they dig for hibernation, nesting and insulation purposes, they commonly are found in loose sand or loamy soils.</a:t>
            </a:r>
          </a:p>
        </p:txBody>
      </p:sp>
      <p:pic>
        <p:nvPicPr>
          <p:cNvPr id="25602" name="Picture 2" descr="Texas' State Lizard - Authentic Texas">
            <a:extLst>
              <a:ext uri="{FF2B5EF4-FFF2-40B4-BE49-F238E27FC236}">
                <a16:creationId xmlns:a16="http://schemas.microsoft.com/office/drawing/2014/main" id="{6C4ED10F-52DE-0CFC-4E83-8EF2EAE85E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6" t="4727" r="190" b="11022"/>
          <a:stretch/>
        </p:blipFill>
        <p:spPr bwMode="auto">
          <a:xfrm>
            <a:off x="554037" y="540001"/>
            <a:ext cx="6671025" cy="577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406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12849-3957-4286-4CB0-D93AEB52D6FA}"/>
              </a:ext>
            </a:extLst>
          </p:cNvPr>
          <p:cNvSpPr>
            <a:spLocks noGrp="1"/>
          </p:cNvSpPr>
          <p:nvPr>
            <p:ph type="title"/>
          </p:nvPr>
        </p:nvSpPr>
        <p:spPr>
          <a:xfrm>
            <a:off x="2705100" y="-228600"/>
            <a:ext cx="5486400" cy="203200"/>
          </a:xfrm>
        </p:spPr>
        <p:txBody>
          <a:bodyPr vert="horz" lIns="0" tIns="0" rIns="0" bIns="0" rtlCol="0" anchor="b" anchorCtr="0">
            <a:noAutofit/>
          </a:bodyPr>
          <a:lstStyle/>
          <a:p>
            <a:r>
              <a:rPr lang="en-US" sz="1000" dirty="0"/>
              <a:t>Agenda</a:t>
            </a:r>
          </a:p>
        </p:txBody>
      </p:sp>
      <p:sp useBgFill="1">
        <p:nvSpPr>
          <p:cNvPr id="4110" name="Rectangle 4109">
            <a:extLst>
              <a:ext uri="{FF2B5EF4-FFF2-40B4-BE49-F238E27FC236}">
                <a16:creationId xmlns:a16="http://schemas.microsoft.com/office/drawing/2014/main" id="{369F5FE0-EBCF-4A14-AF3D-1ADCD644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Watercolor of Texas wildlife including deer, javalina, turkey, and others.">
            <a:extLst>
              <a:ext uri="{FF2B5EF4-FFF2-40B4-BE49-F238E27FC236}">
                <a16:creationId xmlns:a16="http://schemas.microsoft.com/office/drawing/2014/main" id="{FE9CE144-7E8A-700F-975D-B40A184FF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488" r="-2" b="-2"/>
          <a:stretch/>
        </p:blipFill>
        <p:spPr bwMode="auto">
          <a:xfrm>
            <a:off x="243582" y="930275"/>
            <a:ext cx="7947918" cy="5216527"/>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2">
            <a:extLst>
              <a:ext uri="{FF2B5EF4-FFF2-40B4-BE49-F238E27FC236}">
                <a16:creationId xmlns:a16="http://schemas.microsoft.com/office/drawing/2014/main" id="{03252AFB-1364-05E7-C423-89DB466EDAD6}"/>
              </a:ext>
            </a:extLst>
          </p:cNvPr>
          <p:cNvSpPr>
            <a:spLocks noGrp="1"/>
          </p:cNvSpPr>
          <p:nvPr>
            <p:ph idx="1"/>
          </p:nvPr>
        </p:nvSpPr>
        <p:spPr>
          <a:xfrm>
            <a:off x="8435082" y="1712912"/>
            <a:ext cx="3609975" cy="3651252"/>
          </a:xfrm>
        </p:spPr>
        <p:txBody>
          <a:bodyPr vert="horz" lIns="0" tIns="0" rIns="0" bIns="0" rtlCol="0" anchor="t" anchorCtr="0">
            <a:normAutofit/>
          </a:bodyPr>
          <a:lstStyle/>
          <a:p>
            <a:pPr>
              <a:lnSpc>
                <a:spcPct val="125000"/>
              </a:lnSpc>
            </a:pPr>
            <a:r>
              <a:rPr lang="en-US" sz="2400" dirty="0"/>
              <a:t>Birds</a:t>
            </a:r>
          </a:p>
          <a:p>
            <a:pPr>
              <a:lnSpc>
                <a:spcPct val="125000"/>
              </a:lnSpc>
            </a:pPr>
            <a:r>
              <a:rPr lang="en-US" sz="2400" dirty="0"/>
              <a:t>Mammals</a:t>
            </a:r>
          </a:p>
          <a:p>
            <a:pPr>
              <a:lnSpc>
                <a:spcPct val="125000"/>
              </a:lnSpc>
            </a:pPr>
            <a:r>
              <a:rPr lang="en-US" sz="2400" dirty="0"/>
              <a:t>Insects</a:t>
            </a:r>
          </a:p>
          <a:p>
            <a:pPr>
              <a:lnSpc>
                <a:spcPct val="125000"/>
              </a:lnSpc>
            </a:pPr>
            <a:r>
              <a:rPr lang="en-US" sz="2400" dirty="0"/>
              <a:t>Reptiles</a:t>
            </a:r>
          </a:p>
          <a:p>
            <a:pPr>
              <a:lnSpc>
                <a:spcPct val="125000"/>
              </a:lnSpc>
            </a:pPr>
            <a:r>
              <a:rPr lang="en-US" sz="2400" dirty="0"/>
              <a:t>Amphibians</a:t>
            </a:r>
          </a:p>
          <a:p>
            <a:pPr>
              <a:lnSpc>
                <a:spcPct val="125000"/>
              </a:lnSpc>
            </a:pPr>
            <a:r>
              <a:rPr lang="en-US" sz="2400" dirty="0"/>
              <a:t>Invasive wildlife</a:t>
            </a:r>
          </a:p>
        </p:txBody>
      </p:sp>
    </p:spTree>
    <p:extLst>
      <p:ext uri="{BB962C8B-B14F-4D97-AF65-F5344CB8AC3E}">
        <p14:creationId xmlns:p14="http://schemas.microsoft.com/office/powerpoint/2010/main" val="4148681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2B902E6-5732-E2EC-525F-8789EBCE832A}"/>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5B78DDA-164C-A877-1924-31E37A672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DA9A6C31-2DF9-2E1C-6A27-1CFA3D152353}"/>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Alligator Snapping Turtle</a:t>
            </a:r>
          </a:p>
        </p:txBody>
      </p:sp>
      <p:cxnSp>
        <p:nvCxnSpPr>
          <p:cNvPr id="20" name="Straight Connector 19">
            <a:extLst>
              <a:ext uri="{FF2B5EF4-FFF2-40B4-BE49-F238E27FC236}">
                <a16:creationId xmlns:a16="http://schemas.microsoft.com/office/drawing/2014/main" id="{69336C9D-F076-9226-B7CE-DCA98755D4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10">
            <a:extLst>
              <a:ext uri="{FF2B5EF4-FFF2-40B4-BE49-F238E27FC236}">
                <a16:creationId xmlns:a16="http://schemas.microsoft.com/office/drawing/2014/main" id="{10897772-D51C-EA5A-9FC1-3FCF70154330}"/>
              </a:ext>
            </a:extLst>
          </p:cNvPr>
          <p:cNvSpPr>
            <a:spLocks noGrp="1"/>
          </p:cNvSpPr>
          <p:nvPr>
            <p:ph type="subTitle" idx="1"/>
          </p:nvPr>
        </p:nvSpPr>
        <p:spPr>
          <a:xfrm>
            <a:off x="7766050" y="2759076"/>
            <a:ext cx="3884962" cy="3708398"/>
          </a:xfrm>
        </p:spPr>
        <p:txBody>
          <a:bodyPr vert="horz" lIns="0" tIns="0" rIns="0" bIns="0" rtlCol="0" anchor="t" anchorCtr="0">
            <a:normAutofit/>
          </a:bodyPr>
          <a:lstStyle/>
          <a:p>
            <a:pPr algn="l">
              <a:lnSpc>
                <a:spcPct val="115000"/>
              </a:lnSpc>
            </a:pPr>
            <a:r>
              <a:rPr lang="en-US" sz="1600" dirty="0"/>
              <a:t>• Currently a threatened species in Texas.</a:t>
            </a:r>
          </a:p>
          <a:p>
            <a:pPr algn="l">
              <a:lnSpc>
                <a:spcPct val="115000"/>
              </a:lnSpc>
            </a:pPr>
            <a:r>
              <a:rPr lang="en-US" sz="1600" dirty="0"/>
              <a:t>• They are found in the eastern part of the state, particularly in rivers, reservoirs, sloughs, and swampy lakes. </a:t>
            </a:r>
          </a:p>
          <a:p>
            <a:pPr algn="l">
              <a:lnSpc>
                <a:spcPct val="115000"/>
              </a:lnSpc>
            </a:pPr>
            <a:r>
              <a:rPr lang="en-US" sz="1600" dirty="0"/>
              <a:t>• They have a distinctive appearance, with a ridged shell, triangularly shaped head, a pointed nose, and a hooked beak. </a:t>
            </a:r>
          </a:p>
          <a:p>
            <a:pPr algn="l">
              <a:lnSpc>
                <a:spcPct val="115000"/>
              </a:lnSpc>
            </a:pPr>
            <a:r>
              <a:rPr lang="en-US" sz="1600" dirty="0"/>
              <a:t>• They are known for their powerful bite, but are generally more aggressive on land than in the water.</a:t>
            </a:r>
          </a:p>
        </p:txBody>
      </p:sp>
      <p:pic>
        <p:nvPicPr>
          <p:cNvPr id="26626" name="Picture 2" descr="Alligator Snapping Turtle">
            <a:extLst>
              <a:ext uri="{FF2B5EF4-FFF2-40B4-BE49-F238E27FC236}">
                <a16:creationId xmlns:a16="http://schemas.microsoft.com/office/drawing/2014/main" id="{059262F2-5713-FFCD-AA41-76FB5F5CCD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8" t="348" r="25346" b="-348"/>
          <a:stretch/>
        </p:blipFill>
        <p:spPr bwMode="auto">
          <a:xfrm>
            <a:off x="540988" y="540000"/>
            <a:ext cx="6684074" cy="577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921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AB59D7D-88D9-F0A7-52DD-5F685998782A}"/>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CF9C1D6-D983-D0C7-CF10-57D9321F8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018ED7F1-4E99-F9D2-15C7-25ACBAF18A40}"/>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Houston Toad</a:t>
            </a:r>
          </a:p>
        </p:txBody>
      </p:sp>
      <p:sp>
        <p:nvSpPr>
          <p:cNvPr id="11" name="Subtitle 10">
            <a:extLst>
              <a:ext uri="{FF2B5EF4-FFF2-40B4-BE49-F238E27FC236}">
                <a16:creationId xmlns:a16="http://schemas.microsoft.com/office/drawing/2014/main" id="{990F35D9-0413-3423-F690-F83A51733C62}"/>
              </a:ext>
            </a:extLst>
          </p:cNvPr>
          <p:cNvSpPr>
            <a:spLocks noGrp="1"/>
          </p:cNvSpPr>
          <p:nvPr>
            <p:ph type="subTitle" idx="1"/>
          </p:nvPr>
        </p:nvSpPr>
        <p:spPr>
          <a:xfrm>
            <a:off x="7766050" y="2759076"/>
            <a:ext cx="3884962" cy="3708398"/>
          </a:xfrm>
        </p:spPr>
        <p:txBody>
          <a:bodyPr vert="horz" lIns="0" tIns="0" rIns="0" bIns="0" rtlCol="0" anchor="t" anchorCtr="0">
            <a:normAutofit fontScale="92500"/>
          </a:bodyPr>
          <a:lstStyle/>
          <a:p>
            <a:pPr algn="l">
              <a:lnSpc>
                <a:spcPct val="115000"/>
              </a:lnSpc>
            </a:pPr>
            <a:r>
              <a:rPr lang="en-US" sz="1600" dirty="0"/>
              <a:t>• Listed as an endangered species in 1970.</a:t>
            </a:r>
          </a:p>
          <a:p>
            <a:pPr algn="l">
              <a:lnSpc>
                <a:spcPct val="115000"/>
              </a:lnSpc>
            </a:pPr>
            <a:r>
              <a:rPr lang="en-US" sz="1600" dirty="0"/>
              <a:t>• The Houston toad is 2 to 3.5 inches long. Its general coloration varies from light brown to gray or purplish gray, sometimes with green patches.</a:t>
            </a:r>
          </a:p>
          <a:p>
            <a:pPr algn="l">
              <a:lnSpc>
                <a:spcPct val="115000"/>
              </a:lnSpc>
            </a:pPr>
            <a:r>
              <a:rPr lang="en-US" sz="1600" dirty="0"/>
              <a:t>• Requires loose, deep sands supporting Loblolly pine forest, or mixed post oak-woodland savannah with 60-80% canopy cover and an open understory that supports native bunch grasses and still or flowing waters for breeding</a:t>
            </a:r>
          </a:p>
          <a:p>
            <a:pPr algn="l">
              <a:lnSpc>
                <a:spcPct val="115000"/>
              </a:lnSpc>
            </a:pPr>
            <a:r>
              <a:rPr lang="en-US" sz="1600" dirty="0"/>
              <a:t>• Often confused with the Gulf </a:t>
            </a:r>
            <a:r>
              <a:rPr lang="en-US" sz="1600"/>
              <a:t>Coast Toad.</a:t>
            </a:r>
          </a:p>
          <a:p>
            <a:pPr algn="l">
              <a:lnSpc>
                <a:spcPct val="115000"/>
              </a:lnSpc>
            </a:pPr>
            <a:endParaRPr lang="en-US" sz="1600" dirty="0"/>
          </a:p>
        </p:txBody>
      </p:sp>
      <p:pic>
        <p:nvPicPr>
          <p:cNvPr id="27652" name="Picture 4" descr="Houston Toad - The Houston Zoo">
            <a:extLst>
              <a:ext uri="{FF2B5EF4-FFF2-40B4-BE49-F238E27FC236}">
                <a16:creationId xmlns:a16="http://schemas.microsoft.com/office/drawing/2014/main" id="{91283064-2C1A-DD53-6657-04BD271E2F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41" r="12808"/>
          <a:stretch/>
        </p:blipFill>
        <p:spPr bwMode="auto">
          <a:xfrm>
            <a:off x="540988" y="540000"/>
            <a:ext cx="6671025" cy="5794578"/>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71717590-25B4-6C28-23C0-2A27AABB79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908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A46FCF5-A95E-39D2-52B0-32F5C32EF074}"/>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9F69059-FBCD-2FC0-AB18-462533B7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8D824164-BDCF-8633-010D-0F19443BBF40}"/>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American Alligator</a:t>
            </a:r>
          </a:p>
        </p:txBody>
      </p:sp>
      <p:sp>
        <p:nvSpPr>
          <p:cNvPr id="11" name="Subtitle 10">
            <a:extLst>
              <a:ext uri="{FF2B5EF4-FFF2-40B4-BE49-F238E27FC236}">
                <a16:creationId xmlns:a16="http://schemas.microsoft.com/office/drawing/2014/main" id="{95DD4677-F28C-BDEE-19F2-6D5D093D9713}"/>
              </a:ext>
            </a:extLst>
          </p:cNvPr>
          <p:cNvSpPr>
            <a:spLocks noGrp="1"/>
          </p:cNvSpPr>
          <p:nvPr>
            <p:ph type="subTitle" idx="1"/>
          </p:nvPr>
        </p:nvSpPr>
        <p:spPr>
          <a:xfrm>
            <a:off x="7766050" y="2759076"/>
            <a:ext cx="3884962" cy="3708398"/>
          </a:xfrm>
        </p:spPr>
        <p:txBody>
          <a:bodyPr vert="horz" lIns="0" tIns="0" rIns="0" bIns="0" rtlCol="0" anchor="t" anchorCtr="0">
            <a:normAutofit fontScale="77500" lnSpcReduction="20000"/>
          </a:bodyPr>
          <a:lstStyle/>
          <a:p>
            <a:pPr algn="l">
              <a:lnSpc>
                <a:spcPct val="115000"/>
              </a:lnSpc>
            </a:pPr>
            <a:r>
              <a:rPr lang="en-US" sz="1600" dirty="0"/>
              <a:t>• Both males and females have a dark scaly body with a muscular, flat tail. The skin on their back is armored with embedded bony plates called osteoderms or scutes. </a:t>
            </a:r>
          </a:p>
          <a:p>
            <a:pPr algn="l">
              <a:lnSpc>
                <a:spcPct val="115000"/>
              </a:lnSpc>
            </a:pPr>
            <a:r>
              <a:rPr lang="en-US" sz="1600" dirty="0"/>
              <a:t>• Have a long, rounded snout that has upward facing nostrils at the end; this allows breathing while the rest of the body is underwater. </a:t>
            </a:r>
          </a:p>
          <a:p>
            <a:pPr algn="l">
              <a:lnSpc>
                <a:spcPct val="115000"/>
              </a:lnSpc>
            </a:pPr>
            <a:r>
              <a:rPr lang="en-US" sz="1600" dirty="0"/>
              <a:t>• Found in freshwater, slow-moving rivers, swamps, marshes, and lakes. They can only tolerate salt water for brief periods because they do not have salt glands.</a:t>
            </a:r>
          </a:p>
          <a:p>
            <a:pPr algn="l">
              <a:lnSpc>
                <a:spcPct val="115000"/>
              </a:lnSpc>
            </a:pPr>
            <a:r>
              <a:rPr lang="en-US" sz="1600" dirty="0"/>
              <a:t>• Live about 50 years in the wild.</a:t>
            </a:r>
          </a:p>
          <a:p>
            <a:pPr algn="l">
              <a:lnSpc>
                <a:spcPct val="115000"/>
              </a:lnSpc>
            </a:pPr>
            <a:r>
              <a:rPr lang="en-US" sz="1600" dirty="0"/>
              <a:t>• They play an important role as ecosystem engineers in wetland ecosystems through the creation of alligator holes, which provide both wet and dry habitats for other organisms.</a:t>
            </a:r>
          </a:p>
        </p:txBody>
      </p:sp>
      <p:pic>
        <p:nvPicPr>
          <p:cNvPr id="24578" name="Picture 2" descr="American alligator on a grassy bank.">
            <a:extLst>
              <a:ext uri="{FF2B5EF4-FFF2-40B4-BE49-F238E27FC236}">
                <a16:creationId xmlns:a16="http://schemas.microsoft.com/office/drawing/2014/main" id="{9D14A60D-E702-70F6-F737-B2A26772CD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48" r="3861"/>
          <a:stretch/>
        </p:blipFill>
        <p:spPr bwMode="auto">
          <a:xfrm>
            <a:off x="540987" y="540003"/>
            <a:ext cx="6671025" cy="5777997"/>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4BD35D1F-AAD6-12D0-5085-15158DF3EF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624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C8B2AA3-66AA-C966-D0BA-549EEA8BBBCF}"/>
            </a:ext>
          </a:extLst>
        </p:cNvPr>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A7305EF-20D0-FE95-84A2-688906D10F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723EA46-7732-0EC9-D536-B0C237CDE7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28046" y="4869342"/>
            <a:ext cx="1623711" cy="630920"/>
            <a:chOff x="9588346" y="4824892"/>
            <a:chExt cx="1623711" cy="630920"/>
          </a:xfrm>
        </p:grpSpPr>
        <p:sp>
          <p:nvSpPr>
            <p:cNvPr id="11" name="Freeform: Shape 10">
              <a:extLst>
                <a:ext uri="{FF2B5EF4-FFF2-40B4-BE49-F238E27FC236}">
                  <a16:creationId xmlns:a16="http://schemas.microsoft.com/office/drawing/2014/main" id="{A9BB5D62-F79E-F65C-9DD6-AE572B63AE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3675D9D-32AC-2319-33AF-B57BAD30D29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flipH="1">
              <a:off x="10112436" y="4359902"/>
              <a:ext cx="571820" cy="1620000"/>
              <a:chOff x="8482785" y="4330454"/>
              <a:chExt cx="571820" cy="1620000"/>
            </a:xfrm>
          </p:grpSpPr>
          <p:sp>
            <p:nvSpPr>
              <p:cNvPr id="13" name="Freeform: Shape 12">
                <a:extLst>
                  <a:ext uri="{FF2B5EF4-FFF2-40B4-BE49-F238E27FC236}">
                    <a16:creationId xmlns:a16="http://schemas.microsoft.com/office/drawing/2014/main" id="{D18B5424-3805-A461-C54B-E7654FF7A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4" name="Straight Connector 13">
                <a:extLst>
                  <a:ext uri="{FF2B5EF4-FFF2-40B4-BE49-F238E27FC236}">
                    <a16:creationId xmlns:a16="http://schemas.microsoft.com/office/drawing/2014/main" id="{2D3FA18E-A4B2-FAE5-B0F4-2012FD2402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16" name="Rectangle 15">
            <a:extLst>
              <a:ext uri="{FF2B5EF4-FFF2-40B4-BE49-F238E27FC236}">
                <a16:creationId xmlns:a16="http://schemas.microsoft.com/office/drawing/2014/main" id="{2F847EE4-E704-6185-0E7E-9BD93FC51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1836-0258-4F4B-C31D-8FCFFD292C42}"/>
              </a:ext>
            </a:extLst>
          </p:cNvPr>
          <p:cNvSpPr>
            <a:spLocks noGrp="1"/>
          </p:cNvSpPr>
          <p:nvPr>
            <p:ph type="ctrTitle"/>
          </p:nvPr>
        </p:nvSpPr>
        <p:spPr>
          <a:xfrm>
            <a:off x="1085851" y="1089025"/>
            <a:ext cx="4451349" cy="1532951"/>
          </a:xfrm>
        </p:spPr>
        <p:txBody>
          <a:bodyPr vert="horz" lIns="0" tIns="0" rIns="0" bIns="0" rtlCol="0" anchor="b" anchorCtr="0">
            <a:normAutofit/>
          </a:bodyPr>
          <a:lstStyle/>
          <a:p>
            <a:r>
              <a:rPr lang="en-US" dirty="0"/>
              <a:t>Invasive Wildlife Species</a:t>
            </a:r>
          </a:p>
        </p:txBody>
      </p:sp>
      <p:grpSp>
        <p:nvGrpSpPr>
          <p:cNvPr id="18" name="Group 17">
            <a:extLst>
              <a:ext uri="{FF2B5EF4-FFF2-40B4-BE49-F238E27FC236}">
                <a16:creationId xmlns:a16="http://schemas.microsoft.com/office/drawing/2014/main" id="{8674CA2C-D031-16A7-FF7B-2C3C8D5236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00275" y="2840038"/>
            <a:ext cx="2216150" cy="1177924"/>
            <a:chOff x="4987925" y="2840038"/>
            <a:chExt cx="2216150" cy="1177924"/>
          </a:xfrm>
        </p:grpSpPr>
        <p:sp>
          <p:nvSpPr>
            <p:cNvPr id="19" name="Rectangle 18">
              <a:extLst>
                <a:ext uri="{FF2B5EF4-FFF2-40B4-BE49-F238E27FC236}">
                  <a16:creationId xmlns:a16="http://schemas.microsoft.com/office/drawing/2014/main" id="{A46BAF33-007C-EC38-D649-178460C7D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8552CEE-296A-9791-2896-00EBE6048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50208"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8E25BFE-C512-93A3-A7A2-EEF40311FB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69335"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88A3734B-6AA0-9A28-2FE9-7A3088C0788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614944" y="3117662"/>
              <a:ext cx="1009280" cy="464739"/>
              <a:chOff x="4432859" y="3200647"/>
              <a:chExt cx="1009280" cy="464739"/>
            </a:xfrm>
          </p:grpSpPr>
          <p:sp>
            <p:nvSpPr>
              <p:cNvPr id="30" name="Freeform: Shape 29">
                <a:extLst>
                  <a:ext uri="{FF2B5EF4-FFF2-40B4-BE49-F238E27FC236}">
                    <a16:creationId xmlns:a16="http://schemas.microsoft.com/office/drawing/2014/main" id="{11C26355-AA53-3F10-D61F-331F0B36F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flipV="1">
                <a:off x="4977400"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Freeform: Shape 30">
                <a:extLst>
                  <a:ext uri="{FF2B5EF4-FFF2-40B4-BE49-F238E27FC236}">
                    <a16:creationId xmlns:a16="http://schemas.microsoft.com/office/drawing/2014/main" id="{3968B82A-5CD5-035F-79D6-57C93772D2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4432859"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3" name="Group 22">
              <a:extLst>
                <a:ext uri="{FF2B5EF4-FFF2-40B4-BE49-F238E27FC236}">
                  <a16:creationId xmlns:a16="http://schemas.microsoft.com/office/drawing/2014/main" id="{3FB75930-DB84-E900-BC0D-46C140CBD8D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679979" y="2915338"/>
              <a:ext cx="1080000" cy="1080000"/>
              <a:chOff x="4497894" y="2998323"/>
              <a:chExt cx="1080000" cy="1080000"/>
            </a:xfrm>
          </p:grpSpPr>
          <p:grpSp>
            <p:nvGrpSpPr>
              <p:cNvPr id="24" name="Group 23">
                <a:extLst>
                  <a:ext uri="{FF2B5EF4-FFF2-40B4-BE49-F238E27FC236}">
                    <a16:creationId xmlns:a16="http://schemas.microsoft.com/office/drawing/2014/main" id="{5E88D626-8DD1-DEFE-76A3-8CB6E54C8A5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4805524" y="2998323"/>
                <a:ext cx="464739" cy="1080000"/>
                <a:chOff x="4511184" y="2470620"/>
                <a:chExt cx="464739" cy="1080000"/>
              </a:xfrm>
            </p:grpSpPr>
            <p:sp>
              <p:nvSpPr>
                <p:cNvPr id="28" name="Freeform: Shape 27">
                  <a:extLst>
                    <a:ext uri="{FF2B5EF4-FFF2-40B4-BE49-F238E27FC236}">
                      <a16:creationId xmlns:a16="http://schemas.microsoft.com/office/drawing/2014/main" id="{DC2A73F9-7D00-BD0C-AE1B-0F27360EE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9" name="Straight Connector 28">
                  <a:extLst>
                    <a:ext uri="{FF2B5EF4-FFF2-40B4-BE49-F238E27FC236}">
                      <a16:creationId xmlns:a16="http://schemas.microsoft.com/office/drawing/2014/main" id="{6B34C48E-8CC9-6CE8-FC9D-BDE5C910828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C60B03FC-7984-F647-FCCD-A018C96595A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8100000" flipH="1">
                <a:off x="4542572" y="2998323"/>
                <a:ext cx="464739" cy="1080000"/>
                <a:chOff x="4511184" y="2470620"/>
                <a:chExt cx="464739" cy="1080000"/>
              </a:xfrm>
            </p:grpSpPr>
            <p:sp>
              <p:nvSpPr>
                <p:cNvPr id="26" name="Freeform: Shape 25">
                  <a:extLst>
                    <a:ext uri="{FF2B5EF4-FFF2-40B4-BE49-F238E27FC236}">
                      <a16:creationId xmlns:a16="http://schemas.microsoft.com/office/drawing/2014/main" id="{BB6932E8-60A2-7E32-8591-DD7F8E116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7" name="Straight Connector 26">
                  <a:extLst>
                    <a:ext uri="{FF2B5EF4-FFF2-40B4-BE49-F238E27FC236}">
                      <a16:creationId xmlns:a16="http://schemas.microsoft.com/office/drawing/2014/main" id="{6E0E973C-3015-B582-A04D-67EC85A0A1D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33" name="Rectangle 32">
            <a:extLst>
              <a:ext uri="{FF2B5EF4-FFF2-40B4-BE49-F238E27FC236}">
                <a16:creationId xmlns:a16="http://schemas.microsoft.com/office/drawing/2014/main" id="{F356CF65-D966-E9B5-2F1E-FF5CA8004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4794" y="0"/>
            <a:ext cx="5537206"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9222" name="Picture 6" descr="Texas Invasive Animals (Pocket Naturalist® Guide)">
            <a:extLst>
              <a:ext uri="{FF2B5EF4-FFF2-40B4-BE49-F238E27FC236}">
                <a16:creationId xmlns:a16="http://schemas.microsoft.com/office/drawing/2014/main" id="{842313F7-49DA-4CB4-6038-C7CC58413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875" y="0"/>
            <a:ext cx="33718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211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909ECB2-BFCF-C792-D463-C5361481F198}"/>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42FD247-6F50-148C-BFAD-0CA7CB92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6B64AE83-A3B1-EBB6-55D5-6920B928A0CD}"/>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Feral hogs</a:t>
            </a:r>
          </a:p>
        </p:txBody>
      </p:sp>
      <p:cxnSp>
        <p:nvCxnSpPr>
          <p:cNvPr id="20" name="Straight Connector 19">
            <a:extLst>
              <a:ext uri="{FF2B5EF4-FFF2-40B4-BE49-F238E27FC236}">
                <a16:creationId xmlns:a16="http://schemas.microsoft.com/office/drawing/2014/main" id="{50F327B7-3D53-01F7-17B1-374D09D16C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10">
            <a:extLst>
              <a:ext uri="{FF2B5EF4-FFF2-40B4-BE49-F238E27FC236}">
                <a16:creationId xmlns:a16="http://schemas.microsoft.com/office/drawing/2014/main" id="{E84FCA9B-1053-7FD6-A305-B762D97FB442}"/>
              </a:ext>
            </a:extLst>
          </p:cNvPr>
          <p:cNvSpPr>
            <a:spLocks noGrp="1"/>
          </p:cNvSpPr>
          <p:nvPr>
            <p:ph type="subTitle" idx="1"/>
          </p:nvPr>
        </p:nvSpPr>
        <p:spPr>
          <a:xfrm>
            <a:off x="7766050" y="2759076"/>
            <a:ext cx="3884962" cy="3708398"/>
          </a:xfrm>
        </p:spPr>
        <p:txBody>
          <a:bodyPr vert="horz" lIns="0" tIns="0" rIns="0" bIns="0" rtlCol="0" anchor="t" anchorCtr="0">
            <a:normAutofit fontScale="92500" lnSpcReduction="10000"/>
          </a:bodyPr>
          <a:lstStyle/>
          <a:p>
            <a:pPr algn="l">
              <a:lnSpc>
                <a:spcPct val="115000"/>
              </a:lnSpc>
            </a:pPr>
            <a:r>
              <a:rPr lang="en-US" sz="1600" dirty="0"/>
              <a:t>• There are an estimated 2.6 million residing in the state, causing millions of dollars in damage annually to agriculture, natural resources, and property.</a:t>
            </a:r>
          </a:p>
          <a:p>
            <a:pPr algn="l">
              <a:lnSpc>
                <a:spcPct val="115000"/>
              </a:lnSpc>
            </a:pPr>
            <a:r>
              <a:rPr lang="en-US" sz="1600" dirty="0"/>
              <a:t>• Feral hogs were introduced to Texas by early Spanish explorers and settlers, who used domestic pigs for meat and lard. </a:t>
            </a:r>
          </a:p>
          <a:p>
            <a:pPr algn="l">
              <a:lnSpc>
                <a:spcPct val="115000"/>
              </a:lnSpc>
            </a:pPr>
            <a:r>
              <a:rPr lang="en-US" sz="1600" dirty="0"/>
              <a:t>• In the 1930s, ranchers and sportsmen introduced European wild hogs (Russian boars) for sport hunting.</a:t>
            </a:r>
          </a:p>
          <a:p>
            <a:pPr algn="l">
              <a:lnSpc>
                <a:spcPct val="115000"/>
              </a:lnSpc>
            </a:pPr>
            <a:r>
              <a:rPr lang="en-US" sz="1600" dirty="0"/>
              <a:t>• Outcompete local fauna by </a:t>
            </a:r>
            <a:r>
              <a:rPr lang="en-US" sz="1600" dirty="0" err="1"/>
              <a:t>agresively</a:t>
            </a:r>
            <a:r>
              <a:rPr lang="en-US" sz="1600" dirty="0"/>
              <a:t> driving it away and consuming a lot of resources.</a:t>
            </a:r>
          </a:p>
          <a:p>
            <a:pPr algn="l">
              <a:lnSpc>
                <a:spcPct val="115000"/>
              </a:lnSpc>
            </a:pPr>
            <a:endParaRPr lang="en-US" sz="1600" dirty="0"/>
          </a:p>
        </p:txBody>
      </p:sp>
      <p:pic>
        <p:nvPicPr>
          <p:cNvPr id="10242" name="Picture 2" descr="Wild Hogs | Cedar Hill, TX - Official Website">
            <a:extLst>
              <a:ext uri="{FF2B5EF4-FFF2-40B4-BE49-F238E27FC236}">
                <a16:creationId xmlns:a16="http://schemas.microsoft.com/office/drawing/2014/main" id="{6DBF33BA-24EA-970F-7869-FFCB6B2784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30" t="-976" r="16830" b="976"/>
          <a:stretch/>
        </p:blipFill>
        <p:spPr bwMode="auto">
          <a:xfrm>
            <a:off x="540989" y="540000"/>
            <a:ext cx="6684074" cy="566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815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05DCE10-162B-54F6-00FC-89B961D86CB1}"/>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6B79F8A-07B0-49CD-9772-EA698C2890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E7F058A9-FBB9-A54F-B9C2-9D4A5E077C92}"/>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Nutria</a:t>
            </a:r>
          </a:p>
        </p:txBody>
      </p:sp>
      <p:cxnSp>
        <p:nvCxnSpPr>
          <p:cNvPr id="20" name="Straight Connector 19">
            <a:extLst>
              <a:ext uri="{FF2B5EF4-FFF2-40B4-BE49-F238E27FC236}">
                <a16:creationId xmlns:a16="http://schemas.microsoft.com/office/drawing/2014/main" id="{E4A15F21-1E5F-1B0D-B352-A5614573D3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10">
            <a:extLst>
              <a:ext uri="{FF2B5EF4-FFF2-40B4-BE49-F238E27FC236}">
                <a16:creationId xmlns:a16="http://schemas.microsoft.com/office/drawing/2014/main" id="{9EC1399B-F57E-2BBB-FCBB-F9C18F4399B7}"/>
              </a:ext>
            </a:extLst>
          </p:cNvPr>
          <p:cNvSpPr>
            <a:spLocks noGrp="1"/>
          </p:cNvSpPr>
          <p:nvPr>
            <p:ph type="subTitle" idx="1"/>
          </p:nvPr>
        </p:nvSpPr>
        <p:spPr>
          <a:xfrm>
            <a:off x="7766050" y="2759076"/>
            <a:ext cx="3884962" cy="3708398"/>
          </a:xfrm>
        </p:spPr>
        <p:txBody>
          <a:bodyPr vert="horz" lIns="0" tIns="0" rIns="0" bIns="0" rtlCol="0" anchor="t" anchorCtr="0">
            <a:normAutofit/>
          </a:bodyPr>
          <a:lstStyle/>
          <a:p>
            <a:pPr algn="l">
              <a:lnSpc>
                <a:spcPct val="115000"/>
              </a:lnSpc>
            </a:pPr>
            <a:r>
              <a:rPr lang="en-US" sz="1600" dirty="0"/>
              <a:t>• Medium-sized, grayish-brown rodent with a long, round tail with few hairs.</a:t>
            </a:r>
          </a:p>
          <a:p>
            <a:pPr algn="l">
              <a:lnSpc>
                <a:spcPct val="115000"/>
              </a:lnSpc>
            </a:pPr>
            <a:r>
              <a:rPr lang="en-US" sz="1600" dirty="0"/>
              <a:t>• It looks like a beaver without the large flat tail and has hind webbed feet.</a:t>
            </a:r>
          </a:p>
          <a:p>
            <a:pPr algn="l">
              <a:lnSpc>
                <a:spcPct val="115000"/>
              </a:lnSpc>
            </a:pPr>
            <a:r>
              <a:rPr lang="en-US" sz="1600" dirty="0"/>
              <a:t>• Are found from Central Texas eastward and on the Texas Coast in marshes, swamps, ponds and lakes.</a:t>
            </a:r>
          </a:p>
          <a:p>
            <a:pPr algn="l">
              <a:lnSpc>
                <a:spcPct val="115000"/>
              </a:lnSpc>
            </a:pPr>
            <a:r>
              <a:rPr lang="en-US" sz="1600" dirty="0"/>
              <a:t>• Cause damage by burrowing which can lead to erosion, damage roads and more.</a:t>
            </a:r>
          </a:p>
          <a:p>
            <a:pPr algn="l">
              <a:lnSpc>
                <a:spcPct val="115000"/>
              </a:lnSpc>
            </a:pPr>
            <a:r>
              <a:rPr lang="en-US" sz="1600" dirty="0"/>
              <a:t>• Feed on aquatic vegetation which can lead to vegetation kill off and habitat loss.</a:t>
            </a:r>
          </a:p>
          <a:p>
            <a:pPr algn="l">
              <a:lnSpc>
                <a:spcPct val="115000"/>
              </a:lnSpc>
            </a:pPr>
            <a:endParaRPr lang="en-US" sz="1600" dirty="0"/>
          </a:p>
        </p:txBody>
      </p:sp>
      <p:pic>
        <p:nvPicPr>
          <p:cNvPr id="11266" name="Picture 2" descr="Nutria eating a carrot on bare ground.">
            <a:extLst>
              <a:ext uri="{FF2B5EF4-FFF2-40B4-BE49-F238E27FC236}">
                <a16:creationId xmlns:a16="http://schemas.microsoft.com/office/drawing/2014/main" id="{1FC66783-4AC8-B5F8-2AD3-BD9A707C89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30" r="24608"/>
          <a:stretch/>
        </p:blipFill>
        <p:spPr bwMode="auto">
          <a:xfrm>
            <a:off x="547513" y="851025"/>
            <a:ext cx="6671025" cy="515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190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973191F-DA27-2C58-4FF6-09D1A59FD4F9}"/>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7EDDBB6-28B0-4088-48FD-FBEE6EB267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CF03E3BB-60E1-FC55-2978-41D7912D7791}"/>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European Starlings</a:t>
            </a:r>
          </a:p>
        </p:txBody>
      </p:sp>
      <p:cxnSp>
        <p:nvCxnSpPr>
          <p:cNvPr id="20" name="Straight Connector 19">
            <a:extLst>
              <a:ext uri="{FF2B5EF4-FFF2-40B4-BE49-F238E27FC236}">
                <a16:creationId xmlns:a16="http://schemas.microsoft.com/office/drawing/2014/main" id="{72CE70EE-E633-2BFC-09B5-6923E083F1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10">
            <a:extLst>
              <a:ext uri="{FF2B5EF4-FFF2-40B4-BE49-F238E27FC236}">
                <a16:creationId xmlns:a16="http://schemas.microsoft.com/office/drawing/2014/main" id="{D817F2F5-9A1B-E184-F15F-4D7E15F649BD}"/>
              </a:ext>
            </a:extLst>
          </p:cNvPr>
          <p:cNvSpPr>
            <a:spLocks noGrp="1"/>
          </p:cNvSpPr>
          <p:nvPr>
            <p:ph type="subTitle" idx="1"/>
          </p:nvPr>
        </p:nvSpPr>
        <p:spPr>
          <a:xfrm>
            <a:off x="7766050" y="2759076"/>
            <a:ext cx="3884962" cy="3708398"/>
          </a:xfrm>
        </p:spPr>
        <p:txBody>
          <a:bodyPr vert="horz" lIns="0" tIns="0" rIns="0" bIns="0" rtlCol="0" anchor="t" anchorCtr="0">
            <a:normAutofit/>
          </a:bodyPr>
          <a:lstStyle/>
          <a:p>
            <a:pPr algn="l">
              <a:lnSpc>
                <a:spcPct val="115000"/>
              </a:lnSpc>
            </a:pPr>
            <a:r>
              <a:rPr lang="en-US" sz="1600" dirty="0"/>
              <a:t>• All are descendant of the original 100 released in 1890-1891 by Eugene Schieffelin, a Shakespeare enthusiast.</a:t>
            </a:r>
          </a:p>
          <a:p>
            <a:pPr algn="l">
              <a:lnSpc>
                <a:spcPct val="115000"/>
              </a:lnSpc>
            </a:pPr>
            <a:r>
              <a:rPr lang="en-US" sz="1600" dirty="0"/>
              <a:t>• Take over nest cavities, forcing out bluebirds, flickers, and other woodpeckers that nest in holes.</a:t>
            </a:r>
          </a:p>
          <a:p>
            <a:pPr algn="l">
              <a:lnSpc>
                <a:spcPct val="115000"/>
              </a:lnSpc>
            </a:pPr>
            <a:r>
              <a:rPr lang="en-US" sz="1600" dirty="0"/>
              <a:t>• Iridescent feathers with white/tan tips when new. </a:t>
            </a:r>
          </a:p>
          <a:p>
            <a:pPr algn="l">
              <a:lnSpc>
                <a:spcPct val="115000"/>
              </a:lnSpc>
            </a:pPr>
            <a:r>
              <a:rPr lang="en-US" sz="1600" dirty="0"/>
              <a:t>• Scientists have discovered that they can taste salt, sugars, citric acid, and tannins.</a:t>
            </a:r>
          </a:p>
        </p:txBody>
      </p:sp>
      <p:pic>
        <p:nvPicPr>
          <p:cNvPr id="12290" name="Picture 2" descr="European starling perched on a manmade object.">
            <a:extLst>
              <a:ext uri="{FF2B5EF4-FFF2-40B4-BE49-F238E27FC236}">
                <a16:creationId xmlns:a16="http://schemas.microsoft.com/office/drawing/2014/main" id="{A8CF17ED-0E71-BFCE-3B2F-38974A0D43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083" b="13889"/>
          <a:stretch/>
        </p:blipFill>
        <p:spPr bwMode="auto">
          <a:xfrm>
            <a:off x="874712" y="539999"/>
            <a:ext cx="5830888" cy="5764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546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83C0D66-B45C-B4CC-351E-1AEB0490746E}"/>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35293F8-FAFC-A203-6101-8C18ADBC0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ACC9C870-96C8-63B1-2673-7BBB09D2C918}"/>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Apple snails</a:t>
            </a:r>
          </a:p>
        </p:txBody>
      </p:sp>
      <p:cxnSp>
        <p:nvCxnSpPr>
          <p:cNvPr id="20" name="Straight Connector 19">
            <a:extLst>
              <a:ext uri="{FF2B5EF4-FFF2-40B4-BE49-F238E27FC236}">
                <a16:creationId xmlns:a16="http://schemas.microsoft.com/office/drawing/2014/main" id="{C5FA49E4-B48E-2096-66DB-711E5E066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10">
            <a:extLst>
              <a:ext uri="{FF2B5EF4-FFF2-40B4-BE49-F238E27FC236}">
                <a16:creationId xmlns:a16="http://schemas.microsoft.com/office/drawing/2014/main" id="{33980D20-E0F1-7768-0981-7DBB129B021F}"/>
              </a:ext>
            </a:extLst>
          </p:cNvPr>
          <p:cNvSpPr>
            <a:spLocks noGrp="1"/>
          </p:cNvSpPr>
          <p:nvPr>
            <p:ph type="subTitle" idx="1"/>
          </p:nvPr>
        </p:nvSpPr>
        <p:spPr>
          <a:xfrm>
            <a:off x="7766050" y="2759076"/>
            <a:ext cx="3884962" cy="3708398"/>
          </a:xfrm>
        </p:spPr>
        <p:txBody>
          <a:bodyPr vert="horz" lIns="0" tIns="0" rIns="0" bIns="0" rtlCol="0" anchor="t" anchorCtr="0">
            <a:normAutofit/>
          </a:bodyPr>
          <a:lstStyle/>
          <a:p>
            <a:pPr algn="l">
              <a:lnSpc>
                <a:spcPct val="115000"/>
              </a:lnSpc>
            </a:pPr>
            <a:r>
              <a:rPr lang="en-US" sz="1600" dirty="0"/>
              <a:t>• Large brown shells (as big as a tennis ball), lays bright pink eggs in clusters.</a:t>
            </a:r>
          </a:p>
          <a:p>
            <a:pPr algn="l">
              <a:lnSpc>
                <a:spcPct val="115000"/>
              </a:lnSpc>
            </a:pPr>
            <a:r>
              <a:rPr lang="en-US" sz="1600" dirty="0"/>
              <a:t>• Apple snails are the biggest living freshwater snails on earth.</a:t>
            </a:r>
          </a:p>
          <a:p>
            <a:pPr algn="l">
              <a:lnSpc>
                <a:spcPct val="115000"/>
              </a:lnSpc>
            </a:pPr>
            <a:r>
              <a:rPr lang="en-US" sz="1600" dirty="0"/>
              <a:t>• They have an operculum which enables the snail to seal the shell entrance.</a:t>
            </a:r>
          </a:p>
          <a:p>
            <a:pPr algn="l">
              <a:lnSpc>
                <a:spcPct val="115000"/>
              </a:lnSpc>
            </a:pPr>
            <a:r>
              <a:rPr lang="en-US" sz="1600" dirty="0"/>
              <a:t>• Eggs contain a protein neurotoxin called PcPV2 (Perivitellin-2), which can cause irritation of the skin and eyes of humans. </a:t>
            </a:r>
          </a:p>
          <a:p>
            <a:pPr algn="l">
              <a:lnSpc>
                <a:spcPct val="115000"/>
              </a:lnSpc>
            </a:pPr>
            <a:r>
              <a:rPr lang="en-US" sz="1600" dirty="0"/>
              <a:t>• Most common predators are Limpkins, Snail Kites, Racoons, and some reptiles.</a:t>
            </a:r>
          </a:p>
        </p:txBody>
      </p:sp>
      <p:pic>
        <p:nvPicPr>
          <p:cNvPr id="13316" name="Picture 4" descr="An apple snail laying bright, bubble gum pink eggs on aquatic vegetation. The life cycle of the invasive apple snail – Invasive Species Blog.">
            <a:extLst>
              <a:ext uri="{FF2B5EF4-FFF2-40B4-BE49-F238E27FC236}">
                <a16:creationId xmlns:a16="http://schemas.microsoft.com/office/drawing/2014/main" id="{13A84B5A-3F37-ED5D-BC63-66E8CEA669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41" r="15938"/>
          <a:stretch/>
        </p:blipFill>
        <p:spPr bwMode="auto">
          <a:xfrm>
            <a:off x="540988" y="540000"/>
            <a:ext cx="6671025" cy="5779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355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9F67B04-A23A-D61A-F486-3D0A652808E8}"/>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4553D74-AD7D-EE4F-8042-A03FF644F9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3099D3A2-0BB9-08B0-7E4D-F39F9E7E9979}"/>
              </a:ext>
            </a:extLst>
          </p:cNvPr>
          <p:cNvSpPr>
            <a:spLocks noGrp="1"/>
          </p:cNvSpPr>
          <p:nvPr>
            <p:ph type="ctrTitle"/>
          </p:nvPr>
        </p:nvSpPr>
        <p:spPr>
          <a:xfrm>
            <a:off x="7900274" y="1420844"/>
            <a:ext cx="3884962" cy="1331637"/>
          </a:xfrm>
        </p:spPr>
        <p:txBody>
          <a:bodyPr vert="horz" lIns="0" tIns="0" rIns="0" bIns="0" rtlCol="0" anchor="b" anchorCtr="0">
            <a:normAutofit/>
          </a:bodyPr>
          <a:lstStyle/>
          <a:p>
            <a:r>
              <a:rPr lang="en-US" dirty="0"/>
              <a:t>Other Invasive Species</a:t>
            </a:r>
          </a:p>
        </p:txBody>
      </p:sp>
      <p:cxnSp>
        <p:nvCxnSpPr>
          <p:cNvPr id="20" name="Straight Connector 19">
            <a:extLst>
              <a:ext uri="{FF2B5EF4-FFF2-40B4-BE49-F238E27FC236}">
                <a16:creationId xmlns:a16="http://schemas.microsoft.com/office/drawing/2014/main" id="{ABCF6496-18F9-1634-85CA-39B7529E84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10">
            <a:extLst>
              <a:ext uri="{FF2B5EF4-FFF2-40B4-BE49-F238E27FC236}">
                <a16:creationId xmlns:a16="http://schemas.microsoft.com/office/drawing/2014/main" id="{B370DC27-1457-8B8B-7C7A-287A8E56B846}"/>
              </a:ext>
            </a:extLst>
          </p:cNvPr>
          <p:cNvSpPr>
            <a:spLocks noGrp="1"/>
          </p:cNvSpPr>
          <p:nvPr>
            <p:ph type="subTitle" idx="1"/>
          </p:nvPr>
        </p:nvSpPr>
        <p:spPr>
          <a:xfrm>
            <a:off x="1178334" y="934099"/>
            <a:ext cx="6176453" cy="4963362"/>
          </a:xfrm>
        </p:spPr>
        <p:txBody>
          <a:bodyPr vert="horz" lIns="0" tIns="0" rIns="0" bIns="0" numCol="2" rtlCol="0" anchor="t" anchorCtr="0">
            <a:noAutofit/>
          </a:bodyPr>
          <a:lstStyle/>
          <a:p>
            <a:pPr algn="l">
              <a:spcBef>
                <a:spcPts val="750"/>
              </a:spcBef>
              <a:spcAft>
                <a:spcPts val="600"/>
              </a:spcAft>
              <a:buFont typeface="Arial" panose="020B0604020202020204" pitchFamily="34" charset="0"/>
              <a:buChar char="•"/>
            </a:pPr>
            <a:r>
              <a:rPr lang="en-US" sz="1400" b="1" i="0" dirty="0">
                <a:solidFill>
                  <a:srgbClr val="EEF0FF"/>
                </a:solidFill>
                <a:effectLst/>
              </a:rPr>
              <a:t>Zebra and Quagga Mussels:</a:t>
            </a:r>
            <a:r>
              <a:rPr lang="en-US" sz="1400" b="0" i="0" dirty="0">
                <a:solidFill>
                  <a:srgbClr val="EEF0FF"/>
                </a:solidFill>
                <a:effectLst/>
              </a:rPr>
              <a:t> </a:t>
            </a:r>
            <a:r>
              <a:rPr lang="en-US" sz="1400" b="0" dirty="0" err="1">
                <a:solidFill>
                  <a:srgbClr val="EEF0FF"/>
                </a:solidFill>
                <a:effectLst/>
              </a:rPr>
              <a:t>Dreissena</a:t>
            </a:r>
            <a:r>
              <a:rPr lang="en-US" sz="1400" b="0" dirty="0">
                <a:solidFill>
                  <a:srgbClr val="EEF0FF"/>
                </a:solidFill>
                <a:effectLst/>
              </a:rPr>
              <a:t> polymorpha </a:t>
            </a:r>
            <a:r>
              <a:rPr lang="en-US" sz="1400" b="0" i="0" dirty="0">
                <a:solidFill>
                  <a:srgbClr val="EEF0FF"/>
                </a:solidFill>
                <a:effectLst/>
              </a:rPr>
              <a:t>and </a:t>
            </a:r>
            <a:r>
              <a:rPr lang="en-US" sz="1400" b="0" dirty="0" err="1">
                <a:solidFill>
                  <a:srgbClr val="EEF0FF"/>
                </a:solidFill>
                <a:effectLst/>
              </a:rPr>
              <a:t>Dreissena</a:t>
            </a:r>
            <a:r>
              <a:rPr lang="en-US" sz="1400" b="0" dirty="0">
                <a:solidFill>
                  <a:srgbClr val="EEF0FF"/>
                </a:solidFill>
                <a:effectLst/>
              </a:rPr>
              <a:t> </a:t>
            </a:r>
            <a:r>
              <a:rPr lang="en-US" sz="1400" b="0" dirty="0" err="1">
                <a:solidFill>
                  <a:srgbClr val="EEF0FF"/>
                </a:solidFill>
                <a:effectLst/>
              </a:rPr>
              <a:t>rostriformis</a:t>
            </a:r>
            <a:endParaRPr lang="en-US" sz="1400" b="0" dirty="0">
              <a:solidFill>
                <a:srgbClr val="EEF0FF"/>
              </a:solidFill>
              <a:effectLst/>
            </a:endParaRPr>
          </a:p>
          <a:p>
            <a:pPr algn="l">
              <a:spcBef>
                <a:spcPts val="750"/>
              </a:spcBef>
              <a:spcAft>
                <a:spcPts val="600"/>
              </a:spcAft>
              <a:buFont typeface="Arial" panose="020B0604020202020204" pitchFamily="34" charset="0"/>
              <a:buChar char="•"/>
            </a:pPr>
            <a:r>
              <a:rPr lang="en-US" sz="1400" b="1" i="0" dirty="0">
                <a:solidFill>
                  <a:srgbClr val="EEF0FF"/>
                </a:solidFill>
                <a:effectLst/>
              </a:rPr>
              <a:t>Red Fire Ants:</a:t>
            </a:r>
            <a:r>
              <a:rPr lang="en-US" sz="1400" b="0" dirty="0">
                <a:solidFill>
                  <a:srgbClr val="EEF0FF"/>
                </a:solidFill>
                <a:effectLst/>
              </a:rPr>
              <a:t> Solenopsis </a:t>
            </a:r>
            <a:r>
              <a:rPr lang="en-US" sz="1400" b="0" dirty="0" err="1">
                <a:solidFill>
                  <a:srgbClr val="EEF0FF"/>
                </a:solidFill>
                <a:effectLst/>
              </a:rPr>
              <a:t>invicta</a:t>
            </a:r>
            <a:endParaRPr lang="en-US" sz="1400" b="0" dirty="0">
              <a:solidFill>
                <a:srgbClr val="EEF0FF"/>
              </a:solidFill>
              <a:effectLst/>
            </a:endParaRPr>
          </a:p>
          <a:p>
            <a:pPr algn="l">
              <a:spcBef>
                <a:spcPts val="750"/>
              </a:spcBef>
              <a:spcAft>
                <a:spcPts val="600"/>
              </a:spcAft>
              <a:buFont typeface="Arial" panose="020B0604020202020204" pitchFamily="34" charset="0"/>
              <a:buChar char="•"/>
            </a:pPr>
            <a:r>
              <a:rPr lang="en-US" sz="1400" b="1" i="0" dirty="0">
                <a:solidFill>
                  <a:srgbClr val="EEF0FF"/>
                </a:solidFill>
                <a:effectLst/>
              </a:rPr>
              <a:t>Asian Carp:</a:t>
            </a:r>
            <a:r>
              <a:rPr lang="en-US" sz="1400" b="0" i="0" dirty="0">
                <a:solidFill>
                  <a:srgbClr val="EEF0FF"/>
                </a:solidFill>
                <a:effectLst/>
              </a:rPr>
              <a:t> </a:t>
            </a:r>
            <a:r>
              <a:rPr lang="en-US" sz="1400" b="0" dirty="0">
                <a:solidFill>
                  <a:srgbClr val="EEF0FF"/>
                </a:solidFill>
                <a:effectLst/>
              </a:rPr>
              <a:t>Various species</a:t>
            </a:r>
          </a:p>
          <a:p>
            <a:pPr algn="l">
              <a:spcBef>
                <a:spcPts val="750"/>
              </a:spcBef>
              <a:spcAft>
                <a:spcPts val="600"/>
              </a:spcAft>
              <a:buFont typeface="Arial" panose="020B0604020202020204" pitchFamily="34" charset="0"/>
              <a:buChar char="•"/>
            </a:pPr>
            <a:r>
              <a:rPr lang="en-US" sz="1400" b="1" i="0" dirty="0">
                <a:solidFill>
                  <a:srgbClr val="EEF0FF"/>
                </a:solidFill>
                <a:effectLst/>
              </a:rPr>
              <a:t>Black Tiger Shrimp:</a:t>
            </a:r>
            <a:r>
              <a:rPr lang="en-US" sz="1400" b="0" i="0" dirty="0">
                <a:solidFill>
                  <a:srgbClr val="EEF0FF"/>
                </a:solidFill>
                <a:effectLst/>
              </a:rPr>
              <a:t> </a:t>
            </a:r>
            <a:r>
              <a:rPr lang="en-US" sz="1400" b="0" dirty="0">
                <a:solidFill>
                  <a:srgbClr val="EEF0FF"/>
                </a:solidFill>
                <a:effectLst/>
              </a:rPr>
              <a:t>Penaeus monodon</a:t>
            </a:r>
          </a:p>
          <a:p>
            <a:pPr algn="l">
              <a:spcBef>
                <a:spcPts val="750"/>
              </a:spcBef>
              <a:spcAft>
                <a:spcPts val="600"/>
              </a:spcAft>
              <a:buFont typeface="Arial" panose="020B0604020202020204" pitchFamily="34" charset="0"/>
              <a:buChar char="•"/>
            </a:pPr>
            <a:r>
              <a:rPr lang="en-US" sz="1400" b="1" i="0" dirty="0">
                <a:solidFill>
                  <a:srgbClr val="EEF0FF"/>
                </a:solidFill>
                <a:effectLst/>
              </a:rPr>
              <a:t>European Eel:</a:t>
            </a:r>
            <a:r>
              <a:rPr lang="en-US" sz="1400" b="0" i="0" dirty="0">
                <a:solidFill>
                  <a:srgbClr val="EEF0FF"/>
                </a:solidFill>
                <a:effectLst/>
              </a:rPr>
              <a:t> </a:t>
            </a:r>
            <a:r>
              <a:rPr lang="en-US" sz="1400" b="0" dirty="0">
                <a:solidFill>
                  <a:srgbClr val="EEF0FF"/>
                </a:solidFill>
                <a:effectLst/>
              </a:rPr>
              <a:t>Anguilla </a:t>
            </a:r>
            <a:r>
              <a:rPr lang="en-US" sz="1400" b="0" dirty="0" err="1">
                <a:solidFill>
                  <a:srgbClr val="EEF0FF"/>
                </a:solidFill>
                <a:effectLst/>
              </a:rPr>
              <a:t>anguilla</a:t>
            </a:r>
            <a:endParaRPr lang="en-US" sz="1400" b="0" dirty="0">
              <a:solidFill>
                <a:srgbClr val="EEF0FF"/>
              </a:solidFill>
              <a:effectLst/>
            </a:endParaRPr>
          </a:p>
          <a:p>
            <a:pPr algn="l">
              <a:spcBef>
                <a:spcPts val="750"/>
              </a:spcBef>
              <a:spcAft>
                <a:spcPts val="600"/>
              </a:spcAft>
              <a:buFont typeface="Arial" panose="020B0604020202020204" pitchFamily="34" charset="0"/>
              <a:buChar char="•"/>
            </a:pPr>
            <a:r>
              <a:rPr lang="en-US" sz="1400" b="1" i="0" dirty="0">
                <a:solidFill>
                  <a:srgbClr val="EEF0FF"/>
                </a:solidFill>
                <a:effectLst/>
              </a:rPr>
              <a:t>Giant African Snail:</a:t>
            </a:r>
            <a:r>
              <a:rPr lang="en-US" sz="1400" b="0" i="0" dirty="0">
                <a:solidFill>
                  <a:srgbClr val="EEF0FF"/>
                </a:solidFill>
                <a:effectLst/>
              </a:rPr>
              <a:t> </a:t>
            </a:r>
            <a:r>
              <a:rPr lang="en-US" sz="1400" b="0" dirty="0">
                <a:solidFill>
                  <a:srgbClr val="EEF0FF"/>
                </a:solidFill>
                <a:effectLst/>
              </a:rPr>
              <a:t>Achatina </a:t>
            </a:r>
            <a:r>
              <a:rPr lang="en-US" sz="1400" b="0" dirty="0" err="1">
                <a:solidFill>
                  <a:srgbClr val="EEF0FF"/>
                </a:solidFill>
                <a:effectLst/>
              </a:rPr>
              <a:t>fulica</a:t>
            </a:r>
            <a:endParaRPr lang="en-US" sz="1400" b="0" dirty="0">
              <a:solidFill>
                <a:srgbClr val="EEF0FF"/>
              </a:solidFill>
              <a:effectLst/>
            </a:endParaRPr>
          </a:p>
          <a:p>
            <a:pPr algn="l">
              <a:spcBef>
                <a:spcPts val="750"/>
              </a:spcBef>
              <a:spcAft>
                <a:spcPts val="600"/>
              </a:spcAft>
              <a:buFont typeface="Arial" panose="020B0604020202020204" pitchFamily="34" charset="0"/>
              <a:buChar char="•"/>
            </a:pPr>
            <a:r>
              <a:rPr lang="en-US" sz="1400" b="1" i="0" dirty="0">
                <a:solidFill>
                  <a:srgbClr val="EEF0FF"/>
                </a:solidFill>
                <a:effectLst/>
              </a:rPr>
              <a:t>Grass Carp:</a:t>
            </a:r>
            <a:r>
              <a:rPr lang="en-US" sz="1400" b="0" i="0" dirty="0">
                <a:solidFill>
                  <a:srgbClr val="EEF0FF"/>
                </a:solidFill>
                <a:effectLst/>
              </a:rPr>
              <a:t> </a:t>
            </a:r>
            <a:r>
              <a:rPr lang="en-US" sz="1400" b="0" dirty="0" err="1">
                <a:solidFill>
                  <a:srgbClr val="EEF0FF"/>
                </a:solidFill>
                <a:effectLst/>
              </a:rPr>
              <a:t>Ctenopharyngodon</a:t>
            </a:r>
            <a:r>
              <a:rPr lang="en-US" sz="1400" b="0" dirty="0">
                <a:solidFill>
                  <a:srgbClr val="EEF0FF"/>
                </a:solidFill>
                <a:effectLst/>
              </a:rPr>
              <a:t> </a:t>
            </a:r>
            <a:r>
              <a:rPr lang="en-US" sz="1400" b="0" dirty="0" err="1">
                <a:solidFill>
                  <a:srgbClr val="EEF0FF"/>
                </a:solidFill>
                <a:effectLst/>
              </a:rPr>
              <a:t>idella</a:t>
            </a:r>
            <a:endParaRPr lang="en-US" sz="1400" b="0" dirty="0">
              <a:solidFill>
                <a:srgbClr val="EEF0FF"/>
              </a:solidFill>
              <a:effectLst/>
            </a:endParaRPr>
          </a:p>
          <a:p>
            <a:pPr algn="l">
              <a:spcBef>
                <a:spcPts val="750"/>
              </a:spcBef>
              <a:spcAft>
                <a:spcPts val="600"/>
              </a:spcAft>
              <a:buFont typeface="Arial" panose="020B0604020202020204" pitchFamily="34" charset="0"/>
              <a:buChar char="•"/>
            </a:pPr>
            <a:r>
              <a:rPr lang="en-US" sz="1400" b="1" i="0" dirty="0">
                <a:solidFill>
                  <a:srgbClr val="EEF0FF"/>
                </a:solidFill>
                <a:effectLst/>
              </a:rPr>
              <a:t>Hammerhead Flatworm:</a:t>
            </a:r>
            <a:r>
              <a:rPr lang="en-US" sz="1400" b="0" i="0" dirty="0">
                <a:solidFill>
                  <a:srgbClr val="EEF0FF"/>
                </a:solidFill>
                <a:effectLst/>
              </a:rPr>
              <a:t> </a:t>
            </a:r>
            <a:r>
              <a:rPr lang="en-US" sz="1400" b="0" dirty="0" err="1">
                <a:solidFill>
                  <a:srgbClr val="EEF0FF"/>
                </a:solidFill>
                <a:effectLst/>
              </a:rPr>
              <a:t>Bipalium</a:t>
            </a:r>
            <a:endParaRPr lang="en-US" sz="1400" b="0" dirty="0">
              <a:solidFill>
                <a:srgbClr val="EEF0FF"/>
              </a:solidFill>
              <a:effectLst/>
            </a:endParaRPr>
          </a:p>
          <a:p>
            <a:pPr algn="l">
              <a:spcBef>
                <a:spcPts val="750"/>
              </a:spcBef>
              <a:spcAft>
                <a:spcPts val="600"/>
              </a:spcAft>
              <a:buFont typeface="Arial" panose="020B0604020202020204" pitchFamily="34" charset="0"/>
              <a:buChar char="•"/>
            </a:pPr>
            <a:r>
              <a:rPr lang="en-US" sz="1400" b="1" i="0" dirty="0">
                <a:solidFill>
                  <a:srgbClr val="EEF0FF"/>
                </a:solidFill>
                <a:effectLst/>
              </a:rPr>
              <a:t>Jumping Worms:</a:t>
            </a:r>
            <a:r>
              <a:rPr lang="en-US" sz="1400" b="0" i="0" dirty="0">
                <a:solidFill>
                  <a:srgbClr val="EEF0FF"/>
                </a:solidFill>
                <a:effectLst/>
              </a:rPr>
              <a:t> </a:t>
            </a:r>
            <a:r>
              <a:rPr lang="en-US" sz="1400" b="0" dirty="0" err="1">
                <a:solidFill>
                  <a:srgbClr val="EEF0FF"/>
                </a:solidFill>
                <a:effectLst/>
              </a:rPr>
              <a:t>Amynthoides</a:t>
            </a:r>
            <a:endParaRPr lang="en-US" sz="1400" b="0" dirty="0">
              <a:solidFill>
                <a:srgbClr val="EEF0FF"/>
              </a:solidFill>
              <a:effectLst/>
            </a:endParaRPr>
          </a:p>
          <a:p>
            <a:pPr algn="l">
              <a:spcBef>
                <a:spcPts val="750"/>
              </a:spcBef>
              <a:spcAft>
                <a:spcPts val="600"/>
              </a:spcAft>
              <a:buFont typeface="Arial" panose="020B0604020202020204" pitchFamily="34" charset="0"/>
              <a:buChar char="•"/>
            </a:pPr>
            <a:r>
              <a:rPr lang="en-US" sz="1400" b="1" i="0" dirty="0">
                <a:solidFill>
                  <a:srgbClr val="EEF0FF"/>
                </a:solidFill>
                <a:effectLst/>
              </a:rPr>
              <a:t>Lionfish:</a:t>
            </a:r>
            <a:r>
              <a:rPr lang="en-US" sz="1400" b="0" i="0" dirty="0">
                <a:solidFill>
                  <a:srgbClr val="EEF0FF"/>
                </a:solidFill>
                <a:effectLst/>
              </a:rPr>
              <a:t> </a:t>
            </a:r>
            <a:r>
              <a:rPr lang="en-US" sz="1400" b="0" dirty="0">
                <a:solidFill>
                  <a:srgbClr val="EEF0FF"/>
                </a:solidFill>
                <a:effectLst/>
              </a:rPr>
              <a:t>Pterois</a:t>
            </a:r>
          </a:p>
          <a:p>
            <a:pPr algn="l">
              <a:spcBef>
                <a:spcPts val="750"/>
              </a:spcBef>
              <a:spcAft>
                <a:spcPts val="600"/>
              </a:spcAft>
              <a:buFont typeface="Arial" panose="020B0604020202020204" pitchFamily="34" charset="0"/>
              <a:buChar char="•"/>
            </a:pPr>
            <a:r>
              <a:rPr lang="en-US" sz="1400" b="1" i="0" dirty="0">
                <a:solidFill>
                  <a:srgbClr val="EEF0FF"/>
                </a:solidFill>
                <a:effectLst/>
              </a:rPr>
              <a:t>Mediterranean House Gecko:</a:t>
            </a:r>
            <a:r>
              <a:rPr lang="en-US" sz="1400" b="0" i="0" dirty="0">
                <a:solidFill>
                  <a:srgbClr val="EEF0FF"/>
                </a:solidFill>
                <a:effectLst/>
              </a:rPr>
              <a:t> </a:t>
            </a:r>
            <a:r>
              <a:rPr lang="en-US" sz="1400" b="0" dirty="0">
                <a:solidFill>
                  <a:srgbClr val="EEF0FF"/>
                </a:solidFill>
                <a:effectLst/>
              </a:rPr>
              <a:t>Hemidactylus </a:t>
            </a:r>
            <a:r>
              <a:rPr lang="en-US" sz="1400" b="0" dirty="0" err="1">
                <a:solidFill>
                  <a:srgbClr val="EEF0FF"/>
                </a:solidFill>
                <a:effectLst/>
              </a:rPr>
              <a:t>turcicus</a:t>
            </a:r>
            <a:endParaRPr lang="en-US" sz="1400" b="0" dirty="0">
              <a:solidFill>
                <a:srgbClr val="EEF0FF"/>
              </a:solidFill>
              <a:effectLst/>
            </a:endParaRPr>
          </a:p>
          <a:p>
            <a:pPr algn="l">
              <a:spcBef>
                <a:spcPts val="750"/>
              </a:spcBef>
              <a:spcAft>
                <a:spcPts val="600"/>
              </a:spcAft>
              <a:buFont typeface="Arial" panose="020B0604020202020204" pitchFamily="34" charset="0"/>
              <a:buChar char="•"/>
            </a:pPr>
            <a:r>
              <a:rPr lang="en-US" sz="1400" b="1" i="0" dirty="0">
                <a:solidFill>
                  <a:srgbClr val="EEF0FF"/>
                </a:solidFill>
                <a:effectLst/>
              </a:rPr>
              <a:t>Northern Snakehead:</a:t>
            </a:r>
            <a:r>
              <a:rPr lang="en-US" sz="1400" b="0" i="0" dirty="0">
                <a:solidFill>
                  <a:srgbClr val="EEF0FF"/>
                </a:solidFill>
                <a:effectLst/>
              </a:rPr>
              <a:t> </a:t>
            </a:r>
            <a:r>
              <a:rPr lang="en-US" sz="1400" b="0" dirty="0">
                <a:solidFill>
                  <a:srgbClr val="EEF0FF"/>
                </a:solidFill>
                <a:effectLst/>
              </a:rPr>
              <a:t>Channa argus</a:t>
            </a:r>
          </a:p>
          <a:p>
            <a:pPr algn="l">
              <a:spcBef>
                <a:spcPts val="750"/>
              </a:spcBef>
              <a:spcAft>
                <a:spcPts val="600"/>
              </a:spcAft>
              <a:buFont typeface="Arial" panose="020B0604020202020204" pitchFamily="34" charset="0"/>
              <a:buChar char="•"/>
            </a:pPr>
            <a:r>
              <a:rPr lang="en-US" sz="1400" b="1" i="0" dirty="0">
                <a:solidFill>
                  <a:srgbClr val="EEF0FF"/>
                </a:solidFill>
                <a:effectLst/>
              </a:rPr>
              <a:t>Quilted Melania:</a:t>
            </a:r>
            <a:r>
              <a:rPr lang="en-US" sz="1400" b="0" i="0" dirty="0">
                <a:solidFill>
                  <a:srgbClr val="EEF0FF"/>
                </a:solidFill>
                <a:effectLst/>
              </a:rPr>
              <a:t> </a:t>
            </a:r>
            <a:r>
              <a:rPr lang="en-US" sz="1400" b="0" dirty="0">
                <a:solidFill>
                  <a:srgbClr val="EEF0FF"/>
                </a:solidFill>
                <a:effectLst/>
              </a:rPr>
              <a:t>Melania </a:t>
            </a:r>
            <a:r>
              <a:rPr lang="en-US" sz="1400" b="0" dirty="0" err="1">
                <a:solidFill>
                  <a:srgbClr val="EEF0FF"/>
                </a:solidFill>
                <a:effectLst/>
              </a:rPr>
              <a:t>quadrasi</a:t>
            </a:r>
            <a:endParaRPr lang="en-US" sz="1400" b="0" dirty="0">
              <a:solidFill>
                <a:srgbClr val="EEF0FF"/>
              </a:solidFill>
              <a:effectLst/>
            </a:endParaRPr>
          </a:p>
          <a:p>
            <a:pPr algn="l">
              <a:spcBef>
                <a:spcPts val="750"/>
              </a:spcBef>
              <a:spcAft>
                <a:spcPts val="600"/>
              </a:spcAft>
              <a:buFont typeface="Arial" panose="020B0604020202020204" pitchFamily="34" charset="0"/>
              <a:buChar char="•"/>
            </a:pPr>
            <a:r>
              <a:rPr lang="en-US" sz="1400" b="1" i="0" dirty="0">
                <a:solidFill>
                  <a:srgbClr val="EEF0FF"/>
                </a:solidFill>
                <a:effectLst/>
              </a:rPr>
              <a:t>Silver Carp:</a:t>
            </a:r>
            <a:r>
              <a:rPr lang="en-US" sz="1400" b="0" i="0" dirty="0">
                <a:solidFill>
                  <a:srgbClr val="EEF0FF"/>
                </a:solidFill>
                <a:effectLst/>
              </a:rPr>
              <a:t> </a:t>
            </a:r>
            <a:r>
              <a:rPr lang="en-US" sz="1400" b="0" dirty="0" err="1">
                <a:solidFill>
                  <a:srgbClr val="EEF0FF"/>
                </a:solidFill>
                <a:effectLst/>
              </a:rPr>
              <a:t>Hypophthalmichthys</a:t>
            </a:r>
            <a:r>
              <a:rPr lang="en-US" sz="1400" b="0" dirty="0">
                <a:solidFill>
                  <a:srgbClr val="EEF0FF"/>
                </a:solidFill>
                <a:effectLst/>
              </a:rPr>
              <a:t> molitrix</a:t>
            </a:r>
          </a:p>
          <a:p>
            <a:pPr algn="l">
              <a:spcBef>
                <a:spcPts val="750"/>
              </a:spcBef>
              <a:spcAft>
                <a:spcPts val="600"/>
              </a:spcAft>
              <a:buFont typeface="Arial" panose="020B0604020202020204" pitchFamily="34" charset="0"/>
              <a:buChar char="•"/>
            </a:pPr>
            <a:r>
              <a:rPr lang="en-US" sz="1400" b="1" i="0" dirty="0">
                <a:solidFill>
                  <a:srgbClr val="EEF0FF"/>
                </a:solidFill>
                <a:effectLst/>
              </a:rPr>
              <a:t>Axis Deer:</a:t>
            </a:r>
            <a:r>
              <a:rPr lang="en-US" sz="1400" b="0" i="0" dirty="0">
                <a:solidFill>
                  <a:srgbClr val="EEF0FF"/>
                </a:solidFill>
                <a:effectLst/>
              </a:rPr>
              <a:t> </a:t>
            </a:r>
            <a:r>
              <a:rPr lang="en-US" sz="1400" b="0" dirty="0">
                <a:solidFill>
                  <a:srgbClr val="EEF0FF"/>
                </a:solidFill>
                <a:effectLst/>
              </a:rPr>
              <a:t>Axis </a:t>
            </a:r>
            <a:r>
              <a:rPr lang="en-US" sz="1400" b="0" dirty="0" err="1">
                <a:solidFill>
                  <a:srgbClr val="EEF0FF"/>
                </a:solidFill>
                <a:effectLst/>
              </a:rPr>
              <a:t>axis</a:t>
            </a:r>
            <a:endParaRPr lang="en-US" sz="1400" b="0" dirty="0">
              <a:solidFill>
                <a:srgbClr val="EEF0FF"/>
              </a:solidFill>
              <a:effectLst/>
            </a:endParaRPr>
          </a:p>
          <a:p>
            <a:pPr algn="l">
              <a:spcBef>
                <a:spcPts val="750"/>
              </a:spcBef>
              <a:spcAft>
                <a:spcPts val="600"/>
              </a:spcAft>
              <a:buFont typeface="Arial" panose="020B0604020202020204" pitchFamily="34" charset="0"/>
              <a:buChar char="•"/>
            </a:pPr>
            <a:r>
              <a:rPr lang="en-US" sz="1400" b="1" i="0" dirty="0">
                <a:solidFill>
                  <a:srgbClr val="EEF0FF"/>
                </a:solidFill>
                <a:effectLst/>
              </a:rPr>
              <a:t>Barbary Sheep:</a:t>
            </a:r>
            <a:r>
              <a:rPr lang="en-US" sz="1400" b="0" i="0" dirty="0">
                <a:solidFill>
                  <a:srgbClr val="EEF0FF"/>
                </a:solidFill>
                <a:effectLst/>
              </a:rPr>
              <a:t> </a:t>
            </a:r>
            <a:r>
              <a:rPr lang="en-US" sz="1400" b="0" dirty="0">
                <a:solidFill>
                  <a:srgbClr val="EEF0FF"/>
                </a:solidFill>
                <a:effectLst/>
              </a:rPr>
              <a:t>Ammotragus lervia</a:t>
            </a:r>
          </a:p>
          <a:p>
            <a:pPr algn="l">
              <a:spcBef>
                <a:spcPts val="750"/>
              </a:spcBef>
              <a:spcAft>
                <a:spcPts val="600"/>
              </a:spcAft>
              <a:buFont typeface="Arial" panose="020B0604020202020204" pitchFamily="34" charset="0"/>
              <a:buChar char="•"/>
            </a:pPr>
            <a:r>
              <a:rPr lang="en-US" sz="1400" b="1" i="0" dirty="0">
                <a:solidFill>
                  <a:srgbClr val="EEF0FF"/>
                </a:solidFill>
                <a:effectLst/>
              </a:rPr>
              <a:t>European Rabbit:</a:t>
            </a:r>
            <a:r>
              <a:rPr lang="en-US" sz="1400" b="0" i="0" dirty="0">
                <a:solidFill>
                  <a:srgbClr val="EEF0FF"/>
                </a:solidFill>
                <a:effectLst/>
              </a:rPr>
              <a:t> </a:t>
            </a:r>
            <a:r>
              <a:rPr lang="en-US" sz="1400" b="0" dirty="0">
                <a:solidFill>
                  <a:srgbClr val="EEF0FF"/>
                </a:solidFill>
                <a:effectLst/>
              </a:rPr>
              <a:t>Oryctolagus cuniculus</a:t>
            </a:r>
          </a:p>
          <a:p>
            <a:pPr algn="l">
              <a:spcBef>
                <a:spcPts val="750"/>
              </a:spcBef>
              <a:spcAft>
                <a:spcPts val="600"/>
              </a:spcAft>
              <a:buFont typeface="Arial" panose="020B0604020202020204" pitchFamily="34" charset="0"/>
              <a:buChar char="•"/>
            </a:pPr>
            <a:r>
              <a:rPr lang="en-US" sz="1400" b="1" i="0" dirty="0">
                <a:solidFill>
                  <a:srgbClr val="EEF0FF"/>
                </a:solidFill>
                <a:effectLst/>
              </a:rPr>
              <a:t>Gambian Rat:</a:t>
            </a:r>
            <a:r>
              <a:rPr lang="en-US" sz="1400" b="0" i="0" dirty="0">
                <a:solidFill>
                  <a:srgbClr val="EEF0FF"/>
                </a:solidFill>
                <a:effectLst/>
              </a:rPr>
              <a:t> </a:t>
            </a:r>
            <a:r>
              <a:rPr lang="en-US" sz="1400" b="0" dirty="0" err="1">
                <a:solidFill>
                  <a:srgbClr val="EEF0FF"/>
                </a:solidFill>
                <a:effectLst/>
              </a:rPr>
              <a:t>Cricetomys</a:t>
            </a:r>
            <a:r>
              <a:rPr lang="en-US" sz="1400" b="0" dirty="0">
                <a:solidFill>
                  <a:srgbClr val="EEF0FF"/>
                </a:solidFill>
                <a:effectLst/>
              </a:rPr>
              <a:t> </a:t>
            </a:r>
            <a:r>
              <a:rPr lang="en-US" sz="1400" b="0" dirty="0" err="1">
                <a:solidFill>
                  <a:srgbClr val="EEF0FF"/>
                </a:solidFill>
                <a:effectLst/>
              </a:rPr>
              <a:t>gambianus</a:t>
            </a:r>
            <a:endParaRPr lang="en-US" sz="1400" b="0" dirty="0">
              <a:solidFill>
                <a:srgbClr val="EEF0FF"/>
              </a:solidFill>
              <a:effectLst/>
            </a:endParaRPr>
          </a:p>
          <a:p>
            <a:pPr algn="l">
              <a:spcBef>
                <a:spcPts val="750"/>
              </a:spcBef>
              <a:spcAft>
                <a:spcPts val="600"/>
              </a:spcAft>
              <a:buFont typeface="Arial" panose="020B0604020202020204" pitchFamily="34" charset="0"/>
              <a:buChar char="•"/>
            </a:pPr>
            <a:r>
              <a:rPr lang="en-US" sz="1400" b="1" i="0" dirty="0">
                <a:solidFill>
                  <a:srgbClr val="EEF0FF"/>
                </a:solidFill>
                <a:effectLst/>
              </a:rPr>
              <a:t>Norway Rat:</a:t>
            </a:r>
            <a:r>
              <a:rPr lang="en-US" sz="1400" b="0" i="0" dirty="0">
                <a:solidFill>
                  <a:srgbClr val="EEF0FF"/>
                </a:solidFill>
                <a:effectLst/>
              </a:rPr>
              <a:t> </a:t>
            </a:r>
            <a:r>
              <a:rPr lang="en-US" sz="1400" b="0" dirty="0">
                <a:solidFill>
                  <a:srgbClr val="EEF0FF"/>
                </a:solidFill>
                <a:effectLst/>
              </a:rPr>
              <a:t>Rattus norvegicus</a:t>
            </a:r>
          </a:p>
          <a:p>
            <a:pPr algn="l">
              <a:spcBef>
                <a:spcPts val="750"/>
              </a:spcBef>
              <a:spcAft>
                <a:spcPts val="1500"/>
              </a:spcAft>
              <a:buFont typeface="Arial" panose="020B0604020202020204" pitchFamily="34" charset="0"/>
              <a:buChar char="•"/>
            </a:pPr>
            <a:r>
              <a:rPr lang="en-US" sz="1400" b="1" i="0" dirty="0">
                <a:solidFill>
                  <a:srgbClr val="EEF0FF"/>
                </a:solidFill>
                <a:effectLst/>
              </a:rPr>
              <a:t>Sika Deer:</a:t>
            </a:r>
            <a:r>
              <a:rPr lang="en-US" sz="1400" b="0" i="0" dirty="0">
                <a:solidFill>
                  <a:srgbClr val="EEF0FF"/>
                </a:solidFill>
                <a:effectLst/>
              </a:rPr>
              <a:t> </a:t>
            </a:r>
            <a:r>
              <a:rPr lang="en-US" sz="1400" b="0" dirty="0">
                <a:solidFill>
                  <a:srgbClr val="EEF0FF"/>
                </a:solidFill>
                <a:effectLst/>
              </a:rPr>
              <a:t>Cervus </a:t>
            </a:r>
            <a:r>
              <a:rPr lang="en-US" sz="1400" b="0" dirty="0" err="1">
                <a:solidFill>
                  <a:srgbClr val="EEF0FF"/>
                </a:solidFill>
                <a:effectLst/>
              </a:rPr>
              <a:t>nippo</a:t>
            </a:r>
            <a:endParaRPr lang="en-US" sz="1400" dirty="0">
              <a:solidFill>
                <a:srgbClr val="EEF0FF"/>
              </a:solidFill>
            </a:endParaRPr>
          </a:p>
          <a:p>
            <a:pPr algn="l">
              <a:spcBef>
                <a:spcPts val="750"/>
              </a:spcBef>
              <a:spcAft>
                <a:spcPts val="1500"/>
              </a:spcAft>
              <a:buFont typeface="Arial" panose="020B0604020202020204" pitchFamily="34" charset="0"/>
              <a:buChar char="•"/>
            </a:pPr>
            <a:r>
              <a:rPr lang="en-US" sz="1400" b="1" i="0" dirty="0">
                <a:solidFill>
                  <a:srgbClr val="EEF0FF"/>
                </a:solidFill>
                <a:effectLst/>
              </a:rPr>
              <a:t>Nilgai</a:t>
            </a:r>
            <a:r>
              <a:rPr lang="en-US" sz="1400" b="1" dirty="0">
                <a:solidFill>
                  <a:srgbClr val="EEF0FF"/>
                </a:solidFill>
                <a:effectLst/>
              </a:rPr>
              <a:t>: </a:t>
            </a:r>
            <a:r>
              <a:rPr lang="en-US" sz="1400" b="0" dirty="0" err="1">
                <a:solidFill>
                  <a:srgbClr val="EEF0FF"/>
                </a:solidFill>
                <a:effectLst/>
              </a:rPr>
              <a:t>Boselaphus</a:t>
            </a:r>
            <a:r>
              <a:rPr lang="en-US" sz="1400" b="0" dirty="0">
                <a:solidFill>
                  <a:srgbClr val="EEF0FF"/>
                </a:solidFill>
                <a:effectLst/>
              </a:rPr>
              <a:t> </a:t>
            </a:r>
            <a:r>
              <a:rPr lang="en-US" sz="1400" b="0" dirty="0" err="1">
                <a:solidFill>
                  <a:srgbClr val="EEF0FF"/>
                </a:solidFill>
                <a:effectLst/>
              </a:rPr>
              <a:t>tragocamelus</a:t>
            </a:r>
            <a:endParaRPr lang="en-US" sz="1400" b="0" dirty="0">
              <a:solidFill>
                <a:srgbClr val="EEF0FF"/>
              </a:solidFill>
              <a:effectLst/>
            </a:endParaRPr>
          </a:p>
        </p:txBody>
      </p:sp>
    </p:spTree>
    <p:extLst>
      <p:ext uri="{BB962C8B-B14F-4D97-AF65-F5344CB8AC3E}">
        <p14:creationId xmlns:p14="http://schemas.microsoft.com/office/powerpoint/2010/main" val="228906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701C0CAB-6A03-4C6A-9FAA-219847753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F982E0B2-AA9C-441C-A08E-A9DF9CF12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28046" y="4869342"/>
            <a:ext cx="1623711" cy="630920"/>
            <a:chOff x="9588346" y="4824892"/>
            <a:chExt cx="1623711" cy="630920"/>
          </a:xfrm>
        </p:grpSpPr>
        <p:sp>
          <p:nvSpPr>
            <p:cNvPr id="12" name="Freeform: Shape 11">
              <a:extLst>
                <a:ext uri="{FF2B5EF4-FFF2-40B4-BE49-F238E27FC236}">
                  <a16:creationId xmlns:a16="http://schemas.microsoft.com/office/drawing/2014/main" id="{A4A2E074-C10D-4C57-AB72-B631E4D7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B037EB3-1772-4BA8-A95A-E5DBDFEA32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flipH="1">
              <a:off x="10112436" y="4359902"/>
              <a:ext cx="571820" cy="1620000"/>
              <a:chOff x="8482785" y="4330454"/>
              <a:chExt cx="571820" cy="1620000"/>
            </a:xfrm>
          </p:grpSpPr>
          <p:sp>
            <p:nvSpPr>
              <p:cNvPr id="14" name="Freeform: Shape 13">
                <a:extLst>
                  <a:ext uri="{FF2B5EF4-FFF2-40B4-BE49-F238E27FC236}">
                    <a16:creationId xmlns:a16="http://schemas.microsoft.com/office/drawing/2014/main" id="{A1F47AC1-63D0-47F3-9728-1A0A05434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 name="Straight Connector 14">
                <a:extLst>
                  <a:ext uri="{FF2B5EF4-FFF2-40B4-BE49-F238E27FC236}">
                    <a16:creationId xmlns:a16="http://schemas.microsoft.com/office/drawing/2014/main" id="{803A57D6-0C36-4560-A08A-16768551EF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17" name="Rectangle 16">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D7B2AB-2416-8CE4-71EF-F5D6ADA28AE7}"/>
              </a:ext>
            </a:extLst>
          </p:cNvPr>
          <p:cNvSpPr>
            <a:spLocks noGrp="1"/>
          </p:cNvSpPr>
          <p:nvPr>
            <p:ph type="ctrTitle"/>
          </p:nvPr>
        </p:nvSpPr>
        <p:spPr>
          <a:xfrm>
            <a:off x="2197101" y="1089025"/>
            <a:ext cx="7797799" cy="1532951"/>
          </a:xfrm>
        </p:spPr>
        <p:txBody>
          <a:bodyPr vert="horz" lIns="0" tIns="0" rIns="0" bIns="0" rtlCol="0" anchor="b" anchorCtr="0">
            <a:normAutofit/>
          </a:bodyPr>
          <a:lstStyle/>
          <a:p>
            <a:r>
              <a:rPr lang="en-US" dirty="0"/>
              <a:t>Dental Formulas</a:t>
            </a:r>
          </a:p>
        </p:txBody>
      </p:sp>
      <p:grpSp>
        <p:nvGrpSpPr>
          <p:cNvPr id="19" name="Group 18">
            <a:extLst>
              <a:ext uri="{FF2B5EF4-FFF2-40B4-BE49-F238E27FC236}">
                <a16:creationId xmlns:a16="http://schemas.microsoft.com/office/drawing/2014/main" id="{49E013D9-9421-47E7-9080-30F6E544BE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87925" y="2840038"/>
            <a:ext cx="2216150" cy="1177924"/>
            <a:chOff x="4987925" y="2840038"/>
            <a:chExt cx="2216150" cy="1177924"/>
          </a:xfrm>
        </p:grpSpPr>
        <p:sp>
          <p:nvSpPr>
            <p:cNvPr id="20" name="Rectangle 19">
              <a:extLst>
                <a:ext uri="{FF2B5EF4-FFF2-40B4-BE49-F238E27FC236}">
                  <a16:creationId xmlns:a16="http://schemas.microsoft.com/office/drawing/2014/main" id="{9109F7CF-3139-48B9-AF7B-9BD2941A8D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5A838F8-C7B5-4988-81A9-B02E6C8F9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50208"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5B86A1A-402F-4AE2-B5E6-B8A5FB16CD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69335"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44A0542D-9B1C-46B1-82B5-54470B697F1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614944" y="3117662"/>
              <a:ext cx="1009280" cy="464739"/>
              <a:chOff x="4432859" y="3200647"/>
              <a:chExt cx="1009280" cy="464739"/>
            </a:xfrm>
          </p:grpSpPr>
          <p:sp>
            <p:nvSpPr>
              <p:cNvPr id="31" name="Freeform: Shape 30">
                <a:extLst>
                  <a:ext uri="{FF2B5EF4-FFF2-40B4-BE49-F238E27FC236}">
                    <a16:creationId xmlns:a16="http://schemas.microsoft.com/office/drawing/2014/main" id="{F3AFD408-F48C-4C50-8D5E-5DD627179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flipV="1">
                <a:off x="4977400"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Freeform: Shape 31">
                <a:extLst>
                  <a:ext uri="{FF2B5EF4-FFF2-40B4-BE49-F238E27FC236}">
                    <a16:creationId xmlns:a16="http://schemas.microsoft.com/office/drawing/2014/main" id="{9C45F007-BD45-43C0-8579-5601F9CA7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4432859"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4" name="Group 23">
              <a:extLst>
                <a:ext uri="{FF2B5EF4-FFF2-40B4-BE49-F238E27FC236}">
                  <a16:creationId xmlns:a16="http://schemas.microsoft.com/office/drawing/2014/main" id="{97131E1B-CE62-4AB1-A2D9-02E823C9B32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679979" y="2915338"/>
              <a:ext cx="1080000" cy="1080000"/>
              <a:chOff x="4497894" y="2998323"/>
              <a:chExt cx="1080000" cy="1080000"/>
            </a:xfrm>
          </p:grpSpPr>
          <p:grpSp>
            <p:nvGrpSpPr>
              <p:cNvPr id="25" name="Group 24">
                <a:extLst>
                  <a:ext uri="{FF2B5EF4-FFF2-40B4-BE49-F238E27FC236}">
                    <a16:creationId xmlns:a16="http://schemas.microsoft.com/office/drawing/2014/main" id="{745E8D88-C0BB-4D1C-B240-D441BBA6F7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4805524" y="2998323"/>
                <a:ext cx="464739" cy="1080000"/>
                <a:chOff x="4511184" y="2470620"/>
                <a:chExt cx="464739" cy="1080000"/>
              </a:xfrm>
            </p:grpSpPr>
            <p:sp>
              <p:nvSpPr>
                <p:cNvPr id="29" name="Freeform: Shape 28">
                  <a:extLst>
                    <a:ext uri="{FF2B5EF4-FFF2-40B4-BE49-F238E27FC236}">
                      <a16:creationId xmlns:a16="http://schemas.microsoft.com/office/drawing/2014/main" id="{AAB960BE-12F5-4ADA-AA9E-0EC542564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0" name="Straight Connector 29">
                  <a:extLst>
                    <a:ext uri="{FF2B5EF4-FFF2-40B4-BE49-F238E27FC236}">
                      <a16:creationId xmlns:a16="http://schemas.microsoft.com/office/drawing/2014/main" id="{7E9BB9F7-7101-4BF3-9191-5893E4C582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D0710A9C-48A5-404F-9EC4-D486FCDFDAB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8100000" flipH="1">
                <a:off x="4542572" y="2998323"/>
                <a:ext cx="464739" cy="1080000"/>
                <a:chOff x="4511184" y="2470620"/>
                <a:chExt cx="464739" cy="1080000"/>
              </a:xfrm>
            </p:grpSpPr>
            <p:sp>
              <p:nvSpPr>
                <p:cNvPr id="27" name="Freeform: Shape 26">
                  <a:extLst>
                    <a:ext uri="{FF2B5EF4-FFF2-40B4-BE49-F238E27FC236}">
                      <a16:creationId xmlns:a16="http://schemas.microsoft.com/office/drawing/2014/main" id="{5111EC00-4B3D-478C-AD25-F35644013E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8" name="Straight Connector 27">
                  <a:extLst>
                    <a:ext uri="{FF2B5EF4-FFF2-40B4-BE49-F238E27FC236}">
                      <a16:creationId xmlns:a16="http://schemas.microsoft.com/office/drawing/2014/main" id="{350412DA-ED08-4AFA-AED3-DFB42655D4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555346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701C0CAB-6A03-4C6A-9FAA-219847753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982E0B2-AA9C-441C-A08E-A9DF9CF12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28046" y="4869342"/>
            <a:ext cx="1623711" cy="630920"/>
            <a:chOff x="9588346" y="4824892"/>
            <a:chExt cx="1623711" cy="630920"/>
          </a:xfrm>
        </p:grpSpPr>
        <p:sp>
          <p:nvSpPr>
            <p:cNvPr id="11" name="Freeform: Shape 10">
              <a:extLst>
                <a:ext uri="{FF2B5EF4-FFF2-40B4-BE49-F238E27FC236}">
                  <a16:creationId xmlns:a16="http://schemas.microsoft.com/office/drawing/2014/main" id="{A4A2E074-C10D-4C57-AB72-B631E4D7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B037EB3-1772-4BA8-A95A-E5DBDFEA32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flipH="1">
              <a:off x="10112436" y="4359902"/>
              <a:ext cx="571820" cy="1620000"/>
              <a:chOff x="8482785" y="4330454"/>
              <a:chExt cx="571820" cy="1620000"/>
            </a:xfrm>
          </p:grpSpPr>
          <p:sp>
            <p:nvSpPr>
              <p:cNvPr id="13" name="Freeform: Shape 12">
                <a:extLst>
                  <a:ext uri="{FF2B5EF4-FFF2-40B4-BE49-F238E27FC236}">
                    <a16:creationId xmlns:a16="http://schemas.microsoft.com/office/drawing/2014/main" id="{A1F47AC1-63D0-47F3-9728-1A0A05434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4" name="Straight Connector 13">
                <a:extLst>
                  <a:ext uri="{FF2B5EF4-FFF2-40B4-BE49-F238E27FC236}">
                    <a16:creationId xmlns:a16="http://schemas.microsoft.com/office/drawing/2014/main" id="{803A57D6-0C36-4560-A08A-16768551EF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16" name="Rectangle 15">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7CF7FA-557B-82FA-0B3B-B29A88184B8A}"/>
              </a:ext>
            </a:extLst>
          </p:cNvPr>
          <p:cNvSpPr>
            <a:spLocks noGrp="1"/>
          </p:cNvSpPr>
          <p:nvPr>
            <p:ph type="ctrTitle"/>
          </p:nvPr>
        </p:nvSpPr>
        <p:spPr>
          <a:xfrm>
            <a:off x="1085851" y="1089025"/>
            <a:ext cx="4451349" cy="1532951"/>
          </a:xfrm>
        </p:spPr>
        <p:txBody>
          <a:bodyPr vert="horz" lIns="0" tIns="0" rIns="0" bIns="0" rtlCol="0" anchor="b" anchorCtr="0">
            <a:normAutofit/>
          </a:bodyPr>
          <a:lstStyle/>
          <a:p>
            <a:r>
              <a:rPr lang="en-US" dirty="0"/>
              <a:t>Birds</a:t>
            </a:r>
          </a:p>
        </p:txBody>
      </p:sp>
      <p:grpSp>
        <p:nvGrpSpPr>
          <p:cNvPr id="18" name="Group 17">
            <a:extLst>
              <a:ext uri="{FF2B5EF4-FFF2-40B4-BE49-F238E27FC236}">
                <a16:creationId xmlns:a16="http://schemas.microsoft.com/office/drawing/2014/main" id="{49E013D9-9421-47E7-9080-30F6E544BE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00275" y="2840038"/>
            <a:ext cx="2216150" cy="1177924"/>
            <a:chOff x="4987925" y="2840038"/>
            <a:chExt cx="2216150" cy="1177924"/>
          </a:xfrm>
        </p:grpSpPr>
        <p:sp>
          <p:nvSpPr>
            <p:cNvPr id="19" name="Rectangle 18">
              <a:extLst>
                <a:ext uri="{FF2B5EF4-FFF2-40B4-BE49-F238E27FC236}">
                  <a16:creationId xmlns:a16="http://schemas.microsoft.com/office/drawing/2014/main" id="{9109F7CF-3139-48B9-AF7B-9BD2941A8D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5A838F8-C7B5-4988-81A9-B02E6C8F9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50208"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5B86A1A-402F-4AE2-B5E6-B8A5FB16CD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69335"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44A0542D-9B1C-46B1-82B5-54470B697F1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614944" y="3117662"/>
              <a:ext cx="1009280" cy="464739"/>
              <a:chOff x="4432859" y="3200647"/>
              <a:chExt cx="1009280" cy="464739"/>
            </a:xfrm>
          </p:grpSpPr>
          <p:sp>
            <p:nvSpPr>
              <p:cNvPr id="30" name="Freeform: Shape 29">
                <a:extLst>
                  <a:ext uri="{FF2B5EF4-FFF2-40B4-BE49-F238E27FC236}">
                    <a16:creationId xmlns:a16="http://schemas.microsoft.com/office/drawing/2014/main" id="{F3AFD408-F48C-4C50-8D5E-5DD627179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flipV="1">
                <a:off x="4977400"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Freeform: Shape 30">
                <a:extLst>
                  <a:ext uri="{FF2B5EF4-FFF2-40B4-BE49-F238E27FC236}">
                    <a16:creationId xmlns:a16="http://schemas.microsoft.com/office/drawing/2014/main" id="{9C45F007-BD45-43C0-8579-5601F9CA7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4432859"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3" name="Group 22">
              <a:extLst>
                <a:ext uri="{FF2B5EF4-FFF2-40B4-BE49-F238E27FC236}">
                  <a16:creationId xmlns:a16="http://schemas.microsoft.com/office/drawing/2014/main" id="{97131E1B-CE62-4AB1-A2D9-02E823C9B32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679979" y="2915338"/>
              <a:ext cx="1080000" cy="1080000"/>
              <a:chOff x="4497894" y="2998323"/>
              <a:chExt cx="1080000" cy="1080000"/>
            </a:xfrm>
          </p:grpSpPr>
          <p:grpSp>
            <p:nvGrpSpPr>
              <p:cNvPr id="24" name="Group 23">
                <a:extLst>
                  <a:ext uri="{FF2B5EF4-FFF2-40B4-BE49-F238E27FC236}">
                    <a16:creationId xmlns:a16="http://schemas.microsoft.com/office/drawing/2014/main" id="{745E8D88-C0BB-4D1C-B240-D441BBA6F7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4805524" y="2998323"/>
                <a:ext cx="464739" cy="1080000"/>
                <a:chOff x="4511184" y="2470620"/>
                <a:chExt cx="464739" cy="1080000"/>
              </a:xfrm>
            </p:grpSpPr>
            <p:sp>
              <p:nvSpPr>
                <p:cNvPr id="28" name="Freeform: Shape 27">
                  <a:extLst>
                    <a:ext uri="{FF2B5EF4-FFF2-40B4-BE49-F238E27FC236}">
                      <a16:creationId xmlns:a16="http://schemas.microsoft.com/office/drawing/2014/main" id="{AAB960BE-12F5-4ADA-AA9E-0EC542564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9" name="Straight Connector 28">
                  <a:extLst>
                    <a:ext uri="{FF2B5EF4-FFF2-40B4-BE49-F238E27FC236}">
                      <a16:creationId xmlns:a16="http://schemas.microsoft.com/office/drawing/2014/main" id="{7E9BB9F7-7101-4BF3-9191-5893E4C582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D0710A9C-48A5-404F-9EC4-D486FCDFDAB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8100000" flipH="1">
                <a:off x="4542572" y="2998323"/>
                <a:ext cx="464739" cy="1080000"/>
                <a:chOff x="4511184" y="2470620"/>
                <a:chExt cx="464739" cy="1080000"/>
              </a:xfrm>
            </p:grpSpPr>
            <p:sp>
              <p:nvSpPr>
                <p:cNvPr id="26" name="Freeform: Shape 25">
                  <a:extLst>
                    <a:ext uri="{FF2B5EF4-FFF2-40B4-BE49-F238E27FC236}">
                      <a16:creationId xmlns:a16="http://schemas.microsoft.com/office/drawing/2014/main" id="{5111EC00-4B3D-478C-AD25-F35644013E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7" name="Straight Connector 26">
                  <a:extLst>
                    <a:ext uri="{FF2B5EF4-FFF2-40B4-BE49-F238E27FC236}">
                      <a16:creationId xmlns:a16="http://schemas.microsoft.com/office/drawing/2014/main" id="{350412DA-ED08-4AFA-AED3-DFB42655D4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33" name="Rectangle 32">
            <a:extLst>
              <a:ext uri="{FF2B5EF4-FFF2-40B4-BE49-F238E27FC236}">
                <a16:creationId xmlns:a16="http://schemas.microsoft.com/office/drawing/2014/main" id="{8036B80B-269D-4F02-9EF9-A6A4E917B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4794" y="0"/>
            <a:ext cx="5537206"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3" name="Picture 2" descr="Poster of the Birds of Texas featuring 50 birds illustrated by David Sibley.">
            <a:extLst>
              <a:ext uri="{FF2B5EF4-FFF2-40B4-BE49-F238E27FC236}">
                <a16:creationId xmlns:a16="http://schemas.microsoft.com/office/drawing/2014/main" id="{E237D4B8-1A89-737A-9FA2-28817BD7B76F}"/>
              </a:ext>
            </a:extLst>
          </p:cNvPr>
          <p:cNvPicPr>
            <a:picLocks noChangeAspect="1"/>
          </p:cNvPicPr>
          <p:nvPr/>
        </p:nvPicPr>
        <p:blipFill>
          <a:blip r:embed="rId3"/>
          <a:srcRect l="1463" r="1903"/>
          <a:stretch/>
        </p:blipFill>
        <p:spPr>
          <a:xfrm>
            <a:off x="7004047" y="-1166"/>
            <a:ext cx="4838700" cy="6859166"/>
          </a:xfrm>
          <a:prstGeom prst="rect">
            <a:avLst/>
          </a:prstGeom>
        </p:spPr>
      </p:pic>
    </p:spTree>
    <p:extLst>
      <p:ext uri="{BB962C8B-B14F-4D97-AF65-F5344CB8AC3E}">
        <p14:creationId xmlns:p14="http://schemas.microsoft.com/office/powerpoint/2010/main" val="2841478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2A43-A135-E306-2FB5-19EDC6C63F53}"/>
              </a:ext>
            </a:extLst>
          </p:cNvPr>
          <p:cNvSpPr>
            <a:spLocks noGrp="1"/>
          </p:cNvSpPr>
          <p:nvPr>
            <p:ph type="title"/>
          </p:nvPr>
        </p:nvSpPr>
        <p:spPr>
          <a:xfrm>
            <a:off x="1004570" y="5432"/>
            <a:ext cx="4663440" cy="1371600"/>
          </a:xfrm>
        </p:spPr>
        <p:txBody>
          <a:bodyPr/>
          <a:lstStyle/>
          <a:p>
            <a:r>
              <a:rPr lang="en-US" dirty="0"/>
              <a:t>What &amp; How?</a:t>
            </a:r>
          </a:p>
        </p:txBody>
      </p:sp>
      <p:sp>
        <p:nvSpPr>
          <p:cNvPr id="3" name="Content Placeholder 2">
            <a:extLst>
              <a:ext uri="{FF2B5EF4-FFF2-40B4-BE49-F238E27FC236}">
                <a16:creationId xmlns:a16="http://schemas.microsoft.com/office/drawing/2014/main" id="{97A4F8F7-4B55-C424-6405-19AE9A19EEB2}"/>
              </a:ext>
            </a:extLst>
          </p:cNvPr>
          <p:cNvSpPr>
            <a:spLocks noGrp="1"/>
          </p:cNvSpPr>
          <p:nvPr>
            <p:ph sz="quarter" idx="19"/>
          </p:nvPr>
        </p:nvSpPr>
        <p:spPr>
          <a:xfrm>
            <a:off x="548640" y="1377032"/>
            <a:ext cx="5575300" cy="4827624"/>
          </a:xfrm>
        </p:spPr>
        <p:txBody>
          <a:bodyPr anchor="ctr" anchorCtr="0"/>
          <a:lstStyle/>
          <a:p>
            <a:pPr marL="0" indent="0">
              <a:buNone/>
            </a:pPr>
            <a:endParaRPr lang="en-US" dirty="0"/>
          </a:p>
          <a:p>
            <a:r>
              <a:rPr lang="en-US" dirty="0"/>
              <a:t>Dental formula refers to the number of each type of tooth (incisor, canine, premolar, or molar) found in one quadrant of an animal's mouth. This can be used to determine the species and dietary strategy used by that animal.</a:t>
            </a:r>
          </a:p>
          <a:p>
            <a:r>
              <a:rPr lang="en-US" dirty="0"/>
              <a:t>Start by counting the teeth on upper and lower jaw, only on the left side of the skull.</a:t>
            </a:r>
          </a:p>
          <a:p>
            <a:r>
              <a:rPr lang="en-US" dirty="0"/>
              <a:t>Add all upper and lower jaw counts then multiply by 2, to get the total number of teeth.</a:t>
            </a:r>
          </a:p>
          <a:p>
            <a:endParaRPr lang="en-US" dirty="0"/>
          </a:p>
        </p:txBody>
      </p:sp>
      <p:pic>
        <p:nvPicPr>
          <p:cNvPr id="1028" name="Picture 4" descr="Skull of dog showing labeled dentition">
            <a:extLst>
              <a:ext uri="{FF2B5EF4-FFF2-40B4-BE49-F238E27FC236}">
                <a16:creationId xmlns:a16="http://schemas.microsoft.com/office/drawing/2014/main" id="{8655E641-289E-1EA0-37A9-F95506501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912" y="100013"/>
            <a:ext cx="4752975" cy="20859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wer jaw of a dog showing labeled dentition">
            <a:extLst>
              <a:ext uri="{FF2B5EF4-FFF2-40B4-BE49-F238E27FC236}">
                <a16:creationId xmlns:a16="http://schemas.microsoft.com/office/drawing/2014/main" id="{D74EDB42-956D-B67B-0604-F51559B56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4981" y="2498850"/>
            <a:ext cx="5060836"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145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8DEB2-F77B-D4BD-712B-3E8C5DC712FC}"/>
              </a:ext>
            </a:extLst>
          </p:cNvPr>
          <p:cNvSpPr>
            <a:spLocks noGrp="1"/>
          </p:cNvSpPr>
          <p:nvPr>
            <p:ph type="title" idx="4294967295"/>
          </p:nvPr>
        </p:nvSpPr>
        <p:spPr>
          <a:xfrm>
            <a:off x="1079500" y="-241300"/>
            <a:ext cx="10026650" cy="215900"/>
          </a:xfrm>
        </p:spPr>
        <p:txBody>
          <a:bodyPr vert="horz" lIns="0" tIns="0" rIns="0" bIns="0" rtlCol="0" anchor="b" anchorCtr="0">
            <a:normAutofit/>
          </a:bodyPr>
          <a:lstStyle/>
          <a:p>
            <a:r>
              <a:rPr lang="en-US" sz="1000" dirty="0"/>
              <a:t>Illustration – Dentition</a:t>
            </a:r>
          </a:p>
        </p:txBody>
      </p:sp>
      <p:pic>
        <p:nvPicPr>
          <p:cNvPr id="4" name="Picture 3" descr="Illustration of a sideview of a skull with teeth identified; illustration of the frontview of a full set of animal teeth with teeth numbered and type identified">
            <a:extLst>
              <a:ext uri="{FF2B5EF4-FFF2-40B4-BE49-F238E27FC236}">
                <a16:creationId xmlns:a16="http://schemas.microsoft.com/office/drawing/2014/main" id="{9F687B70-3CA0-6EDC-2FD3-5F771ABD0364}"/>
              </a:ext>
            </a:extLst>
          </p:cNvPr>
          <p:cNvPicPr>
            <a:picLocks noChangeAspect="1"/>
          </p:cNvPicPr>
          <p:nvPr/>
        </p:nvPicPr>
        <p:blipFill>
          <a:blip r:embed="rId2"/>
          <a:srcRect b="9584"/>
          <a:stretch/>
        </p:blipFill>
        <p:spPr>
          <a:xfrm>
            <a:off x="1206324" y="33337"/>
            <a:ext cx="9813553" cy="6791325"/>
          </a:xfrm>
          <a:prstGeom prst="rect">
            <a:avLst/>
          </a:prstGeom>
        </p:spPr>
      </p:pic>
    </p:spTree>
    <p:extLst>
      <p:ext uri="{BB962C8B-B14F-4D97-AF65-F5344CB8AC3E}">
        <p14:creationId xmlns:p14="http://schemas.microsoft.com/office/powerpoint/2010/main" val="485681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3D94DD-3026-C941-CB76-D2C8061107D0}"/>
              </a:ext>
            </a:extLst>
          </p:cNvPr>
          <p:cNvSpPr>
            <a:spLocks noGrp="1"/>
          </p:cNvSpPr>
          <p:nvPr>
            <p:ph type="title"/>
          </p:nvPr>
        </p:nvSpPr>
        <p:spPr/>
        <p:txBody>
          <a:bodyPr/>
          <a:lstStyle/>
          <a:p>
            <a:r>
              <a:rPr lang="en-US" dirty="0"/>
              <a:t>Dental Formula</a:t>
            </a:r>
          </a:p>
        </p:txBody>
      </p:sp>
      <p:graphicFrame>
        <p:nvGraphicFramePr>
          <p:cNvPr id="4" name="Table Placeholder 3">
            <a:extLst>
              <a:ext uri="{FF2B5EF4-FFF2-40B4-BE49-F238E27FC236}">
                <a16:creationId xmlns:a16="http://schemas.microsoft.com/office/drawing/2014/main" id="{D098B105-DEB9-BEAD-F386-38FB8773B26C}"/>
              </a:ext>
            </a:extLst>
          </p:cNvPr>
          <p:cNvGraphicFramePr>
            <a:graphicFrameLocks noGrp="1"/>
          </p:cNvGraphicFramePr>
          <p:nvPr>
            <p:ph sz="quarter" idx="14"/>
            <p:extLst>
              <p:ext uri="{D42A27DB-BD31-4B8C-83A1-F6EECF244321}">
                <p14:modId xmlns:p14="http://schemas.microsoft.com/office/powerpoint/2010/main" val="625366587"/>
              </p:ext>
            </p:extLst>
          </p:nvPr>
        </p:nvGraphicFramePr>
        <p:xfrm>
          <a:off x="882650" y="2441575"/>
          <a:ext cx="10515600" cy="2893677"/>
        </p:xfrm>
        <a:graphic>
          <a:graphicData uri="http://schemas.openxmlformats.org/drawingml/2006/table">
            <a:tbl>
              <a:tblPr firstRow="1" bandRow="1">
                <a:tableStyleId>{5FD0F851-EC5A-4D38-B0AD-8093EC10F338}</a:tableStyleId>
              </a:tblPr>
              <a:tblGrid>
                <a:gridCol w="1752600">
                  <a:extLst>
                    <a:ext uri="{9D8B030D-6E8A-4147-A177-3AD203B41FA5}">
                      <a16:colId xmlns:a16="http://schemas.microsoft.com/office/drawing/2014/main" val="2382218087"/>
                    </a:ext>
                  </a:extLst>
                </a:gridCol>
                <a:gridCol w="1752600">
                  <a:extLst>
                    <a:ext uri="{9D8B030D-6E8A-4147-A177-3AD203B41FA5}">
                      <a16:colId xmlns:a16="http://schemas.microsoft.com/office/drawing/2014/main" val="3953468724"/>
                    </a:ext>
                  </a:extLst>
                </a:gridCol>
                <a:gridCol w="1752600">
                  <a:extLst>
                    <a:ext uri="{9D8B030D-6E8A-4147-A177-3AD203B41FA5}">
                      <a16:colId xmlns:a16="http://schemas.microsoft.com/office/drawing/2014/main" val="4277526474"/>
                    </a:ext>
                  </a:extLst>
                </a:gridCol>
                <a:gridCol w="1752600">
                  <a:extLst>
                    <a:ext uri="{9D8B030D-6E8A-4147-A177-3AD203B41FA5}">
                      <a16:colId xmlns:a16="http://schemas.microsoft.com/office/drawing/2014/main" val="2438884888"/>
                    </a:ext>
                  </a:extLst>
                </a:gridCol>
                <a:gridCol w="1752600">
                  <a:extLst>
                    <a:ext uri="{9D8B030D-6E8A-4147-A177-3AD203B41FA5}">
                      <a16:colId xmlns:a16="http://schemas.microsoft.com/office/drawing/2014/main" val="931100254"/>
                    </a:ext>
                  </a:extLst>
                </a:gridCol>
                <a:gridCol w="1752600">
                  <a:extLst>
                    <a:ext uri="{9D8B030D-6E8A-4147-A177-3AD203B41FA5}">
                      <a16:colId xmlns:a16="http://schemas.microsoft.com/office/drawing/2014/main" val="1523786783"/>
                    </a:ext>
                  </a:extLst>
                </a:gridCol>
              </a:tblGrid>
              <a:tr h="493340">
                <a:tc>
                  <a:txBody>
                    <a:bodyPr/>
                    <a:lstStyle/>
                    <a:p>
                      <a:endParaRPr lang="en-US" dirty="0"/>
                    </a:p>
                  </a:txBody>
                  <a:tcPr anchor="ctr"/>
                </a:tc>
                <a:tc>
                  <a:txBody>
                    <a:bodyPr/>
                    <a:lstStyle/>
                    <a:p>
                      <a:r>
                        <a:rPr lang="en-US" dirty="0"/>
                        <a:t>I (Incisors)</a:t>
                      </a:r>
                    </a:p>
                  </a:txBody>
                  <a:tcPr anchor="ctr"/>
                </a:tc>
                <a:tc>
                  <a:txBody>
                    <a:bodyPr/>
                    <a:lstStyle/>
                    <a:p>
                      <a:r>
                        <a:rPr lang="en-US" dirty="0"/>
                        <a:t>C (Canines)</a:t>
                      </a:r>
                    </a:p>
                  </a:txBody>
                  <a:tcPr anchor="ctr"/>
                </a:tc>
                <a:tc>
                  <a:txBody>
                    <a:bodyPr/>
                    <a:lstStyle/>
                    <a:p>
                      <a:r>
                        <a:rPr lang="en-US" dirty="0"/>
                        <a:t>P (Premolar)</a:t>
                      </a:r>
                    </a:p>
                  </a:txBody>
                  <a:tcPr anchor="ctr"/>
                </a:tc>
                <a:tc>
                  <a:txBody>
                    <a:bodyPr/>
                    <a:lstStyle/>
                    <a:p>
                      <a:r>
                        <a:rPr lang="en-US" dirty="0"/>
                        <a:t>M (Molar)</a:t>
                      </a:r>
                    </a:p>
                  </a:txBody>
                  <a:tcPr anchor="ctr"/>
                </a:tc>
                <a:tc>
                  <a:txBody>
                    <a:bodyPr/>
                    <a:lstStyle/>
                    <a:p>
                      <a:r>
                        <a:rPr lang="en-US" dirty="0"/>
                        <a:t>Total (# teeth)</a:t>
                      </a:r>
                    </a:p>
                  </a:txBody>
                  <a:tcPr anchor="ctr"/>
                </a:tc>
                <a:extLst>
                  <a:ext uri="{0D108BD9-81ED-4DB2-BD59-A6C34878D82A}">
                    <a16:rowId xmlns:a16="http://schemas.microsoft.com/office/drawing/2014/main" val="2857107962"/>
                  </a:ext>
                </a:extLst>
              </a:tr>
              <a:tr h="597330">
                <a:tc>
                  <a:txBody>
                    <a:bodyPr/>
                    <a:lstStyle/>
                    <a:p>
                      <a:r>
                        <a:rPr lang="en-US" dirty="0"/>
                        <a:t>Dog</a:t>
                      </a:r>
                    </a:p>
                  </a:txBody>
                  <a:tcPr anchor="ctr"/>
                </a:tc>
                <a:tc>
                  <a:txBody>
                    <a:bodyPr/>
                    <a:lstStyle/>
                    <a:p>
                      <a:r>
                        <a:rPr lang="en-US" dirty="0"/>
                        <a:t>3/3</a:t>
                      </a:r>
                    </a:p>
                  </a:txBody>
                  <a:tcPr anchor="ctr"/>
                </a:tc>
                <a:tc>
                  <a:txBody>
                    <a:bodyPr/>
                    <a:lstStyle/>
                    <a:p>
                      <a:r>
                        <a:rPr lang="en-US" dirty="0"/>
                        <a:t>1/1</a:t>
                      </a:r>
                    </a:p>
                  </a:txBody>
                  <a:tcPr anchor="ctr"/>
                </a:tc>
                <a:tc>
                  <a:txBody>
                    <a:bodyPr/>
                    <a:lstStyle/>
                    <a:p>
                      <a:r>
                        <a:rPr lang="en-US" dirty="0"/>
                        <a:t>4/4</a:t>
                      </a:r>
                    </a:p>
                  </a:txBody>
                  <a:tcPr anchor="ctr"/>
                </a:tc>
                <a:tc>
                  <a:txBody>
                    <a:bodyPr/>
                    <a:lstStyle/>
                    <a:p>
                      <a:r>
                        <a:rPr lang="en-US" dirty="0"/>
                        <a:t>2/3</a:t>
                      </a:r>
                    </a:p>
                  </a:txBody>
                  <a:tcPr anchor="ctr"/>
                </a:tc>
                <a:tc>
                  <a:txBody>
                    <a:bodyPr/>
                    <a:lstStyle/>
                    <a:p>
                      <a:r>
                        <a:rPr lang="en-US" dirty="0"/>
                        <a:t>42</a:t>
                      </a:r>
                    </a:p>
                  </a:txBody>
                  <a:tcPr anchor="ctr"/>
                </a:tc>
                <a:extLst>
                  <a:ext uri="{0D108BD9-81ED-4DB2-BD59-A6C34878D82A}">
                    <a16:rowId xmlns:a16="http://schemas.microsoft.com/office/drawing/2014/main" val="1671386868"/>
                  </a:ext>
                </a:extLst>
              </a:tr>
              <a:tr h="597330">
                <a:tc>
                  <a:txBody>
                    <a:bodyPr/>
                    <a:lstStyle/>
                    <a:p>
                      <a:r>
                        <a:rPr lang="en-US" dirty="0"/>
                        <a:t>Mouse</a:t>
                      </a:r>
                    </a:p>
                  </a:txBody>
                  <a:tcPr anchor="ctr"/>
                </a:tc>
                <a:tc>
                  <a:txBody>
                    <a:bodyPr/>
                    <a:lstStyle/>
                    <a:p>
                      <a:r>
                        <a:rPr lang="en-US" dirty="0"/>
                        <a:t>1/1</a:t>
                      </a:r>
                    </a:p>
                  </a:txBody>
                  <a:tcPr anchor="ctr"/>
                </a:tc>
                <a:tc>
                  <a:txBody>
                    <a:bodyPr/>
                    <a:lstStyle/>
                    <a:p>
                      <a:r>
                        <a:rPr lang="en-US" dirty="0"/>
                        <a:t>0/0</a:t>
                      </a:r>
                    </a:p>
                  </a:txBody>
                  <a:tcPr anchor="ctr"/>
                </a:tc>
                <a:tc>
                  <a:txBody>
                    <a:bodyPr/>
                    <a:lstStyle/>
                    <a:p>
                      <a:r>
                        <a:rPr lang="en-US" dirty="0"/>
                        <a:t>0/0</a:t>
                      </a:r>
                    </a:p>
                  </a:txBody>
                  <a:tcPr anchor="ctr"/>
                </a:tc>
                <a:tc>
                  <a:txBody>
                    <a:bodyPr/>
                    <a:lstStyle/>
                    <a:p>
                      <a:r>
                        <a:rPr lang="en-US" dirty="0"/>
                        <a:t>3/3</a:t>
                      </a:r>
                    </a:p>
                  </a:txBody>
                  <a:tcPr anchor="ctr"/>
                </a:tc>
                <a:tc>
                  <a:txBody>
                    <a:bodyPr/>
                    <a:lstStyle/>
                    <a:p>
                      <a:r>
                        <a:rPr lang="en-US" dirty="0"/>
                        <a:t>16</a:t>
                      </a:r>
                    </a:p>
                  </a:txBody>
                  <a:tcPr anchor="ctr"/>
                </a:tc>
                <a:extLst>
                  <a:ext uri="{0D108BD9-81ED-4DB2-BD59-A6C34878D82A}">
                    <a16:rowId xmlns:a16="http://schemas.microsoft.com/office/drawing/2014/main" val="380626418"/>
                  </a:ext>
                </a:extLst>
              </a:tr>
              <a:tr h="597330">
                <a:tc>
                  <a:txBody>
                    <a:bodyPr/>
                    <a:lstStyle/>
                    <a:p>
                      <a:r>
                        <a:rPr lang="en-US" dirty="0"/>
                        <a:t>Racoon</a:t>
                      </a:r>
                    </a:p>
                  </a:txBody>
                  <a:tcPr anchor="ctr"/>
                </a:tc>
                <a:tc>
                  <a:txBody>
                    <a:bodyPr/>
                    <a:lstStyle/>
                    <a:p>
                      <a:r>
                        <a:rPr lang="en-US" dirty="0"/>
                        <a:t>3/3</a:t>
                      </a:r>
                    </a:p>
                  </a:txBody>
                  <a:tcPr anchor="ctr"/>
                </a:tc>
                <a:tc>
                  <a:txBody>
                    <a:bodyPr/>
                    <a:lstStyle/>
                    <a:p>
                      <a:r>
                        <a:rPr lang="en-US" dirty="0"/>
                        <a:t>1/1</a:t>
                      </a:r>
                    </a:p>
                  </a:txBody>
                  <a:tcPr anchor="ctr"/>
                </a:tc>
                <a:tc>
                  <a:txBody>
                    <a:bodyPr/>
                    <a:lstStyle/>
                    <a:p>
                      <a:r>
                        <a:rPr lang="en-US" dirty="0"/>
                        <a:t>4/4</a:t>
                      </a:r>
                    </a:p>
                  </a:txBody>
                  <a:tcPr anchor="ctr"/>
                </a:tc>
                <a:tc>
                  <a:txBody>
                    <a:bodyPr/>
                    <a:lstStyle/>
                    <a:p>
                      <a:r>
                        <a:rPr lang="en-US" dirty="0"/>
                        <a:t>2/2</a:t>
                      </a:r>
                    </a:p>
                  </a:txBody>
                  <a:tcPr anchor="ctr"/>
                </a:tc>
                <a:tc>
                  <a:txBody>
                    <a:bodyPr/>
                    <a:lstStyle/>
                    <a:p>
                      <a:r>
                        <a:rPr lang="en-US" dirty="0"/>
                        <a:t>40</a:t>
                      </a:r>
                    </a:p>
                  </a:txBody>
                  <a:tcPr anchor="ctr"/>
                </a:tc>
                <a:extLst>
                  <a:ext uri="{0D108BD9-81ED-4DB2-BD59-A6C34878D82A}">
                    <a16:rowId xmlns:a16="http://schemas.microsoft.com/office/drawing/2014/main" val="2874219948"/>
                  </a:ext>
                </a:extLst>
              </a:tr>
              <a:tr h="608347">
                <a:tc>
                  <a:txBody>
                    <a:bodyPr/>
                    <a:lstStyle/>
                    <a:p>
                      <a:r>
                        <a:rPr lang="en-US" dirty="0"/>
                        <a:t>Elephant</a:t>
                      </a:r>
                    </a:p>
                  </a:txBody>
                  <a:tcPr anchor="ctr"/>
                </a:tc>
                <a:tc>
                  <a:txBody>
                    <a:bodyPr/>
                    <a:lstStyle/>
                    <a:p>
                      <a:r>
                        <a:rPr lang="en-US" dirty="0"/>
                        <a:t>1/0</a:t>
                      </a:r>
                    </a:p>
                  </a:txBody>
                  <a:tcPr anchor="ctr"/>
                </a:tc>
                <a:tc>
                  <a:txBody>
                    <a:bodyPr/>
                    <a:lstStyle/>
                    <a:p>
                      <a:r>
                        <a:rPr lang="en-US" dirty="0"/>
                        <a:t>0/0</a:t>
                      </a:r>
                    </a:p>
                  </a:txBody>
                  <a:tcPr anchor="ctr"/>
                </a:tc>
                <a:tc>
                  <a:txBody>
                    <a:bodyPr/>
                    <a:lstStyle/>
                    <a:p>
                      <a:r>
                        <a:rPr lang="en-US" dirty="0"/>
                        <a:t>0/0</a:t>
                      </a:r>
                    </a:p>
                  </a:txBody>
                  <a:tcPr anchor="ctr"/>
                </a:tc>
                <a:tc>
                  <a:txBody>
                    <a:bodyPr/>
                    <a:lstStyle/>
                    <a:p>
                      <a:r>
                        <a:rPr lang="en-US" dirty="0"/>
                        <a:t>3/3</a:t>
                      </a:r>
                    </a:p>
                  </a:txBody>
                  <a:tcPr anchor="ctr"/>
                </a:tc>
                <a:tc>
                  <a:txBody>
                    <a:bodyPr/>
                    <a:lstStyle/>
                    <a:p>
                      <a:r>
                        <a:rPr lang="en-US" dirty="0"/>
                        <a:t>14</a:t>
                      </a:r>
                    </a:p>
                  </a:txBody>
                  <a:tcPr anchor="ctr"/>
                </a:tc>
                <a:extLst>
                  <a:ext uri="{0D108BD9-81ED-4DB2-BD59-A6C34878D82A}">
                    <a16:rowId xmlns:a16="http://schemas.microsoft.com/office/drawing/2014/main" val="2132482967"/>
                  </a:ext>
                </a:extLst>
              </a:tr>
            </a:tbl>
          </a:graphicData>
        </a:graphic>
      </p:graphicFrame>
    </p:spTree>
    <p:extLst>
      <p:ext uri="{BB962C8B-B14F-4D97-AF65-F5344CB8AC3E}">
        <p14:creationId xmlns:p14="http://schemas.microsoft.com/office/powerpoint/2010/main" val="2279421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2CD-4C4C-9E44-BE9B-72AB9835E6A9}"/>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F3F2E30C-1333-5529-886B-FD732D3DCBD3}"/>
              </a:ext>
            </a:extLst>
          </p:cNvPr>
          <p:cNvSpPr>
            <a:spLocks noGrp="1"/>
          </p:cNvSpPr>
          <p:nvPr>
            <p:ph type="subTitle" idx="1"/>
          </p:nvPr>
        </p:nvSpPr>
        <p:spPr/>
        <p:txBody>
          <a:bodyPr/>
          <a:lstStyle/>
          <a:p>
            <a:r>
              <a:rPr lang="en-US" dirty="0"/>
              <a:t>Ricardo Cagigal, MS</a:t>
            </a:r>
          </a:p>
          <a:p>
            <a:r>
              <a:rPr lang="en-US" dirty="0"/>
              <a:t>281-782-4121</a:t>
            </a:r>
          </a:p>
          <a:p>
            <a:r>
              <a:rPr lang="en-US" dirty="0"/>
              <a:t>ricardo.cagigalperez@tpwd.texas.gov</a:t>
            </a:r>
          </a:p>
        </p:txBody>
      </p:sp>
    </p:spTree>
    <p:extLst>
      <p:ext uri="{BB962C8B-B14F-4D97-AF65-F5344CB8AC3E}">
        <p14:creationId xmlns:p14="http://schemas.microsoft.com/office/powerpoint/2010/main" val="3684793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8C0B02F-6227-7D94-1C69-D3219937F0A8}"/>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AEB7F98-32EC-40D3-89EE-C84330231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90BF7AE9-DDAD-9DCA-9F12-67DA25624203}"/>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Attwater's Prairie Chicken</a:t>
            </a:r>
          </a:p>
        </p:txBody>
      </p:sp>
      <p:cxnSp>
        <p:nvCxnSpPr>
          <p:cNvPr id="20" name="Straight Connector 19">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10">
            <a:extLst>
              <a:ext uri="{FF2B5EF4-FFF2-40B4-BE49-F238E27FC236}">
                <a16:creationId xmlns:a16="http://schemas.microsoft.com/office/drawing/2014/main" id="{3B99AD8C-FD46-9290-C4DD-796332940A35}"/>
              </a:ext>
            </a:extLst>
          </p:cNvPr>
          <p:cNvSpPr>
            <a:spLocks noGrp="1"/>
          </p:cNvSpPr>
          <p:nvPr>
            <p:ph type="subTitle" idx="1"/>
          </p:nvPr>
        </p:nvSpPr>
        <p:spPr>
          <a:xfrm>
            <a:off x="7766050" y="2759076"/>
            <a:ext cx="3884962" cy="3708398"/>
          </a:xfrm>
        </p:spPr>
        <p:txBody>
          <a:bodyPr vert="horz" lIns="0" tIns="0" rIns="0" bIns="0" rtlCol="0" anchor="t" anchorCtr="0">
            <a:normAutofit lnSpcReduction="10000"/>
          </a:bodyPr>
          <a:lstStyle/>
          <a:p>
            <a:pPr algn="l">
              <a:lnSpc>
                <a:spcPct val="115000"/>
              </a:lnSpc>
            </a:pPr>
            <a:r>
              <a:rPr lang="en-US" sz="1600" dirty="0"/>
              <a:t>• Highly-endangered subspecies of the extinct Heath Hen.</a:t>
            </a:r>
          </a:p>
          <a:p>
            <a:pPr algn="l">
              <a:lnSpc>
                <a:spcPct val="115000"/>
              </a:lnSpc>
            </a:pPr>
            <a:r>
              <a:rPr lang="en-US" sz="1600" dirty="0"/>
              <a:t>• When displaying, the males erect earlike plumes on the head and blow up bright orange air sacs on the neck, transforming themselves from brownish chickenlike birds into brightly colored performers</a:t>
            </a:r>
          </a:p>
          <a:p>
            <a:pPr algn="l">
              <a:lnSpc>
                <a:spcPct val="115000"/>
              </a:lnSpc>
            </a:pPr>
            <a:r>
              <a:rPr lang="en-US" sz="1600" dirty="0"/>
              <a:t>• Famous for their “Booming” mating ritual</a:t>
            </a:r>
          </a:p>
          <a:p>
            <a:pPr algn="l">
              <a:lnSpc>
                <a:spcPct val="115000"/>
              </a:lnSpc>
            </a:pPr>
            <a:r>
              <a:rPr lang="en-US" sz="1600" dirty="0"/>
              <a:t>• Male Attwater’s Prairie-Chickens gathered in makeshift arenas called leks.</a:t>
            </a:r>
          </a:p>
          <a:p>
            <a:pPr algn="l">
              <a:lnSpc>
                <a:spcPct val="115000"/>
              </a:lnSpc>
            </a:pPr>
            <a:r>
              <a:rPr lang="en-US" sz="1600" dirty="0"/>
              <a:t>• Best time to spot one is late March and early May.</a:t>
            </a:r>
          </a:p>
          <a:p>
            <a:pPr algn="l">
              <a:lnSpc>
                <a:spcPct val="115000"/>
              </a:lnSpc>
            </a:pPr>
            <a:endParaRPr lang="en-US" sz="1600" dirty="0"/>
          </a:p>
        </p:txBody>
      </p:sp>
      <p:pic>
        <p:nvPicPr>
          <p:cNvPr id="27" name="Picture 26" descr="Male Attwater Prairie Chicken with its gular sacs inflated.">
            <a:extLst>
              <a:ext uri="{FF2B5EF4-FFF2-40B4-BE49-F238E27FC236}">
                <a16:creationId xmlns:a16="http://schemas.microsoft.com/office/drawing/2014/main" id="{D5F5E234-8004-1245-1ADE-C493C7CFC51F}"/>
              </a:ext>
            </a:extLst>
          </p:cNvPr>
          <p:cNvPicPr>
            <a:picLocks noChangeAspect="1"/>
          </p:cNvPicPr>
          <p:nvPr/>
        </p:nvPicPr>
        <p:blipFill>
          <a:blip r:embed="rId3"/>
          <a:srcRect l="14403" r="5540"/>
          <a:stretch/>
        </p:blipFill>
        <p:spPr>
          <a:xfrm>
            <a:off x="579104" y="662669"/>
            <a:ext cx="6645958" cy="5532662"/>
          </a:xfrm>
          <a:prstGeom prst="rect">
            <a:avLst/>
          </a:prstGeom>
        </p:spPr>
      </p:pic>
    </p:spTree>
    <p:extLst>
      <p:ext uri="{BB962C8B-B14F-4D97-AF65-F5344CB8AC3E}">
        <p14:creationId xmlns:p14="http://schemas.microsoft.com/office/powerpoint/2010/main" val="1859887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7AF3117-2100-ACEC-56F9-7C9559F1EEC6}"/>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60372DE-BF21-67DD-F759-5A40ABE0F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317E93FC-B989-948F-641F-55DA4CC7D59D}"/>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Barred Owl</a:t>
            </a:r>
          </a:p>
        </p:txBody>
      </p:sp>
      <p:sp>
        <p:nvSpPr>
          <p:cNvPr id="11" name="Subtitle 10">
            <a:extLst>
              <a:ext uri="{FF2B5EF4-FFF2-40B4-BE49-F238E27FC236}">
                <a16:creationId xmlns:a16="http://schemas.microsoft.com/office/drawing/2014/main" id="{80DA3ADA-CBD7-3D71-F61E-301D81DCE40A}"/>
              </a:ext>
            </a:extLst>
          </p:cNvPr>
          <p:cNvSpPr>
            <a:spLocks noGrp="1"/>
          </p:cNvSpPr>
          <p:nvPr>
            <p:ph type="subTitle" idx="1"/>
          </p:nvPr>
        </p:nvSpPr>
        <p:spPr>
          <a:xfrm>
            <a:off x="7766050" y="2759076"/>
            <a:ext cx="3884962" cy="3708398"/>
          </a:xfrm>
        </p:spPr>
        <p:txBody>
          <a:bodyPr vert="horz" lIns="0" tIns="0" rIns="0" bIns="0" rtlCol="0" anchor="t" anchorCtr="0">
            <a:normAutofit lnSpcReduction="10000"/>
          </a:bodyPr>
          <a:lstStyle/>
          <a:p>
            <a:pPr algn="l">
              <a:lnSpc>
                <a:spcPct val="115000"/>
              </a:lnSpc>
            </a:pPr>
            <a:r>
              <a:rPr lang="en-US" sz="1600" dirty="0"/>
              <a:t>• Large, stocky red-gray owl without ear tufts</a:t>
            </a:r>
          </a:p>
          <a:p>
            <a:pPr algn="l">
              <a:lnSpc>
                <a:spcPct val="115000"/>
              </a:lnSpc>
            </a:pPr>
            <a:r>
              <a:rPr lang="en-US" sz="1600" dirty="0"/>
              <a:t>• Wide vertical barring on chest and belly </a:t>
            </a:r>
          </a:p>
          <a:p>
            <a:pPr algn="l">
              <a:lnSpc>
                <a:spcPct val="115000"/>
              </a:lnSpc>
            </a:pPr>
            <a:r>
              <a:rPr lang="en-US" sz="1600" dirty="0"/>
              <a:t>• Distinct two-lobed facial disk dissected </a:t>
            </a:r>
          </a:p>
          <a:p>
            <a:pPr algn="l">
              <a:lnSpc>
                <a:spcPct val="115000"/>
              </a:lnSpc>
            </a:pPr>
            <a:r>
              <a:rPr lang="en-US" sz="1600" dirty="0"/>
              <a:t>by nose and bill ridge</a:t>
            </a:r>
          </a:p>
          <a:p>
            <a:pPr algn="l">
              <a:lnSpc>
                <a:spcPct val="115000"/>
              </a:lnSpc>
            </a:pPr>
            <a:r>
              <a:rPr lang="en-US" sz="1600" dirty="0"/>
              <a:t>• Prefers mixed wooded areas </a:t>
            </a:r>
          </a:p>
          <a:p>
            <a:pPr algn="l">
              <a:lnSpc>
                <a:spcPct val="115000"/>
              </a:lnSpc>
            </a:pPr>
            <a:r>
              <a:rPr lang="en-US" sz="1600" dirty="0"/>
              <a:t>• More common to the east in South Texas </a:t>
            </a:r>
            <a:r>
              <a:rPr lang="en-US" sz="1600" dirty="0" err="1"/>
              <a:t>Thornscrub</a:t>
            </a:r>
            <a:r>
              <a:rPr lang="en-US" sz="1600" dirty="0"/>
              <a:t>, Oaks and Prairies and East Texas </a:t>
            </a:r>
            <a:r>
              <a:rPr lang="en-US" sz="1600" dirty="0" err="1"/>
              <a:t>Pineywoods</a:t>
            </a:r>
            <a:r>
              <a:rPr lang="en-US" sz="1600" dirty="0"/>
              <a:t>. Present statewide</a:t>
            </a:r>
          </a:p>
          <a:p>
            <a:pPr algn="l">
              <a:lnSpc>
                <a:spcPct val="115000"/>
              </a:lnSpc>
            </a:pPr>
            <a:r>
              <a:rPr lang="en-US" sz="1600" dirty="0"/>
              <a:t>• Call is the distinctive “Who cooks, who cooks for you all”</a:t>
            </a:r>
          </a:p>
        </p:txBody>
      </p:sp>
      <p:pic>
        <p:nvPicPr>
          <p:cNvPr id="13" name="Picture Placeholder 12" descr="A barred owl sitting on a branch.">
            <a:extLst>
              <a:ext uri="{FF2B5EF4-FFF2-40B4-BE49-F238E27FC236}">
                <a16:creationId xmlns:a16="http://schemas.microsoft.com/office/drawing/2014/main" id="{293CDF89-904C-F26F-79C6-A972E891BCC0}"/>
              </a:ext>
            </a:extLst>
          </p:cNvPr>
          <p:cNvPicPr>
            <a:picLocks noGrp="1" noChangeAspect="1"/>
          </p:cNvPicPr>
          <p:nvPr>
            <p:ph type="pic" sz="quarter" idx="13"/>
          </p:nvPr>
        </p:nvPicPr>
        <p:blipFill>
          <a:blip r:embed="rId3"/>
          <a:srcRect l="11142" r="11790" b="-2"/>
          <a:stretch/>
        </p:blipFill>
        <p:spPr>
          <a:xfrm>
            <a:off x="540988" y="540000"/>
            <a:ext cx="6671025" cy="5778000"/>
          </a:xfrm>
          <a:prstGeom prst="rect">
            <a:avLst/>
          </a:prstGeom>
        </p:spPr>
      </p:pic>
      <p:cxnSp>
        <p:nvCxnSpPr>
          <p:cNvPr id="20" name="Straight Connector 19">
            <a:extLst>
              <a:ext uri="{FF2B5EF4-FFF2-40B4-BE49-F238E27FC236}">
                <a16:creationId xmlns:a16="http://schemas.microsoft.com/office/drawing/2014/main" id="{023F758A-DA9C-DB6E-D3D6-FA43F1743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632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14382CF-FE8A-65C2-930B-7EC2F4646E4D}"/>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1806A03-3C3C-7F1F-DB8D-FECCF313F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5DE72D55-DD6E-0869-7E57-3FCF994AA587}"/>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Snowy Egret</a:t>
            </a:r>
          </a:p>
        </p:txBody>
      </p:sp>
      <p:cxnSp>
        <p:nvCxnSpPr>
          <p:cNvPr id="20" name="Straight Connector 19">
            <a:extLst>
              <a:ext uri="{FF2B5EF4-FFF2-40B4-BE49-F238E27FC236}">
                <a16:creationId xmlns:a16="http://schemas.microsoft.com/office/drawing/2014/main" id="{FE8CFBE6-9192-419A-62B0-11F7F094E5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10">
            <a:extLst>
              <a:ext uri="{FF2B5EF4-FFF2-40B4-BE49-F238E27FC236}">
                <a16:creationId xmlns:a16="http://schemas.microsoft.com/office/drawing/2014/main" id="{EB05DDA9-97B3-0A1A-8A4A-9A3DE99D6DD0}"/>
              </a:ext>
            </a:extLst>
          </p:cNvPr>
          <p:cNvSpPr>
            <a:spLocks noGrp="1"/>
          </p:cNvSpPr>
          <p:nvPr>
            <p:ph type="subTitle" idx="1"/>
          </p:nvPr>
        </p:nvSpPr>
        <p:spPr>
          <a:xfrm>
            <a:off x="7766050" y="2759076"/>
            <a:ext cx="3884962" cy="3708398"/>
          </a:xfrm>
        </p:spPr>
        <p:txBody>
          <a:bodyPr vert="horz" lIns="0" tIns="0" rIns="0" bIns="0" rtlCol="0" anchor="t" anchorCtr="0">
            <a:normAutofit fontScale="92500" lnSpcReduction="10000"/>
          </a:bodyPr>
          <a:lstStyle/>
          <a:p>
            <a:pPr algn="l">
              <a:lnSpc>
                <a:spcPct val="115000"/>
              </a:lnSpc>
            </a:pPr>
            <a:r>
              <a:rPr lang="en-US" sz="1600" dirty="0"/>
              <a:t>• Snowy Egret sets off immaculate white plumage with black legs and brilliant yellow feet.</a:t>
            </a:r>
          </a:p>
          <a:p>
            <a:pPr algn="l">
              <a:lnSpc>
                <a:spcPct val="115000"/>
              </a:lnSpc>
            </a:pPr>
            <a:r>
              <a:rPr lang="en-US" sz="1600" dirty="0"/>
              <a:t>• Species was endangered due to the beautiful breeding plumage.</a:t>
            </a:r>
          </a:p>
          <a:p>
            <a:pPr algn="l">
              <a:lnSpc>
                <a:spcPct val="115000"/>
              </a:lnSpc>
            </a:pPr>
            <a:r>
              <a:rPr lang="en-US" sz="1600" dirty="0"/>
              <a:t>•  In 1886 these plumes were valued at $32 per ounce, which was twice the price of gold at the time.</a:t>
            </a:r>
          </a:p>
          <a:p>
            <a:pPr algn="l">
              <a:lnSpc>
                <a:spcPct val="115000"/>
              </a:lnSpc>
            </a:pPr>
            <a:r>
              <a:rPr lang="en-US" sz="1600" dirty="0"/>
              <a:t>• Prefers shallow wetlands and breed in woody marshes and cypress stands.</a:t>
            </a:r>
          </a:p>
          <a:p>
            <a:pPr algn="l">
              <a:lnSpc>
                <a:spcPct val="115000"/>
              </a:lnSpc>
            </a:pPr>
            <a:r>
              <a:rPr lang="en-US" sz="1600" dirty="0"/>
              <a:t>•  They have been known to hybridize with Tricolored Herons, Little Blue Herons, and Cattle Egrets.</a:t>
            </a:r>
          </a:p>
        </p:txBody>
      </p:sp>
      <p:pic>
        <p:nvPicPr>
          <p:cNvPr id="18436" name="Picture 4" descr="Snowy Egret Adult">
            <a:extLst>
              <a:ext uri="{FF2B5EF4-FFF2-40B4-BE49-F238E27FC236}">
                <a16:creationId xmlns:a16="http://schemas.microsoft.com/office/drawing/2014/main" id="{C6486ADB-7B43-6049-15C7-CB742276B6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90" t="3905" r="13696" b="3905"/>
          <a:stretch/>
        </p:blipFill>
        <p:spPr bwMode="auto">
          <a:xfrm>
            <a:off x="455176" y="540000"/>
            <a:ext cx="6769886" cy="577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743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26CFEA4-6B1E-D4D8-12D7-70415A978452}"/>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D35DDEB-ABCF-9FF2-FA65-97CDF3DBC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7EB2C18A-286B-411E-81FB-B7E08901F465}"/>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Roseate spoonbill</a:t>
            </a:r>
          </a:p>
        </p:txBody>
      </p:sp>
      <p:cxnSp>
        <p:nvCxnSpPr>
          <p:cNvPr id="20" name="Straight Connector 19">
            <a:extLst>
              <a:ext uri="{FF2B5EF4-FFF2-40B4-BE49-F238E27FC236}">
                <a16:creationId xmlns:a16="http://schemas.microsoft.com/office/drawing/2014/main" id="{43B7D7B8-F406-5A94-B2ED-A608B98702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10">
            <a:extLst>
              <a:ext uri="{FF2B5EF4-FFF2-40B4-BE49-F238E27FC236}">
                <a16:creationId xmlns:a16="http://schemas.microsoft.com/office/drawing/2014/main" id="{19E36A95-4C8F-1486-13B6-DB5C196EB9B7}"/>
              </a:ext>
            </a:extLst>
          </p:cNvPr>
          <p:cNvSpPr>
            <a:spLocks noGrp="1"/>
          </p:cNvSpPr>
          <p:nvPr>
            <p:ph type="subTitle" idx="1"/>
          </p:nvPr>
        </p:nvSpPr>
        <p:spPr>
          <a:xfrm>
            <a:off x="7766050" y="2759076"/>
            <a:ext cx="3884962" cy="3708398"/>
          </a:xfrm>
        </p:spPr>
        <p:txBody>
          <a:bodyPr vert="horz" lIns="0" tIns="0" rIns="0" bIns="0" rtlCol="0" anchor="t" anchorCtr="0">
            <a:normAutofit fontScale="92500" lnSpcReduction="10000"/>
          </a:bodyPr>
          <a:lstStyle/>
          <a:p>
            <a:pPr algn="l">
              <a:lnSpc>
                <a:spcPct val="115000"/>
              </a:lnSpc>
            </a:pPr>
            <a:r>
              <a:rPr lang="en-US" sz="1600" dirty="0"/>
              <a:t>• Only species of spoonbill in our continent &amp; the most colorful one</a:t>
            </a:r>
          </a:p>
          <a:p>
            <a:pPr algn="l">
              <a:lnSpc>
                <a:spcPct val="115000"/>
              </a:lnSpc>
            </a:pPr>
            <a:r>
              <a:rPr lang="en-US" sz="1600" dirty="0"/>
              <a:t>• Range extends to South America and the </a:t>
            </a:r>
            <a:r>
              <a:rPr lang="en-US" sz="1600" dirty="0" err="1"/>
              <a:t>Caribean</a:t>
            </a:r>
            <a:endParaRPr lang="en-US" sz="1600" dirty="0"/>
          </a:p>
          <a:p>
            <a:pPr algn="l">
              <a:lnSpc>
                <a:spcPct val="115000"/>
              </a:lnSpc>
            </a:pPr>
            <a:r>
              <a:rPr lang="en-US" sz="1600" dirty="0"/>
              <a:t>• Distinct two-lobed facial disk dissected </a:t>
            </a:r>
          </a:p>
          <a:p>
            <a:pPr algn="l">
              <a:lnSpc>
                <a:spcPct val="115000"/>
              </a:lnSpc>
            </a:pPr>
            <a:r>
              <a:rPr lang="en-US" sz="1600" dirty="0"/>
              <a:t>by nose and bill ridge</a:t>
            </a:r>
          </a:p>
          <a:p>
            <a:pPr algn="l">
              <a:lnSpc>
                <a:spcPct val="115000"/>
              </a:lnSpc>
            </a:pPr>
            <a:r>
              <a:rPr lang="en-US" sz="1600" dirty="0"/>
              <a:t>• Prefers mixed wooded areas </a:t>
            </a:r>
          </a:p>
          <a:p>
            <a:pPr algn="l">
              <a:lnSpc>
                <a:spcPct val="115000"/>
              </a:lnSpc>
            </a:pPr>
            <a:r>
              <a:rPr lang="en-US" sz="1600" dirty="0"/>
              <a:t>• More common to the east in South Texas </a:t>
            </a:r>
            <a:r>
              <a:rPr lang="en-US" sz="1600" dirty="0" err="1"/>
              <a:t>Thornscrub</a:t>
            </a:r>
            <a:r>
              <a:rPr lang="en-US" sz="1600" dirty="0"/>
              <a:t>, Oaks and Prairies and East Texas </a:t>
            </a:r>
            <a:r>
              <a:rPr lang="en-US" sz="1600" dirty="0" err="1"/>
              <a:t>Pineywoods</a:t>
            </a:r>
            <a:r>
              <a:rPr lang="en-US" sz="1600" dirty="0"/>
              <a:t>. Present statewide</a:t>
            </a:r>
          </a:p>
          <a:p>
            <a:pPr algn="l">
              <a:lnSpc>
                <a:spcPct val="115000"/>
              </a:lnSpc>
            </a:pPr>
            <a:r>
              <a:rPr lang="en-US" sz="1600" dirty="0"/>
              <a:t>• Call is the distinctive “Who cooks, who cooks for you all”</a:t>
            </a:r>
          </a:p>
        </p:txBody>
      </p:sp>
      <p:pic>
        <p:nvPicPr>
          <p:cNvPr id="19458" name="Picture 2" descr="Roseate spoonbill with vibrant pink plummage">
            <a:extLst>
              <a:ext uri="{FF2B5EF4-FFF2-40B4-BE49-F238E27FC236}">
                <a16:creationId xmlns:a16="http://schemas.microsoft.com/office/drawing/2014/main" id="{4E18815C-23D8-6D04-74F4-7E58F9182E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12" r="3426"/>
          <a:stretch/>
        </p:blipFill>
        <p:spPr bwMode="auto">
          <a:xfrm>
            <a:off x="540988" y="540000"/>
            <a:ext cx="6684074" cy="577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031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3A4F8AF-E375-78CD-D14F-8507FB1119FD}"/>
            </a:ext>
          </a:extLst>
        </p:cNvPr>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701C0CAB-6A03-4C6A-9FAA-219847753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F982E0B2-AA9C-441C-A08E-A9DF9CF12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28046" y="4869342"/>
            <a:ext cx="1623711" cy="630920"/>
            <a:chOff x="9588346" y="4824892"/>
            <a:chExt cx="1623711" cy="630920"/>
          </a:xfrm>
        </p:grpSpPr>
        <p:sp>
          <p:nvSpPr>
            <p:cNvPr id="49" name="Freeform: Shape 48">
              <a:extLst>
                <a:ext uri="{FF2B5EF4-FFF2-40B4-BE49-F238E27FC236}">
                  <a16:creationId xmlns:a16="http://schemas.microsoft.com/office/drawing/2014/main" id="{A4A2E074-C10D-4C57-AB72-B631E4D7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0B037EB3-1772-4BA8-A95A-E5DBDFEA32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flipH="1">
              <a:off x="10112436" y="4359902"/>
              <a:ext cx="571820" cy="1620000"/>
              <a:chOff x="8482785" y="4330454"/>
              <a:chExt cx="571820" cy="1620000"/>
            </a:xfrm>
          </p:grpSpPr>
          <p:sp>
            <p:nvSpPr>
              <p:cNvPr id="51" name="Freeform: Shape 50">
                <a:extLst>
                  <a:ext uri="{FF2B5EF4-FFF2-40B4-BE49-F238E27FC236}">
                    <a16:creationId xmlns:a16="http://schemas.microsoft.com/office/drawing/2014/main" id="{A1F47AC1-63D0-47F3-9728-1A0A05434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2" name="Straight Connector 51">
                <a:extLst>
                  <a:ext uri="{FF2B5EF4-FFF2-40B4-BE49-F238E27FC236}">
                    <a16:creationId xmlns:a16="http://schemas.microsoft.com/office/drawing/2014/main" id="{803A57D6-0C36-4560-A08A-16768551EF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54" name="Rectangle 53">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5BE2AF-6165-D2E5-2E2E-57C71BF98E6C}"/>
              </a:ext>
            </a:extLst>
          </p:cNvPr>
          <p:cNvSpPr>
            <a:spLocks noGrp="1"/>
          </p:cNvSpPr>
          <p:nvPr>
            <p:ph type="ctrTitle"/>
          </p:nvPr>
        </p:nvSpPr>
        <p:spPr>
          <a:xfrm>
            <a:off x="1085851" y="1089025"/>
            <a:ext cx="4451349" cy="1532951"/>
          </a:xfrm>
        </p:spPr>
        <p:txBody>
          <a:bodyPr vert="horz" lIns="0" tIns="0" rIns="0" bIns="0" rtlCol="0" anchor="b" anchorCtr="0">
            <a:normAutofit/>
          </a:bodyPr>
          <a:lstStyle/>
          <a:p>
            <a:r>
              <a:rPr lang="en-US"/>
              <a:t>Mammals</a:t>
            </a:r>
          </a:p>
        </p:txBody>
      </p:sp>
      <p:grpSp>
        <p:nvGrpSpPr>
          <p:cNvPr id="56" name="Group 55">
            <a:extLst>
              <a:ext uri="{FF2B5EF4-FFF2-40B4-BE49-F238E27FC236}">
                <a16:creationId xmlns:a16="http://schemas.microsoft.com/office/drawing/2014/main" id="{49E013D9-9421-47E7-9080-30F6E544BE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00275" y="2840038"/>
            <a:ext cx="2216150" cy="1177924"/>
            <a:chOff x="4987925" y="2840038"/>
            <a:chExt cx="2216150" cy="1177924"/>
          </a:xfrm>
        </p:grpSpPr>
        <p:sp>
          <p:nvSpPr>
            <p:cNvPr id="57" name="Rectangle 56">
              <a:extLst>
                <a:ext uri="{FF2B5EF4-FFF2-40B4-BE49-F238E27FC236}">
                  <a16:creationId xmlns:a16="http://schemas.microsoft.com/office/drawing/2014/main" id="{9109F7CF-3139-48B9-AF7B-9BD2941A8D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15A838F8-C7B5-4988-81A9-B02E6C8F9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50208"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85B86A1A-402F-4AE2-B5E6-B8A5FB16CD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69335"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0" name="Group 59">
              <a:extLst>
                <a:ext uri="{FF2B5EF4-FFF2-40B4-BE49-F238E27FC236}">
                  <a16:creationId xmlns:a16="http://schemas.microsoft.com/office/drawing/2014/main" id="{44A0542D-9B1C-46B1-82B5-54470B697F1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614944" y="3117662"/>
              <a:ext cx="1009280" cy="464739"/>
              <a:chOff x="4432859" y="3200647"/>
              <a:chExt cx="1009280" cy="464739"/>
            </a:xfrm>
          </p:grpSpPr>
          <p:sp>
            <p:nvSpPr>
              <p:cNvPr id="68" name="Freeform: Shape 67">
                <a:extLst>
                  <a:ext uri="{FF2B5EF4-FFF2-40B4-BE49-F238E27FC236}">
                    <a16:creationId xmlns:a16="http://schemas.microsoft.com/office/drawing/2014/main" id="{F3AFD408-F48C-4C50-8D5E-5DD627179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flipV="1">
                <a:off x="4977400"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 name="Freeform: Shape 68">
                <a:extLst>
                  <a:ext uri="{FF2B5EF4-FFF2-40B4-BE49-F238E27FC236}">
                    <a16:creationId xmlns:a16="http://schemas.microsoft.com/office/drawing/2014/main" id="{9C45F007-BD45-43C0-8579-5601F9CA7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4432859"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61" name="Group 60">
              <a:extLst>
                <a:ext uri="{FF2B5EF4-FFF2-40B4-BE49-F238E27FC236}">
                  <a16:creationId xmlns:a16="http://schemas.microsoft.com/office/drawing/2014/main" id="{97131E1B-CE62-4AB1-A2D9-02E823C9B32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679979" y="2915338"/>
              <a:ext cx="1080000" cy="1080000"/>
              <a:chOff x="4497894" y="2998323"/>
              <a:chExt cx="1080000" cy="1080000"/>
            </a:xfrm>
          </p:grpSpPr>
          <p:grpSp>
            <p:nvGrpSpPr>
              <p:cNvPr id="62" name="Group 61">
                <a:extLst>
                  <a:ext uri="{FF2B5EF4-FFF2-40B4-BE49-F238E27FC236}">
                    <a16:creationId xmlns:a16="http://schemas.microsoft.com/office/drawing/2014/main" id="{745E8D88-C0BB-4D1C-B240-D441BBA6F7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4805524" y="2998323"/>
                <a:ext cx="464739" cy="1080000"/>
                <a:chOff x="4511184" y="2470620"/>
                <a:chExt cx="464739" cy="1080000"/>
              </a:xfrm>
            </p:grpSpPr>
            <p:sp>
              <p:nvSpPr>
                <p:cNvPr id="66" name="Freeform: Shape 65">
                  <a:extLst>
                    <a:ext uri="{FF2B5EF4-FFF2-40B4-BE49-F238E27FC236}">
                      <a16:creationId xmlns:a16="http://schemas.microsoft.com/office/drawing/2014/main" id="{AAB960BE-12F5-4ADA-AA9E-0EC542564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67" name="Straight Connector 66">
                  <a:extLst>
                    <a:ext uri="{FF2B5EF4-FFF2-40B4-BE49-F238E27FC236}">
                      <a16:creationId xmlns:a16="http://schemas.microsoft.com/office/drawing/2014/main" id="{7E9BB9F7-7101-4BF3-9191-5893E4C582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D0710A9C-48A5-404F-9EC4-D486FCDFDAB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8100000" flipH="1">
                <a:off x="4542572" y="2998323"/>
                <a:ext cx="464739" cy="1080000"/>
                <a:chOff x="4511184" y="2470620"/>
                <a:chExt cx="464739" cy="1080000"/>
              </a:xfrm>
            </p:grpSpPr>
            <p:sp>
              <p:nvSpPr>
                <p:cNvPr id="64" name="Freeform: Shape 63">
                  <a:extLst>
                    <a:ext uri="{FF2B5EF4-FFF2-40B4-BE49-F238E27FC236}">
                      <a16:creationId xmlns:a16="http://schemas.microsoft.com/office/drawing/2014/main" id="{5111EC00-4B3D-478C-AD25-F35644013E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65" name="Straight Connector 64">
                  <a:extLst>
                    <a:ext uri="{FF2B5EF4-FFF2-40B4-BE49-F238E27FC236}">
                      <a16:creationId xmlns:a16="http://schemas.microsoft.com/office/drawing/2014/main" id="{350412DA-ED08-4AFA-AED3-DFB42655D4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71" name="Rectangle 70">
            <a:extLst>
              <a:ext uri="{FF2B5EF4-FFF2-40B4-BE49-F238E27FC236}">
                <a16:creationId xmlns:a16="http://schemas.microsoft.com/office/drawing/2014/main" id="{8036B80B-269D-4F02-9EF9-A6A4E917B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4794" y="0"/>
            <a:ext cx="5537206"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3" name="Picture 2" descr="Poster of the Land Mammals of Texas">
            <a:extLst>
              <a:ext uri="{FF2B5EF4-FFF2-40B4-BE49-F238E27FC236}">
                <a16:creationId xmlns:a16="http://schemas.microsoft.com/office/drawing/2014/main" id="{D12758B4-E994-2BCC-D7C0-8AD586A89F01}"/>
              </a:ext>
            </a:extLst>
          </p:cNvPr>
          <p:cNvPicPr>
            <a:picLocks noChangeAspect="1"/>
          </p:cNvPicPr>
          <p:nvPr/>
        </p:nvPicPr>
        <p:blipFill>
          <a:blip r:embed="rId3"/>
          <a:srcRect l="198"/>
          <a:stretch/>
        </p:blipFill>
        <p:spPr>
          <a:xfrm>
            <a:off x="4880416" y="824302"/>
            <a:ext cx="7287188" cy="4928609"/>
          </a:xfrm>
          <a:prstGeom prst="rect">
            <a:avLst/>
          </a:prstGeom>
        </p:spPr>
      </p:pic>
    </p:spTree>
    <p:extLst>
      <p:ext uri="{BB962C8B-B14F-4D97-AF65-F5344CB8AC3E}">
        <p14:creationId xmlns:p14="http://schemas.microsoft.com/office/powerpoint/2010/main" val="3270869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7E66BB4-CE35-6C56-4290-7197674E59AA}"/>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7E2EBB4-33E2-EBBB-2712-222F643724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9537A577-F8CC-0698-7855-39306DBB254F}"/>
              </a:ext>
            </a:extLst>
          </p:cNvPr>
          <p:cNvSpPr>
            <a:spLocks noGrp="1"/>
          </p:cNvSpPr>
          <p:nvPr>
            <p:ph type="ctrTitle"/>
          </p:nvPr>
        </p:nvSpPr>
        <p:spPr>
          <a:xfrm>
            <a:off x="7766050" y="540000"/>
            <a:ext cx="3884962" cy="1331637"/>
          </a:xfrm>
        </p:spPr>
        <p:txBody>
          <a:bodyPr vert="horz" lIns="0" tIns="0" rIns="0" bIns="0" rtlCol="0" anchor="b" anchorCtr="0">
            <a:normAutofit/>
          </a:bodyPr>
          <a:lstStyle/>
          <a:p>
            <a:r>
              <a:rPr lang="en-US" dirty="0"/>
              <a:t>Ocelot</a:t>
            </a:r>
          </a:p>
        </p:txBody>
      </p:sp>
      <p:cxnSp>
        <p:nvCxnSpPr>
          <p:cNvPr id="20" name="Straight Connector 19">
            <a:extLst>
              <a:ext uri="{FF2B5EF4-FFF2-40B4-BE49-F238E27FC236}">
                <a16:creationId xmlns:a16="http://schemas.microsoft.com/office/drawing/2014/main" id="{ABDCDA1D-8F19-9AD9-565B-07CB7E293B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10">
            <a:extLst>
              <a:ext uri="{FF2B5EF4-FFF2-40B4-BE49-F238E27FC236}">
                <a16:creationId xmlns:a16="http://schemas.microsoft.com/office/drawing/2014/main" id="{869FAABC-E088-79A2-B461-761853D84441}"/>
              </a:ext>
            </a:extLst>
          </p:cNvPr>
          <p:cNvSpPr>
            <a:spLocks noGrp="1"/>
          </p:cNvSpPr>
          <p:nvPr>
            <p:ph type="subTitle" idx="1"/>
          </p:nvPr>
        </p:nvSpPr>
        <p:spPr>
          <a:xfrm>
            <a:off x="7766050" y="2759076"/>
            <a:ext cx="3884962" cy="3708398"/>
          </a:xfrm>
        </p:spPr>
        <p:txBody>
          <a:bodyPr vert="horz" lIns="0" tIns="0" rIns="0" bIns="0" rtlCol="0" anchor="t" anchorCtr="0">
            <a:normAutofit fontScale="92500" lnSpcReduction="20000"/>
          </a:bodyPr>
          <a:lstStyle/>
          <a:p>
            <a:pPr algn="l">
              <a:lnSpc>
                <a:spcPct val="115000"/>
              </a:lnSpc>
            </a:pPr>
            <a:r>
              <a:rPr lang="en-US" sz="1600" dirty="0"/>
              <a:t>• Listed as endangered in the US, are only found in South Texas w/less than 100 specimens left.</a:t>
            </a:r>
          </a:p>
          <a:p>
            <a:pPr algn="l">
              <a:lnSpc>
                <a:spcPct val="115000"/>
              </a:lnSpc>
            </a:pPr>
            <a:r>
              <a:rPr lang="en-US" sz="1600" dirty="0"/>
              <a:t>• Medium-sized wildcats with creamy-colored fur covered in reddish-brown spots outlined in black. </a:t>
            </a:r>
          </a:p>
          <a:p>
            <a:pPr algn="l">
              <a:lnSpc>
                <a:spcPct val="115000"/>
              </a:lnSpc>
            </a:pPr>
            <a:r>
              <a:rPr lang="en-US" sz="1600" dirty="0"/>
              <a:t>• Carnivores whose diet consists primarily of rabbits, small rodents, and birds.</a:t>
            </a:r>
          </a:p>
          <a:p>
            <a:pPr algn="l">
              <a:lnSpc>
                <a:spcPct val="115000"/>
              </a:lnSpc>
            </a:pPr>
            <a:r>
              <a:rPr lang="en-US" sz="1600" dirty="0"/>
              <a:t>• Prefer dense, thorny, low brush such as spiny hackberry, lotebush, and blackbrush.</a:t>
            </a:r>
          </a:p>
          <a:p>
            <a:pPr algn="l">
              <a:lnSpc>
                <a:spcPct val="115000"/>
              </a:lnSpc>
            </a:pPr>
            <a:r>
              <a:rPr lang="en-US" sz="1600" dirty="0"/>
              <a:t>• The Caesar Kleberg Wildlife Research Institute (CKWRI) at Texas A&amp;M University-Kingsville is building an Ocelot Conservation Facility.</a:t>
            </a:r>
          </a:p>
        </p:txBody>
      </p:sp>
      <p:pic>
        <p:nvPicPr>
          <p:cNvPr id="17410" name="Picture 2" descr="Ocelot on a tree branch at night.">
            <a:extLst>
              <a:ext uri="{FF2B5EF4-FFF2-40B4-BE49-F238E27FC236}">
                <a16:creationId xmlns:a16="http://schemas.microsoft.com/office/drawing/2014/main" id="{1389A3DD-7EAA-1526-447C-1116B8CB65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78" t="7873" r="16103" b="7875"/>
          <a:stretch/>
        </p:blipFill>
        <p:spPr bwMode="auto">
          <a:xfrm>
            <a:off x="547513" y="540000"/>
            <a:ext cx="6671025" cy="577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263543"/>
      </p:ext>
    </p:extLst>
  </p:cSld>
  <p:clrMapOvr>
    <a:masterClrMapping/>
  </p:clrMapOvr>
</p:sld>
</file>

<file path=ppt/theme/theme1.xml><?xml version="1.0" encoding="utf-8"?>
<a:theme xmlns:a="http://schemas.openxmlformats.org/drawingml/2006/main" name="LeafVTI">
  <a:themeElements>
    <a:clrScheme name="Leaf">
      <a:dk1>
        <a:sysClr val="windowText" lastClr="000000"/>
      </a:dk1>
      <a:lt1>
        <a:sysClr val="window" lastClr="FFFFFF"/>
      </a:lt1>
      <a:dk2>
        <a:srgbClr val="732124"/>
      </a:dk2>
      <a:lt2>
        <a:srgbClr val="F0EDE5"/>
      </a:lt2>
      <a:accent1>
        <a:srgbClr val="D34817"/>
      </a:accent1>
      <a:accent2>
        <a:srgbClr val="A68D65"/>
      </a:accent2>
      <a:accent3>
        <a:srgbClr val="728377"/>
      </a:accent3>
      <a:accent4>
        <a:srgbClr val="B4797B"/>
      </a:accent4>
      <a:accent5>
        <a:srgbClr val="CE8439"/>
      </a:accent5>
      <a:accent6>
        <a:srgbClr val="CF3A2A"/>
      </a:accent6>
      <a:hlink>
        <a:srgbClr val="D06853"/>
      </a:hlink>
      <a:folHlink>
        <a:srgbClr val="B67779"/>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21420E-D6CD-4398-9C5C-03FBF68874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5126FD-8B44-46F3-BEB2-D5456E76919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170C3F92-C0AD-4E73-8A22-9D413A456BAF}">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{937CF4BC-81E3-44B2-A07B-3387DDDD5556}tf22339732_win32</Template>
  <TotalTime>4315</TotalTime>
  <Words>2111</Words>
  <Application>Microsoft Office PowerPoint</Application>
  <PresentationFormat>Widescreen</PresentationFormat>
  <Paragraphs>223</Paragraphs>
  <Slides>33</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Avenir Next LT Pro Light</vt:lpstr>
      <vt:lpstr>Calibri</vt:lpstr>
      <vt:lpstr>Rockwell Nova Light</vt:lpstr>
      <vt:lpstr>Wingdings</vt:lpstr>
      <vt:lpstr>LeafVTI</vt:lpstr>
      <vt:lpstr>Texas Wildlife</vt:lpstr>
      <vt:lpstr>Agenda</vt:lpstr>
      <vt:lpstr>Birds</vt:lpstr>
      <vt:lpstr>Attwater's Prairie Chicken</vt:lpstr>
      <vt:lpstr>Barred Owl</vt:lpstr>
      <vt:lpstr>Snowy Egret</vt:lpstr>
      <vt:lpstr>Roseate spoonbill</vt:lpstr>
      <vt:lpstr>Mammals</vt:lpstr>
      <vt:lpstr>Ocelot</vt:lpstr>
      <vt:lpstr>Mexican free-tailed bat</vt:lpstr>
      <vt:lpstr>White-tailed deer</vt:lpstr>
      <vt:lpstr>Ring-tailed cat</vt:lpstr>
      <vt:lpstr>Insects</vt:lpstr>
      <vt:lpstr>Stag Beetle</vt:lpstr>
      <vt:lpstr>Monarch Butterfly</vt:lpstr>
      <vt:lpstr>Eastern carpenter bee</vt:lpstr>
      <vt:lpstr>Sphinx Moth</vt:lpstr>
      <vt:lpstr>Reptiles &amp; Amphibians</vt:lpstr>
      <vt:lpstr>Texas Horned Lizard</vt:lpstr>
      <vt:lpstr>Alligator Snapping Turtle</vt:lpstr>
      <vt:lpstr>Houston Toad</vt:lpstr>
      <vt:lpstr>American Alligator</vt:lpstr>
      <vt:lpstr>Invasive Wildlife Species</vt:lpstr>
      <vt:lpstr>Feral hogs</vt:lpstr>
      <vt:lpstr>Nutria</vt:lpstr>
      <vt:lpstr>European Starlings</vt:lpstr>
      <vt:lpstr>Apple snails</vt:lpstr>
      <vt:lpstr>Other Invasive Species</vt:lpstr>
      <vt:lpstr>Dental Formulas</vt:lpstr>
      <vt:lpstr>What &amp; How?</vt:lpstr>
      <vt:lpstr>Illustration – Dentition</vt:lpstr>
      <vt:lpstr>Dental Formula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Ricardo Cagigal</dc:creator>
  <cp:lastModifiedBy>Bush, Debbie</cp:lastModifiedBy>
  <cp:revision>1</cp:revision>
  <dcterms:created xsi:type="dcterms:W3CDTF">2025-04-02T15:07:51Z</dcterms:created>
  <dcterms:modified xsi:type="dcterms:W3CDTF">2026-04-03T23:53:09Z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