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2" r:id="rId5"/>
  </p:sldMasterIdLst>
  <p:handoutMasterIdLst>
    <p:handoutMasterId r:id="rId35"/>
  </p:handoutMasterIdLst>
  <p:sldIdLst>
    <p:sldId id="256" r:id="rId6"/>
    <p:sldId id="266" r:id="rId7"/>
    <p:sldId id="258" r:id="rId8"/>
    <p:sldId id="271" r:id="rId9"/>
    <p:sldId id="272" r:id="rId10"/>
    <p:sldId id="283" r:id="rId11"/>
    <p:sldId id="274" r:id="rId12"/>
    <p:sldId id="284" r:id="rId13"/>
    <p:sldId id="275" r:id="rId14"/>
    <p:sldId id="282" r:id="rId15"/>
    <p:sldId id="292" r:id="rId16"/>
    <p:sldId id="285" r:id="rId17"/>
    <p:sldId id="281" r:id="rId18"/>
    <p:sldId id="290" r:id="rId19"/>
    <p:sldId id="293" r:id="rId20"/>
    <p:sldId id="267" r:id="rId21"/>
    <p:sldId id="277" r:id="rId22"/>
    <p:sldId id="278" r:id="rId23"/>
    <p:sldId id="279" r:id="rId24"/>
    <p:sldId id="294" r:id="rId25"/>
    <p:sldId id="295" r:id="rId26"/>
    <p:sldId id="296" r:id="rId27"/>
    <p:sldId id="297" r:id="rId28"/>
    <p:sldId id="280" r:id="rId29"/>
    <p:sldId id="286" r:id="rId30"/>
    <p:sldId id="287" r:id="rId31"/>
    <p:sldId id="288" r:id="rId32"/>
    <p:sldId id="289" r:id="rId33"/>
    <p:sldId id="265" r:id="rId34"/>
  </p:sldIdLst>
  <p:sldSz cx="12192000" cy="6858000"/>
  <p:notesSz cx="6858000" cy="9144000"/>
  <p:embeddedFontLst>
    <p:embeddedFont>
      <p:font typeface="DM Sans" pitchFamily="2" charset="0"/>
      <p:regular r:id="rId36"/>
      <p:bold r:id="rId37"/>
      <p:italic r:id="rId38"/>
      <p:boldItalic r:id="rId39"/>
    </p:embeddedFont>
    <p:embeddedFont>
      <p:font typeface="DM Sans 14pt" pitchFamily="2" charset="0"/>
      <p:regular r:id="rId40"/>
      <p:bold r:id="rId41"/>
      <p:italic r:id="rId42"/>
      <p:boldItalic r:id="rId43"/>
    </p:embeddedFont>
    <p:embeddedFont>
      <p:font typeface="DM Sans 18pt Medium" pitchFamily="2" charset="0"/>
      <p:regular r:id="rId44"/>
      <p:italic r:id="rId45"/>
    </p:embeddedFont>
    <p:embeddedFont>
      <p:font typeface="DM Sans 36pt Black" pitchFamily="2" charset="0"/>
      <p:bold r:id="rId46"/>
      <p:boldItalic r:id="rId47"/>
    </p:embeddedFont>
    <p:embeddedFont>
      <p:font typeface="DM Sans 36pt ExtraBold" pitchFamily="2" charset="0"/>
      <p:bold r:id="rId48"/>
      <p:boldItalic r:id="rId49"/>
    </p:embeddedFont>
    <p:embeddedFont>
      <p:font typeface="IBM Plex Mono" panose="020B0509050203000203" pitchFamily="49" charset="0"/>
      <p:regular r:id="rId50"/>
      <p:bold r:id="rId51"/>
      <p:italic r:id="rId52"/>
      <p:boldItalic r:id="rId53"/>
    </p:embeddedFont>
    <p:embeddedFont>
      <p:font typeface="IBM Plex Mono Medium" panose="020B0609050203000203" pitchFamily="49" charset="0"/>
      <p:regular r:id="rId54"/>
      <p:italic r:id="rId55"/>
    </p:embeddedFont>
    <p:embeddedFont>
      <p:font typeface="ITC Garamond Std Book Cond" panose="02020606060506020304" pitchFamily="18" charset="0"/>
      <p:regular r:id="rId56"/>
      <p:bold r:id="rId57"/>
      <p:italic r:id="rId58"/>
    </p:embeddedFont>
    <p:embeddedFont>
      <p:font typeface="Libre Baskerville" panose="02000000000000000000" pitchFamily="2" charset="0"/>
      <p:regular r:id="rId59"/>
      <p:bold r:id="rId60"/>
      <p: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0A7D2-BB75-4C76-9A63-5B97826F8A57}" v="229" dt="2025-10-13T18:07:59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74" y="66"/>
      </p:cViewPr>
      <p:guideLst>
        <p:guide orient="horz" pos="15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emer, Andrew David" userId="8a9c698c-3df8-40de-895c-0bbf19f23122" providerId="ADAL" clId="{DC461051-F01D-473F-8692-EFB68316347B}"/>
    <pc:docChg chg="undo custSel addSld delSld modSld sldOrd">
      <pc:chgData name="Wiemer, Andrew David" userId="8a9c698c-3df8-40de-895c-0bbf19f23122" providerId="ADAL" clId="{DC461051-F01D-473F-8692-EFB68316347B}" dt="2025-10-13T18:07:59.723" v="3064"/>
      <pc:docMkLst>
        <pc:docMk/>
      </pc:docMkLst>
      <pc:sldChg chg="modSp mod">
        <pc:chgData name="Wiemer, Andrew David" userId="8a9c698c-3df8-40de-895c-0bbf19f23122" providerId="ADAL" clId="{DC461051-F01D-473F-8692-EFB68316347B}" dt="2025-10-13T18:00:47.885" v="3053" actId="14826"/>
        <pc:sldMkLst>
          <pc:docMk/>
          <pc:sldMk cId="2747506314" sldId="256"/>
        </pc:sldMkLst>
        <pc:spChg chg="mod">
          <ac:chgData name="Wiemer, Andrew David" userId="8a9c698c-3df8-40de-895c-0bbf19f23122" providerId="ADAL" clId="{DC461051-F01D-473F-8692-EFB68316347B}" dt="2025-10-10T16:24:36.109" v="54" actId="20577"/>
          <ac:spMkLst>
            <pc:docMk/>
            <pc:sldMk cId="2747506314" sldId="256"/>
            <ac:spMk id="4" creationId="{5F9A9B0F-E77E-4DC2-A7BE-496ACA5EEF50}"/>
          </ac:spMkLst>
        </pc:spChg>
        <pc:picChg chg="mod">
          <ac:chgData name="Wiemer, Andrew David" userId="8a9c698c-3df8-40de-895c-0bbf19f23122" providerId="ADAL" clId="{DC461051-F01D-473F-8692-EFB68316347B}" dt="2025-10-13T18:00:47.885" v="3053" actId="14826"/>
          <ac:picMkLst>
            <pc:docMk/>
            <pc:sldMk cId="2747506314" sldId="256"/>
            <ac:picMk id="9" creationId="{D623D7D6-F206-4635-ACC5-8A3B202761FD}"/>
          </ac:picMkLst>
        </pc:picChg>
      </pc:sldChg>
      <pc:sldChg chg="modSp del mod">
        <pc:chgData name="Wiemer, Andrew David" userId="8a9c698c-3df8-40de-895c-0bbf19f23122" providerId="ADAL" clId="{DC461051-F01D-473F-8692-EFB68316347B}" dt="2025-10-10T18:11:04.710" v="395" actId="47"/>
        <pc:sldMkLst>
          <pc:docMk/>
          <pc:sldMk cId="3576674793" sldId="257"/>
        </pc:sldMkLst>
      </pc:sldChg>
      <pc:sldChg chg="modSp add mod">
        <pc:chgData name="Wiemer, Andrew David" userId="8a9c698c-3df8-40de-895c-0bbf19f23122" providerId="ADAL" clId="{DC461051-F01D-473F-8692-EFB68316347B}" dt="2025-10-10T18:10:41.106" v="394" actId="14826"/>
        <pc:sldMkLst>
          <pc:docMk/>
          <pc:sldMk cId="0" sldId="258"/>
        </pc:sldMkLst>
        <pc:spChg chg="mod">
          <ac:chgData name="Wiemer, Andrew David" userId="8a9c698c-3df8-40de-895c-0bbf19f23122" providerId="ADAL" clId="{DC461051-F01D-473F-8692-EFB68316347B}" dt="2025-10-10T18:08:55.129" v="393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Wiemer, Andrew David" userId="8a9c698c-3df8-40de-895c-0bbf19f23122" providerId="ADAL" clId="{DC461051-F01D-473F-8692-EFB68316347B}" dt="2025-10-10T18:10:41.106" v="394" actId="14826"/>
          <ac:spMkLst>
            <pc:docMk/>
            <pc:sldMk cId="0" sldId="258"/>
            <ac:spMk id="9" creationId="{00000000-0000-0000-0000-000000000000}"/>
          </ac:spMkLst>
        </pc:spChg>
        <pc:spChg chg="mod">
          <ac:chgData name="Wiemer, Andrew David" userId="8a9c698c-3df8-40de-895c-0bbf19f23122" providerId="ADAL" clId="{DC461051-F01D-473F-8692-EFB68316347B}" dt="2025-10-10T18:10:41.106" v="394" actId="1482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Wiemer, Andrew David" userId="8a9c698c-3df8-40de-895c-0bbf19f23122" providerId="ADAL" clId="{DC461051-F01D-473F-8692-EFB68316347B}" dt="2025-10-10T18:05:19.067" v="378" actId="20577"/>
          <ac:spMkLst>
            <pc:docMk/>
            <pc:sldMk cId="0" sldId="258"/>
            <ac:spMk id="20" creationId="{D70D49E5-A135-FB43-CE6E-28B16F785804}"/>
          </ac:spMkLst>
        </pc:spChg>
        <pc:spChg chg="mod">
          <ac:chgData name="Wiemer, Andrew David" userId="8a9c698c-3df8-40de-895c-0bbf19f23122" providerId="ADAL" clId="{DC461051-F01D-473F-8692-EFB68316347B}" dt="2025-10-10T18:08:52.065" v="392" actId="14100"/>
          <ac:spMkLst>
            <pc:docMk/>
            <pc:sldMk cId="0" sldId="258"/>
            <ac:spMk id="21" creationId="{AFB68CB6-AE9C-6D81-DE91-94D210541225}"/>
          </ac:spMkLst>
        </pc:spChg>
        <pc:grpChg chg="mod">
          <ac:chgData name="Wiemer, Andrew David" userId="8a9c698c-3df8-40de-895c-0bbf19f23122" providerId="ADAL" clId="{DC461051-F01D-473F-8692-EFB68316347B}" dt="2025-10-10T18:10:41.106" v="394" actId="14826"/>
          <ac:grpSpMkLst>
            <pc:docMk/>
            <pc:sldMk cId="0" sldId="258"/>
            <ac:grpSpMk id="8" creationId="{00000000-0000-0000-0000-000000000000}"/>
          </ac:grpSpMkLst>
        </pc:grpChg>
        <pc:picChg chg="mod">
          <ac:chgData name="Wiemer, Andrew David" userId="8a9c698c-3df8-40de-895c-0bbf19f23122" providerId="ADAL" clId="{DC461051-F01D-473F-8692-EFB68316347B}" dt="2025-10-10T18:10:41.106" v="394" actId="14826"/>
          <ac:picMkLst>
            <pc:docMk/>
            <pc:sldMk cId="0" sldId="258"/>
            <ac:picMk id="10" creationId="{00000000-0000-0000-0000-000000000000}"/>
          </ac:picMkLst>
        </pc:picChg>
        <pc:picChg chg="mod">
          <ac:chgData name="Wiemer, Andrew David" userId="8a9c698c-3df8-40de-895c-0bbf19f23122" providerId="ADAL" clId="{DC461051-F01D-473F-8692-EFB68316347B}" dt="2025-10-10T18:10:41.106" v="394" actId="14826"/>
          <ac:picMkLst>
            <pc:docMk/>
            <pc:sldMk cId="0" sldId="258"/>
            <ac:picMk id="11" creationId="{00000000-0000-0000-0000-000000000000}"/>
          </ac:picMkLst>
        </pc:picChg>
        <pc:picChg chg="mod">
          <ac:chgData name="Wiemer, Andrew David" userId="8a9c698c-3df8-40de-895c-0bbf19f23122" providerId="ADAL" clId="{DC461051-F01D-473F-8692-EFB68316347B}" dt="2025-10-10T18:10:41.106" v="394" actId="14826"/>
          <ac:picMkLst>
            <pc:docMk/>
            <pc:sldMk cId="0" sldId="258"/>
            <ac:picMk id="12" creationId="{00000000-0000-0000-0000-000000000000}"/>
          </ac:picMkLst>
        </pc:picChg>
        <pc:picChg chg="mod">
          <ac:chgData name="Wiemer, Andrew David" userId="8a9c698c-3df8-40de-895c-0bbf19f23122" providerId="ADAL" clId="{DC461051-F01D-473F-8692-EFB68316347B}" dt="2025-10-10T18:10:41.106" v="394" actId="14826"/>
          <ac:picMkLst>
            <pc:docMk/>
            <pc:sldMk cId="0" sldId="258"/>
            <ac:picMk id="13" creationId="{00000000-0000-0000-0000-000000000000}"/>
          </ac:picMkLst>
        </pc:picChg>
      </pc:sldChg>
      <pc:sldChg chg="modSp del mod">
        <pc:chgData name="Wiemer, Andrew David" userId="8a9c698c-3df8-40de-895c-0bbf19f23122" providerId="ADAL" clId="{DC461051-F01D-473F-8692-EFB68316347B}" dt="2025-10-10T21:57:03.559" v="2498" actId="47"/>
        <pc:sldMkLst>
          <pc:docMk/>
          <pc:sldMk cId="2871428272" sldId="259"/>
        </pc:sldMkLst>
      </pc:sldChg>
      <pc:sldChg chg="delSp modSp del mod ord">
        <pc:chgData name="Wiemer, Andrew David" userId="8a9c698c-3df8-40de-895c-0bbf19f23122" providerId="ADAL" clId="{DC461051-F01D-473F-8692-EFB68316347B}" dt="2025-10-10T20:11:59.474" v="951" actId="47"/>
        <pc:sldMkLst>
          <pc:docMk/>
          <pc:sldMk cId="974421726" sldId="260"/>
        </pc:sldMkLst>
      </pc:sldChg>
      <pc:sldChg chg="del ord">
        <pc:chgData name="Wiemer, Andrew David" userId="8a9c698c-3df8-40de-895c-0bbf19f23122" providerId="ADAL" clId="{DC461051-F01D-473F-8692-EFB68316347B}" dt="2025-10-10T21:05:10.445" v="2134" actId="47"/>
        <pc:sldMkLst>
          <pc:docMk/>
          <pc:sldMk cId="1576628123" sldId="261"/>
        </pc:sldMkLst>
      </pc:sldChg>
      <pc:sldChg chg="del">
        <pc:chgData name="Wiemer, Andrew David" userId="8a9c698c-3df8-40de-895c-0bbf19f23122" providerId="ADAL" clId="{DC461051-F01D-473F-8692-EFB68316347B}" dt="2025-10-10T21:05:32.021" v="2137" actId="47"/>
        <pc:sldMkLst>
          <pc:docMk/>
          <pc:sldMk cId="1943983830" sldId="262"/>
        </pc:sldMkLst>
      </pc:sldChg>
      <pc:sldChg chg="del">
        <pc:chgData name="Wiemer, Andrew David" userId="8a9c698c-3df8-40de-895c-0bbf19f23122" providerId="ADAL" clId="{DC461051-F01D-473F-8692-EFB68316347B}" dt="2025-10-10T21:05:33.307" v="2138" actId="47"/>
        <pc:sldMkLst>
          <pc:docMk/>
          <pc:sldMk cId="279446208" sldId="263"/>
        </pc:sldMkLst>
      </pc:sldChg>
      <pc:sldChg chg="del">
        <pc:chgData name="Wiemer, Andrew David" userId="8a9c698c-3df8-40de-895c-0bbf19f23122" providerId="ADAL" clId="{DC461051-F01D-473F-8692-EFB68316347B}" dt="2025-10-10T21:05:34.229" v="2139" actId="47"/>
        <pc:sldMkLst>
          <pc:docMk/>
          <pc:sldMk cId="2266644398" sldId="264"/>
        </pc:sldMkLst>
      </pc:sldChg>
      <pc:sldChg chg="modSp mod ord">
        <pc:chgData name="Wiemer, Andrew David" userId="8a9c698c-3df8-40de-895c-0bbf19f23122" providerId="ADAL" clId="{DC461051-F01D-473F-8692-EFB68316347B}" dt="2025-10-10T21:57:18.265" v="2507" actId="20577"/>
        <pc:sldMkLst>
          <pc:docMk/>
          <pc:sldMk cId="3776744632" sldId="265"/>
        </pc:sldMkLst>
        <pc:spChg chg="mod">
          <ac:chgData name="Wiemer, Andrew David" userId="8a9c698c-3df8-40de-895c-0bbf19f23122" providerId="ADAL" clId="{DC461051-F01D-473F-8692-EFB68316347B}" dt="2025-10-10T21:57:18.265" v="2507" actId="20577"/>
          <ac:spMkLst>
            <pc:docMk/>
            <pc:sldMk cId="3776744632" sldId="265"/>
            <ac:spMk id="17" creationId="{A1DDAE39-208E-4B39-B6B5-C548E52A4FA2}"/>
          </ac:spMkLst>
        </pc:spChg>
      </pc:sldChg>
      <pc:sldChg chg="addSp delSp modSp mod">
        <pc:chgData name="Wiemer, Andrew David" userId="8a9c698c-3df8-40de-895c-0bbf19f23122" providerId="ADAL" clId="{DC461051-F01D-473F-8692-EFB68316347B}" dt="2025-10-10T16:41:50.879" v="121" actId="478"/>
        <pc:sldMkLst>
          <pc:docMk/>
          <pc:sldMk cId="1967374546" sldId="266"/>
        </pc:sldMkLst>
        <pc:spChg chg="mod">
          <ac:chgData name="Wiemer, Andrew David" userId="8a9c698c-3df8-40de-895c-0bbf19f23122" providerId="ADAL" clId="{DC461051-F01D-473F-8692-EFB68316347B}" dt="2025-10-10T16:24:58.353" v="108" actId="6549"/>
          <ac:spMkLst>
            <pc:docMk/>
            <pc:sldMk cId="1967374546" sldId="266"/>
            <ac:spMk id="16" creationId="{E716F49D-2DFD-4AEB-BC39-DB0CEB558567}"/>
          </ac:spMkLst>
        </pc:spChg>
        <pc:picChg chg="add del mod">
          <ac:chgData name="Wiemer, Andrew David" userId="8a9c698c-3df8-40de-895c-0bbf19f23122" providerId="ADAL" clId="{DC461051-F01D-473F-8692-EFB68316347B}" dt="2025-10-10T16:41:44.907" v="120" actId="14826"/>
          <ac:picMkLst>
            <pc:docMk/>
            <pc:sldMk cId="1967374546" sldId="266"/>
            <ac:picMk id="19" creationId="{1E22EA8C-FFF3-4EA9-BBE4-9CF228ED86FC}"/>
          </ac:picMkLst>
        </pc:picChg>
      </pc:sldChg>
      <pc:sldChg chg="modSp add mod ord">
        <pc:chgData name="Wiemer, Andrew David" userId="8a9c698c-3df8-40de-895c-0bbf19f23122" providerId="ADAL" clId="{DC461051-F01D-473F-8692-EFB68316347B}" dt="2025-10-10T20:44:23.452" v="1674" actId="20577"/>
        <pc:sldMkLst>
          <pc:docMk/>
          <pc:sldMk cId="2355382812" sldId="267"/>
        </pc:sldMkLst>
        <pc:spChg chg="mod">
          <ac:chgData name="Wiemer, Andrew David" userId="8a9c698c-3df8-40de-895c-0bbf19f23122" providerId="ADAL" clId="{DC461051-F01D-473F-8692-EFB68316347B}" dt="2025-10-10T20:44:23.452" v="1674" actId="20577"/>
          <ac:spMkLst>
            <pc:docMk/>
            <pc:sldMk cId="2355382812" sldId="267"/>
            <ac:spMk id="17" creationId="{F4DB805F-BFD9-5BA7-F301-D220321F4821}"/>
          </ac:spMkLst>
        </pc:spChg>
      </pc:sldChg>
      <pc:sldChg chg="modSp add del mod ord">
        <pc:chgData name="Wiemer, Andrew David" userId="8a9c698c-3df8-40de-895c-0bbf19f23122" providerId="ADAL" clId="{DC461051-F01D-473F-8692-EFB68316347B}" dt="2025-10-13T17:01:25.988" v="2769" actId="47"/>
        <pc:sldMkLst>
          <pc:docMk/>
          <pc:sldMk cId="0" sldId="268"/>
        </pc:sldMkLst>
      </pc:sldChg>
      <pc:sldChg chg="add del">
        <pc:chgData name="Wiemer, Andrew David" userId="8a9c698c-3df8-40de-895c-0bbf19f23122" providerId="ADAL" clId="{DC461051-F01D-473F-8692-EFB68316347B}" dt="2025-10-10T21:57:04.483" v="2499" actId="47"/>
        <pc:sldMkLst>
          <pc:docMk/>
          <pc:sldMk cId="0" sldId="269"/>
        </pc:sldMkLst>
      </pc:sldChg>
      <pc:sldChg chg="add del ord">
        <pc:chgData name="Wiemer, Andrew David" userId="8a9c698c-3df8-40de-895c-0bbf19f23122" providerId="ADAL" clId="{DC461051-F01D-473F-8692-EFB68316347B}" dt="2025-10-13T17:17:18.686" v="2808" actId="47"/>
        <pc:sldMkLst>
          <pc:docMk/>
          <pc:sldMk cId="0" sldId="270"/>
        </pc:sldMkLst>
      </pc:sldChg>
      <pc:sldChg chg="modSp add mod ord">
        <pc:chgData name="Wiemer, Andrew David" userId="8a9c698c-3df8-40de-895c-0bbf19f23122" providerId="ADAL" clId="{DC461051-F01D-473F-8692-EFB68316347B}" dt="2025-10-13T17:01:50.786" v="2775" actId="20577"/>
        <pc:sldMkLst>
          <pc:docMk/>
          <pc:sldMk cId="3267394761" sldId="271"/>
        </pc:sldMkLst>
        <pc:spChg chg="mod">
          <ac:chgData name="Wiemer, Andrew David" userId="8a9c698c-3df8-40de-895c-0bbf19f23122" providerId="ADAL" clId="{DC461051-F01D-473F-8692-EFB68316347B}" dt="2025-10-13T17:01:50.786" v="2775" actId="20577"/>
          <ac:spMkLst>
            <pc:docMk/>
            <pc:sldMk cId="3267394761" sldId="271"/>
            <ac:spMk id="12" creationId="{4BB4A32F-0997-FB10-7A91-BA2C07562AF9}"/>
          </ac:spMkLst>
        </pc:spChg>
      </pc:sldChg>
      <pc:sldChg chg="modSp add mod">
        <pc:chgData name="Wiemer, Andrew David" userId="8a9c698c-3df8-40de-895c-0bbf19f23122" providerId="ADAL" clId="{DC461051-F01D-473F-8692-EFB68316347B}" dt="2025-10-10T20:01:13.152" v="811" actId="20577"/>
        <pc:sldMkLst>
          <pc:docMk/>
          <pc:sldMk cId="702258916" sldId="272"/>
        </pc:sldMkLst>
        <pc:spChg chg="mod">
          <ac:chgData name="Wiemer, Andrew David" userId="8a9c698c-3df8-40de-895c-0bbf19f23122" providerId="ADAL" clId="{DC461051-F01D-473F-8692-EFB68316347B}" dt="2025-10-10T20:01:13.152" v="811" actId="20577"/>
          <ac:spMkLst>
            <pc:docMk/>
            <pc:sldMk cId="702258916" sldId="272"/>
            <ac:spMk id="12" creationId="{4FFFE3B2-9280-F45C-1ADD-1009E973031D}"/>
          </ac:spMkLst>
        </pc:spChg>
      </pc:sldChg>
      <pc:sldChg chg="add del">
        <pc:chgData name="Wiemer, Andrew David" userId="8a9c698c-3df8-40de-895c-0bbf19f23122" providerId="ADAL" clId="{DC461051-F01D-473F-8692-EFB68316347B}" dt="2025-10-10T21:05:08.948" v="2133" actId="47"/>
        <pc:sldMkLst>
          <pc:docMk/>
          <pc:sldMk cId="3501582500" sldId="273"/>
        </pc:sldMkLst>
      </pc:sldChg>
      <pc:sldChg chg="addSp delSp modSp add mod">
        <pc:chgData name="Wiemer, Andrew David" userId="8a9c698c-3df8-40de-895c-0bbf19f23122" providerId="ADAL" clId="{DC461051-F01D-473F-8692-EFB68316347B}" dt="2025-10-13T17:06:29.811" v="2786" actId="1076"/>
        <pc:sldMkLst>
          <pc:docMk/>
          <pc:sldMk cId="2973280488" sldId="274"/>
        </pc:sldMkLst>
        <pc:spChg chg="mod">
          <ac:chgData name="Wiemer, Andrew David" userId="8a9c698c-3df8-40de-895c-0bbf19f23122" providerId="ADAL" clId="{DC461051-F01D-473F-8692-EFB68316347B}" dt="2025-10-10T20:11:27.053" v="948" actId="6549"/>
          <ac:spMkLst>
            <pc:docMk/>
            <pc:sldMk cId="2973280488" sldId="274"/>
            <ac:spMk id="3" creationId="{1D5FDE6D-2702-CA7D-657B-319D2B95090E}"/>
          </ac:spMkLst>
        </pc:spChg>
        <pc:spChg chg="mod">
          <ac:chgData name="Wiemer, Andrew David" userId="8a9c698c-3df8-40de-895c-0bbf19f23122" providerId="ADAL" clId="{DC461051-F01D-473F-8692-EFB68316347B}" dt="2025-10-10T20:10:42.076" v="922" actId="20577"/>
          <ac:spMkLst>
            <pc:docMk/>
            <pc:sldMk cId="2973280488" sldId="274"/>
            <ac:spMk id="4" creationId="{BB7AC3EA-061B-DF6D-D30C-9F64180A411E}"/>
          </ac:spMkLst>
        </pc:spChg>
        <pc:spChg chg="mod">
          <ac:chgData name="Wiemer, Andrew David" userId="8a9c698c-3df8-40de-895c-0bbf19f23122" providerId="ADAL" clId="{DC461051-F01D-473F-8692-EFB68316347B}" dt="2025-10-13T16:39:19.644" v="2533"/>
          <ac:spMkLst>
            <pc:docMk/>
            <pc:sldMk cId="2973280488" sldId="274"/>
            <ac:spMk id="5" creationId="{741AC9E9-B782-3FBB-7C29-0B2486D1A73F}"/>
          </ac:spMkLst>
        </pc:spChg>
        <pc:spChg chg="mod">
          <ac:chgData name="Wiemer, Andrew David" userId="8a9c698c-3df8-40de-895c-0bbf19f23122" providerId="ADAL" clId="{DC461051-F01D-473F-8692-EFB68316347B}" dt="2025-10-13T16:38:14.380" v="2527" actId="20577"/>
          <ac:spMkLst>
            <pc:docMk/>
            <pc:sldMk cId="2973280488" sldId="274"/>
            <ac:spMk id="6" creationId="{EADA1EEB-4441-4B6D-BEC6-D50B3E80BCBE}"/>
          </ac:spMkLst>
        </pc:spChg>
        <pc:picChg chg="add mod">
          <ac:chgData name="Wiemer, Andrew David" userId="8a9c698c-3df8-40de-895c-0bbf19f23122" providerId="ADAL" clId="{DC461051-F01D-473F-8692-EFB68316347B}" dt="2025-10-13T17:06:29.811" v="2786" actId="1076"/>
          <ac:picMkLst>
            <pc:docMk/>
            <pc:sldMk cId="2973280488" sldId="274"/>
            <ac:picMk id="1026" creationId="{CCDED82D-A8A3-A779-F94F-0C298C724442}"/>
          </ac:picMkLst>
        </pc:picChg>
      </pc:sldChg>
      <pc:sldChg chg="addSp delSp modSp add mod ord">
        <pc:chgData name="Wiemer, Andrew David" userId="8a9c698c-3df8-40de-895c-0bbf19f23122" providerId="ADAL" clId="{DC461051-F01D-473F-8692-EFB68316347B}" dt="2025-10-13T17:45:00.132" v="3010" actId="1076"/>
        <pc:sldMkLst>
          <pc:docMk/>
          <pc:sldMk cId="4253492026" sldId="275"/>
        </pc:sldMkLst>
        <pc:spChg chg="mod">
          <ac:chgData name="Wiemer, Andrew David" userId="8a9c698c-3df8-40de-895c-0bbf19f23122" providerId="ADAL" clId="{DC461051-F01D-473F-8692-EFB68316347B}" dt="2025-10-10T20:36:12.355" v="1395" actId="20577"/>
          <ac:spMkLst>
            <pc:docMk/>
            <pc:sldMk cId="4253492026" sldId="275"/>
            <ac:spMk id="4" creationId="{3E4AF53F-A6DE-F45F-1B77-C55683EF8A09}"/>
          </ac:spMkLst>
        </pc:spChg>
        <pc:spChg chg="mod">
          <ac:chgData name="Wiemer, Andrew David" userId="8a9c698c-3df8-40de-895c-0bbf19f23122" providerId="ADAL" clId="{DC461051-F01D-473F-8692-EFB68316347B}" dt="2025-10-13T16:39:33.577" v="2535" actId="6549"/>
          <ac:spMkLst>
            <pc:docMk/>
            <pc:sldMk cId="4253492026" sldId="275"/>
            <ac:spMk id="5" creationId="{B3CB25C1-74F5-338F-0B43-1611AA49F797}"/>
          </ac:spMkLst>
        </pc:spChg>
        <pc:spChg chg="mod">
          <ac:chgData name="Wiemer, Andrew David" userId="8a9c698c-3df8-40de-895c-0bbf19f23122" providerId="ADAL" clId="{DC461051-F01D-473F-8692-EFB68316347B}" dt="2025-10-13T16:38:46.441" v="2529" actId="20577"/>
          <ac:spMkLst>
            <pc:docMk/>
            <pc:sldMk cId="4253492026" sldId="275"/>
            <ac:spMk id="6" creationId="{7FA205A5-9358-4A1C-6FBA-9FCDEC889D3D}"/>
          </ac:spMkLst>
        </pc:spChg>
        <pc:picChg chg="add mod">
          <ac:chgData name="Wiemer, Andrew David" userId="8a9c698c-3df8-40de-895c-0bbf19f23122" providerId="ADAL" clId="{DC461051-F01D-473F-8692-EFB68316347B}" dt="2025-10-13T17:45:00.132" v="3010" actId="1076"/>
          <ac:picMkLst>
            <pc:docMk/>
            <pc:sldMk cId="4253492026" sldId="275"/>
            <ac:picMk id="7" creationId="{BA8E6547-1386-51E5-3419-20FE02D92BAC}"/>
          </ac:picMkLst>
        </pc:picChg>
        <pc:picChg chg="add mod">
          <ac:chgData name="Wiemer, Andrew David" userId="8a9c698c-3df8-40de-895c-0bbf19f23122" providerId="ADAL" clId="{DC461051-F01D-473F-8692-EFB68316347B}" dt="2025-10-13T17:44:58.628" v="3009" actId="14100"/>
          <ac:picMkLst>
            <pc:docMk/>
            <pc:sldMk cId="4253492026" sldId="275"/>
            <ac:picMk id="8" creationId="{D68A86C2-3F0B-E03F-5ACF-22A418B18FA6}"/>
          </ac:picMkLst>
        </pc:picChg>
        <pc:cxnChg chg="mod">
          <ac:chgData name="Wiemer, Andrew David" userId="8a9c698c-3df8-40de-895c-0bbf19f23122" providerId="ADAL" clId="{DC461051-F01D-473F-8692-EFB68316347B}" dt="2025-10-10T20:13:38.565" v="956" actId="692"/>
          <ac:cxnSpMkLst>
            <pc:docMk/>
            <pc:sldMk cId="4253492026" sldId="275"/>
            <ac:cxnSpMk id="13" creationId="{FF8E39C2-1FCE-3E78-CE37-5CB59FC4BBF5}"/>
          </ac:cxnSpMkLst>
        </pc:cxnChg>
        <pc:cxnChg chg="mod">
          <ac:chgData name="Wiemer, Andrew David" userId="8a9c698c-3df8-40de-895c-0bbf19f23122" providerId="ADAL" clId="{DC461051-F01D-473F-8692-EFB68316347B}" dt="2025-10-13T16:40:06.464" v="2536" actId="692"/>
          <ac:cxnSpMkLst>
            <pc:docMk/>
            <pc:sldMk cId="4253492026" sldId="275"/>
            <ac:cxnSpMk id="14" creationId="{F0292601-650D-2A64-8AF2-D7B201D82FC1}"/>
          </ac:cxnSpMkLst>
        </pc:cxnChg>
        <pc:cxnChg chg="mod">
          <ac:chgData name="Wiemer, Andrew David" userId="8a9c698c-3df8-40de-895c-0bbf19f23122" providerId="ADAL" clId="{DC461051-F01D-473F-8692-EFB68316347B}" dt="2025-10-13T16:40:11.640" v="2537" actId="692"/>
          <ac:cxnSpMkLst>
            <pc:docMk/>
            <pc:sldMk cId="4253492026" sldId="275"/>
            <ac:cxnSpMk id="15" creationId="{9B13E70F-15F6-4D10-FD19-181A655B3B67}"/>
          </ac:cxnSpMkLst>
        </pc:cxnChg>
      </pc:sldChg>
      <pc:sldChg chg="addSp delSp modSp add del mod">
        <pc:chgData name="Wiemer, Andrew David" userId="8a9c698c-3df8-40de-895c-0bbf19f23122" providerId="ADAL" clId="{DC461051-F01D-473F-8692-EFB68316347B}" dt="2025-10-13T16:53:51.657" v="2713" actId="47"/>
        <pc:sldMkLst>
          <pc:docMk/>
          <pc:sldMk cId="1423518304" sldId="276"/>
        </pc:sldMkLst>
      </pc:sldChg>
      <pc:sldChg chg="addSp delSp modSp add mod">
        <pc:chgData name="Wiemer, Andrew David" userId="8a9c698c-3df8-40de-895c-0bbf19f23122" providerId="ADAL" clId="{DC461051-F01D-473F-8692-EFB68316347B}" dt="2025-10-13T16:57:46.339" v="2744" actId="692"/>
        <pc:sldMkLst>
          <pc:docMk/>
          <pc:sldMk cId="1083756850" sldId="277"/>
        </pc:sldMkLst>
        <pc:spChg chg="mod">
          <ac:chgData name="Wiemer, Andrew David" userId="8a9c698c-3df8-40de-895c-0bbf19f23122" providerId="ADAL" clId="{DC461051-F01D-473F-8692-EFB68316347B}" dt="2025-10-13T16:57:39.417" v="2742"/>
          <ac:spMkLst>
            <pc:docMk/>
            <pc:sldMk cId="1083756850" sldId="277"/>
            <ac:spMk id="5" creationId="{6C85A316-54EC-4FBE-EF43-FC2087018DE2}"/>
          </ac:spMkLst>
        </pc:spChg>
        <pc:spChg chg="mod">
          <ac:chgData name="Wiemer, Andrew David" userId="8a9c698c-3df8-40de-895c-0bbf19f23122" providerId="ADAL" clId="{DC461051-F01D-473F-8692-EFB68316347B}" dt="2025-10-10T21:22:29.295" v="2388" actId="14100"/>
          <ac:spMkLst>
            <pc:docMk/>
            <pc:sldMk cId="1083756850" sldId="277"/>
            <ac:spMk id="6" creationId="{17F93ACB-B17A-DACB-7647-0124DA90A820}"/>
          </ac:spMkLst>
        </pc:spChg>
        <pc:picChg chg="add mod">
          <ac:chgData name="Wiemer, Andrew David" userId="8a9c698c-3df8-40de-895c-0bbf19f23122" providerId="ADAL" clId="{DC461051-F01D-473F-8692-EFB68316347B}" dt="2025-10-10T21:21:59.813" v="2384" actId="1076"/>
          <ac:picMkLst>
            <pc:docMk/>
            <pc:sldMk cId="1083756850" sldId="277"/>
            <ac:picMk id="4098" creationId="{A896FF10-41F2-D638-F07E-745DB0F500B6}"/>
          </ac:picMkLst>
        </pc:picChg>
        <pc:picChg chg="add mod">
          <ac:chgData name="Wiemer, Andrew David" userId="8a9c698c-3df8-40de-895c-0bbf19f23122" providerId="ADAL" clId="{DC461051-F01D-473F-8692-EFB68316347B}" dt="2025-10-10T21:22:37.277" v="2391" actId="1076"/>
          <ac:picMkLst>
            <pc:docMk/>
            <pc:sldMk cId="1083756850" sldId="277"/>
            <ac:picMk id="4100" creationId="{3C46899E-2B18-207A-F779-945BF8E6FB86}"/>
          </ac:picMkLst>
        </pc:picChg>
        <pc:cxnChg chg="mod">
          <ac:chgData name="Wiemer, Andrew David" userId="8a9c698c-3df8-40de-895c-0bbf19f23122" providerId="ADAL" clId="{DC461051-F01D-473F-8692-EFB68316347B}" dt="2025-10-13T16:57:43.397" v="2743" actId="692"/>
          <ac:cxnSpMkLst>
            <pc:docMk/>
            <pc:sldMk cId="1083756850" sldId="277"/>
            <ac:cxnSpMk id="14" creationId="{D3A05E1B-7947-0801-10EE-4D14EA778142}"/>
          </ac:cxnSpMkLst>
        </pc:cxnChg>
        <pc:cxnChg chg="mod">
          <ac:chgData name="Wiemer, Andrew David" userId="8a9c698c-3df8-40de-895c-0bbf19f23122" providerId="ADAL" clId="{DC461051-F01D-473F-8692-EFB68316347B}" dt="2025-10-13T16:57:46.339" v="2744" actId="692"/>
          <ac:cxnSpMkLst>
            <pc:docMk/>
            <pc:sldMk cId="1083756850" sldId="277"/>
            <ac:cxnSpMk id="15" creationId="{F92D5495-04C1-2683-B841-5CE11C00C9AE}"/>
          </ac:cxnSpMkLst>
        </pc:cxnChg>
      </pc:sldChg>
      <pc:sldChg chg="addSp delSp modSp add mod">
        <pc:chgData name="Wiemer, Andrew David" userId="8a9c698c-3df8-40de-895c-0bbf19f23122" providerId="ADAL" clId="{DC461051-F01D-473F-8692-EFB68316347B}" dt="2025-10-13T16:57:59.919" v="2748" actId="692"/>
        <pc:sldMkLst>
          <pc:docMk/>
          <pc:sldMk cId="4009807457" sldId="278"/>
        </pc:sldMkLst>
        <pc:spChg chg="mod">
          <ac:chgData name="Wiemer, Andrew David" userId="8a9c698c-3df8-40de-895c-0bbf19f23122" providerId="ADAL" clId="{DC461051-F01D-473F-8692-EFB68316347B}" dt="2025-10-13T16:57:52.683" v="2746"/>
          <ac:spMkLst>
            <pc:docMk/>
            <pc:sldMk cId="4009807457" sldId="278"/>
            <ac:spMk id="5" creationId="{82E13869-5B59-39B3-1C73-1DF3496ACF8D}"/>
          </ac:spMkLst>
        </pc:spChg>
        <pc:spChg chg="mod">
          <ac:chgData name="Wiemer, Andrew David" userId="8a9c698c-3df8-40de-895c-0bbf19f23122" providerId="ADAL" clId="{DC461051-F01D-473F-8692-EFB68316347B}" dt="2025-10-10T20:30:20.615" v="1261" actId="255"/>
          <ac:spMkLst>
            <pc:docMk/>
            <pc:sldMk cId="4009807457" sldId="278"/>
            <ac:spMk id="6" creationId="{10100970-DE24-AC40-186D-CF4CEC246AC4}"/>
          </ac:spMkLst>
        </pc:spChg>
        <pc:picChg chg="add mod">
          <ac:chgData name="Wiemer, Andrew David" userId="8a9c698c-3df8-40de-895c-0bbf19f23122" providerId="ADAL" clId="{DC461051-F01D-473F-8692-EFB68316347B}" dt="2025-10-10T21:21:22.798" v="2381" actId="1076"/>
          <ac:picMkLst>
            <pc:docMk/>
            <pc:sldMk cId="4009807457" sldId="278"/>
            <ac:picMk id="3074" creationId="{EBBFEB40-8F49-704E-5747-598EA2FA2D71}"/>
          </ac:picMkLst>
        </pc:picChg>
        <pc:cxnChg chg="mod">
          <ac:chgData name="Wiemer, Andrew David" userId="8a9c698c-3df8-40de-895c-0bbf19f23122" providerId="ADAL" clId="{DC461051-F01D-473F-8692-EFB68316347B}" dt="2025-10-13T16:57:56.400" v="2747" actId="692"/>
          <ac:cxnSpMkLst>
            <pc:docMk/>
            <pc:sldMk cId="4009807457" sldId="278"/>
            <ac:cxnSpMk id="14" creationId="{BCE7F6F7-9492-72C8-CE0A-7F63DB8458DB}"/>
          </ac:cxnSpMkLst>
        </pc:cxnChg>
        <pc:cxnChg chg="mod">
          <ac:chgData name="Wiemer, Andrew David" userId="8a9c698c-3df8-40de-895c-0bbf19f23122" providerId="ADAL" clId="{DC461051-F01D-473F-8692-EFB68316347B}" dt="2025-10-13T16:57:59.919" v="2748" actId="692"/>
          <ac:cxnSpMkLst>
            <pc:docMk/>
            <pc:sldMk cId="4009807457" sldId="278"/>
            <ac:cxnSpMk id="15" creationId="{27C18E67-0E4D-C5E6-78E9-3C6712C63B3B}"/>
          </ac:cxnSpMkLst>
        </pc:cxnChg>
      </pc:sldChg>
      <pc:sldChg chg="addSp delSp modSp add mod ord">
        <pc:chgData name="Wiemer, Andrew David" userId="8a9c698c-3df8-40de-895c-0bbf19f23122" providerId="ADAL" clId="{DC461051-F01D-473F-8692-EFB68316347B}" dt="2025-10-13T16:58:14.427" v="2752" actId="692"/>
        <pc:sldMkLst>
          <pc:docMk/>
          <pc:sldMk cId="2887389333" sldId="279"/>
        </pc:sldMkLst>
        <pc:spChg chg="mod">
          <ac:chgData name="Wiemer, Andrew David" userId="8a9c698c-3df8-40de-895c-0bbf19f23122" providerId="ADAL" clId="{DC461051-F01D-473F-8692-EFB68316347B}" dt="2025-10-13T16:58:07.866" v="2750"/>
          <ac:spMkLst>
            <pc:docMk/>
            <pc:sldMk cId="2887389333" sldId="279"/>
            <ac:spMk id="5" creationId="{36D1796A-B6E4-F261-4B27-A7222110D951}"/>
          </ac:spMkLst>
        </pc:spChg>
        <pc:spChg chg="mod">
          <ac:chgData name="Wiemer, Andrew David" userId="8a9c698c-3df8-40de-895c-0bbf19f23122" providerId="ADAL" clId="{DC461051-F01D-473F-8692-EFB68316347B}" dt="2025-10-10T20:30:52.074" v="1292" actId="20577"/>
          <ac:spMkLst>
            <pc:docMk/>
            <pc:sldMk cId="2887389333" sldId="279"/>
            <ac:spMk id="6" creationId="{BC649A8D-14A6-2DBE-C190-20B25D72AD59}"/>
          </ac:spMkLst>
        </pc:spChg>
        <pc:picChg chg="add mod">
          <ac:chgData name="Wiemer, Andrew David" userId="8a9c698c-3df8-40de-895c-0bbf19f23122" providerId="ADAL" clId="{DC461051-F01D-473F-8692-EFB68316347B}" dt="2025-10-10T21:20:33.453" v="2375" actId="1076"/>
          <ac:picMkLst>
            <pc:docMk/>
            <pc:sldMk cId="2887389333" sldId="279"/>
            <ac:picMk id="1034" creationId="{B4A9028B-1214-EC7B-9BE5-6599A5C653F3}"/>
          </ac:picMkLst>
        </pc:picChg>
        <pc:cxnChg chg="mod">
          <ac:chgData name="Wiemer, Andrew David" userId="8a9c698c-3df8-40de-895c-0bbf19f23122" providerId="ADAL" clId="{DC461051-F01D-473F-8692-EFB68316347B}" dt="2025-10-13T16:58:11.273" v="2751" actId="692"/>
          <ac:cxnSpMkLst>
            <pc:docMk/>
            <pc:sldMk cId="2887389333" sldId="279"/>
            <ac:cxnSpMk id="14" creationId="{B3A113AE-FCD4-19E2-9256-F8A3CBBF525C}"/>
          </ac:cxnSpMkLst>
        </pc:cxnChg>
        <pc:cxnChg chg="mod">
          <ac:chgData name="Wiemer, Andrew David" userId="8a9c698c-3df8-40de-895c-0bbf19f23122" providerId="ADAL" clId="{DC461051-F01D-473F-8692-EFB68316347B}" dt="2025-10-13T16:58:14.427" v="2752" actId="692"/>
          <ac:cxnSpMkLst>
            <pc:docMk/>
            <pc:sldMk cId="2887389333" sldId="279"/>
            <ac:cxnSpMk id="15" creationId="{FF35E663-4354-F4F2-4B51-7E0C8225FD4B}"/>
          </ac:cxnSpMkLst>
        </pc:cxnChg>
      </pc:sldChg>
      <pc:sldChg chg="addSp delSp modSp add mod ord">
        <pc:chgData name="Wiemer, Andrew David" userId="8a9c698c-3df8-40de-895c-0bbf19f23122" providerId="ADAL" clId="{DC461051-F01D-473F-8692-EFB68316347B}" dt="2025-10-13T17:50:11.154" v="3036" actId="1076"/>
        <pc:sldMkLst>
          <pc:docMk/>
          <pc:sldMk cId="1355385710" sldId="280"/>
        </pc:sldMkLst>
        <pc:spChg chg="mod">
          <ac:chgData name="Wiemer, Andrew David" userId="8a9c698c-3df8-40de-895c-0bbf19f23122" providerId="ADAL" clId="{DC461051-F01D-473F-8692-EFB68316347B}" dt="2025-10-13T16:58:46.893" v="2759" actId="21"/>
          <ac:spMkLst>
            <pc:docMk/>
            <pc:sldMk cId="1355385710" sldId="280"/>
            <ac:spMk id="5" creationId="{82CCE591-97AC-16F4-CA44-EC0A9114E836}"/>
          </ac:spMkLst>
        </pc:spChg>
        <pc:spChg chg="mod">
          <ac:chgData name="Wiemer, Andrew David" userId="8a9c698c-3df8-40de-895c-0bbf19f23122" providerId="ADAL" clId="{DC461051-F01D-473F-8692-EFB68316347B}" dt="2025-10-10T20:32:24.706" v="1382" actId="12"/>
          <ac:spMkLst>
            <pc:docMk/>
            <pc:sldMk cId="1355385710" sldId="280"/>
            <ac:spMk id="6" creationId="{EA4738E6-12B6-FA7F-7449-C9B6D67497E6}"/>
          </ac:spMkLst>
        </pc:spChg>
        <pc:picChg chg="add mod">
          <ac:chgData name="Wiemer, Andrew David" userId="8a9c698c-3df8-40de-895c-0bbf19f23122" providerId="ADAL" clId="{DC461051-F01D-473F-8692-EFB68316347B}" dt="2025-10-13T17:49:34.123" v="3031" actId="1076"/>
          <ac:picMkLst>
            <pc:docMk/>
            <pc:sldMk cId="1355385710" sldId="280"/>
            <ac:picMk id="7170" creationId="{9B33BB44-4A00-99A7-DBED-2F9E0BF61D04}"/>
          </ac:picMkLst>
        </pc:picChg>
        <pc:picChg chg="add mod">
          <ac:chgData name="Wiemer, Andrew David" userId="8a9c698c-3df8-40de-895c-0bbf19f23122" providerId="ADAL" clId="{DC461051-F01D-473F-8692-EFB68316347B}" dt="2025-10-13T17:50:11.154" v="3036" actId="1076"/>
          <ac:picMkLst>
            <pc:docMk/>
            <pc:sldMk cId="1355385710" sldId="280"/>
            <ac:picMk id="7172" creationId="{7A4EF16A-EE67-73DA-B879-8167A86CDB9A}"/>
          </ac:picMkLst>
        </pc:picChg>
        <pc:cxnChg chg="mod">
          <ac:chgData name="Wiemer, Andrew David" userId="8a9c698c-3df8-40de-895c-0bbf19f23122" providerId="ADAL" clId="{DC461051-F01D-473F-8692-EFB68316347B}" dt="2025-10-13T16:58:22.475" v="2755" actId="692"/>
          <ac:cxnSpMkLst>
            <pc:docMk/>
            <pc:sldMk cId="1355385710" sldId="280"/>
            <ac:cxnSpMk id="14" creationId="{389FCA64-F17B-3C9C-5E28-4967470B48EF}"/>
          </ac:cxnSpMkLst>
        </pc:cxnChg>
        <pc:cxnChg chg="mod">
          <ac:chgData name="Wiemer, Andrew David" userId="8a9c698c-3df8-40de-895c-0bbf19f23122" providerId="ADAL" clId="{DC461051-F01D-473F-8692-EFB68316347B}" dt="2025-10-13T16:58:26.010" v="2756" actId="692"/>
          <ac:cxnSpMkLst>
            <pc:docMk/>
            <pc:sldMk cId="1355385710" sldId="280"/>
            <ac:cxnSpMk id="15" creationId="{B9654725-89DB-05C1-863E-BA2BECA19D5B}"/>
          </ac:cxnSpMkLst>
        </pc:cxnChg>
      </pc:sldChg>
      <pc:sldChg chg="addSp delSp modSp add mod ord">
        <pc:chgData name="Wiemer, Andrew David" userId="8a9c698c-3df8-40de-895c-0bbf19f23122" providerId="ADAL" clId="{DC461051-F01D-473F-8692-EFB68316347B}" dt="2025-10-13T17:08:33.040" v="2806" actId="20577"/>
        <pc:sldMkLst>
          <pc:docMk/>
          <pc:sldMk cId="2114418351" sldId="281"/>
        </pc:sldMkLst>
        <pc:spChg chg="add mod">
          <ac:chgData name="Wiemer, Andrew David" userId="8a9c698c-3df8-40de-895c-0bbf19f23122" providerId="ADAL" clId="{DC461051-F01D-473F-8692-EFB68316347B}" dt="2025-10-13T17:08:33.040" v="2806" actId="20577"/>
          <ac:spMkLst>
            <pc:docMk/>
            <pc:sldMk cId="2114418351" sldId="281"/>
            <ac:spMk id="2" creationId="{B1FF25AD-D943-28A5-EB7E-33867F58D7D0}"/>
          </ac:spMkLst>
        </pc:spChg>
        <pc:spChg chg="mod">
          <ac:chgData name="Wiemer, Andrew David" userId="8a9c698c-3df8-40de-895c-0bbf19f23122" providerId="ADAL" clId="{DC461051-F01D-473F-8692-EFB68316347B}" dt="2025-10-13T17:07:41.570" v="2805" actId="1076"/>
          <ac:spMkLst>
            <pc:docMk/>
            <pc:sldMk cId="2114418351" sldId="281"/>
            <ac:spMk id="4" creationId="{2201979B-37DD-D68D-D136-43283EEFB898}"/>
          </ac:spMkLst>
        </pc:spChg>
        <pc:spChg chg="mod">
          <ac:chgData name="Wiemer, Andrew David" userId="8a9c698c-3df8-40de-895c-0bbf19f23122" providerId="ADAL" clId="{DC461051-F01D-473F-8692-EFB68316347B}" dt="2025-10-13T16:41:04.112" v="2543"/>
          <ac:spMkLst>
            <pc:docMk/>
            <pc:sldMk cId="2114418351" sldId="281"/>
            <ac:spMk id="5" creationId="{8FD91BE5-D328-0623-F7C0-4FB4C26B542D}"/>
          </ac:spMkLst>
        </pc:spChg>
        <pc:picChg chg="add mod">
          <ac:chgData name="Wiemer, Andrew David" userId="8a9c698c-3df8-40de-895c-0bbf19f23122" providerId="ADAL" clId="{DC461051-F01D-473F-8692-EFB68316347B}" dt="2025-10-13T16:46:42.023" v="2654" actId="1076"/>
          <ac:picMkLst>
            <pc:docMk/>
            <pc:sldMk cId="2114418351" sldId="281"/>
            <ac:picMk id="6" creationId="{D4AAE1A2-2149-EE93-10CD-9C4B17F7910B}"/>
          </ac:picMkLst>
        </pc:picChg>
        <pc:cxnChg chg="mod">
          <ac:chgData name="Wiemer, Andrew David" userId="8a9c698c-3df8-40de-895c-0bbf19f23122" providerId="ADAL" clId="{DC461051-F01D-473F-8692-EFB68316347B}" dt="2025-10-13T16:41:11.517" v="2545" actId="692"/>
          <ac:cxnSpMkLst>
            <pc:docMk/>
            <pc:sldMk cId="2114418351" sldId="281"/>
            <ac:cxnSpMk id="14" creationId="{424973B6-9AF7-FB95-7358-615E4385A3C0}"/>
          </ac:cxnSpMkLst>
        </pc:cxnChg>
        <pc:cxnChg chg="mod">
          <ac:chgData name="Wiemer, Andrew David" userId="8a9c698c-3df8-40de-895c-0bbf19f23122" providerId="ADAL" clId="{DC461051-F01D-473F-8692-EFB68316347B}" dt="2025-10-13T16:41:08.414" v="2544" actId="692"/>
          <ac:cxnSpMkLst>
            <pc:docMk/>
            <pc:sldMk cId="2114418351" sldId="281"/>
            <ac:cxnSpMk id="15" creationId="{6C1F5116-8008-BDE7-78B4-6C4CBA55AE03}"/>
          </ac:cxnSpMkLst>
        </pc:cxnChg>
      </pc:sldChg>
      <pc:sldChg chg="addSp delSp modSp add mod ord">
        <pc:chgData name="Wiemer, Andrew David" userId="8a9c698c-3df8-40de-895c-0bbf19f23122" providerId="ADAL" clId="{DC461051-F01D-473F-8692-EFB68316347B}" dt="2025-10-13T17:47:25.803" v="3015" actId="1076"/>
        <pc:sldMkLst>
          <pc:docMk/>
          <pc:sldMk cId="737183330" sldId="282"/>
        </pc:sldMkLst>
        <pc:spChg chg="mod">
          <ac:chgData name="Wiemer, Andrew David" userId="8a9c698c-3df8-40de-895c-0bbf19f23122" providerId="ADAL" clId="{DC461051-F01D-473F-8692-EFB68316347B}" dt="2025-10-13T16:56:20.739" v="2740" actId="20577"/>
          <ac:spMkLst>
            <pc:docMk/>
            <pc:sldMk cId="737183330" sldId="282"/>
            <ac:spMk id="2" creationId="{BAFA9FA8-32D2-0624-8AE3-5AE075C5D18D}"/>
          </ac:spMkLst>
        </pc:spChg>
        <pc:spChg chg="mod">
          <ac:chgData name="Wiemer, Andrew David" userId="8a9c698c-3df8-40de-895c-0bbf19f23122" providerId="ADAL" clId="{DC461051-F01D-473F-8692-EFB68316347B}" dt="2025-10-13T16:41:34.087" v="2549" actId="6549"/>
          <ac:spMkLst>
            <pc:docMk/>
            <pc:sldMk cId="737183330" sldId="282"/>
            <ac:spMk id="5" creationId="{B68376CB-8E50-9B9E-DD8E-FEB88843638C}"/>
          </ac:spMkLst>
        </pc:spChg>
        <pc:picChg chg="add mod">
          <ac:chgData name="Wiemer, Andrew David" userId="8a9c698c-3df8-40de-895c-0bbf19f23122" providerId="ADAL" clId="{DC461051-F01D-473F-8692-EFB68316347B}" dt="2025-10-13T16:56:00.592" v="2722" actId="1076"/>
          <ac:picMkLst>
            <pc:docMk/>
            <pc:sldMk cId="737183330" sldId="282"/>
            <ac:picMk id="7" creationId="{820DF4AA-630E-CE4B-2728-2A5A9C622BB7}"/>
          </ac:picMkLst>
        </pc:picChg>
        <pc:picChg chg="add mod">
          <ac:chgData name="Wiemer, Andrew David" userId="8a9c698c-3df8-40de-895c-0bbf19f23122" providerId="ADAL" clId="{DC461051-F01D-473F-8692-EFB68316347B}" dt="2025-10-13T17:47:25.803" v="3015" actId="1076"/>
          <ac:picMkLst>
            <pc:docMk/>
            <pc:sldMk cId="737183330" sldId="282"/>
            <ac:picMk id="9" creationId="{1F707C5A-D20E-EC41-4A51-129FAB7F28C1}"/>
          </ac:picMkLst>
        </pc:picChg>
        <pc:cxnChg chg="mod">
          <ac:chgData name="Wiemer, Andrew David" userId="8a9c698c-3df8-40de-895c-0bbf19f23122" providerId="ADAL" clId="{DC461051-F01D-473F-8692-EFB68316347B}" dt="2025-10-13T16:41:32.140" v="2548" actId="692"/>
          <ac:cxnSpMkLst>
            <pc:docMk/>
            <pc:sldMk cId="737183330" sldId="282"/>
            <ac:cxnSpMk id="14" creationId="{691365C4-DF7B-B058-D6A4-3917B911B84A}"/>
          </ac:cxnSpMkLst>
        </pc:cxnChg>
        <pc:cxnChg chg="mod">
          <ac:chgData name="Wiemer, Andrew David" userId="8a9c698c-3df8-40de-895c-0bbf19f23122" providerId="ADAL" clId="{DC461051-F01D-473F-8692-EFB68316347B}" dt="2025-10-13T16:41:24.807" v="2547" actId="692"/>
          <ac:cxnSpMkLst>
            <pc:docMk/>
            <pc:sldMk cId="737183330" sldId="282"/>
            <ac:cxnSpMk id="15" creationId="{09EA5319-AA16-50E5-51FB-8668FC281D8B}"/>
          </ac:cxnSpMkLst>
        </pc:cxnChg>
      </pc:sldChg>
      <pc:sldChg chg="add">
        <pc:chgData name="Wiemer, Andrew David" userId="8a9c698c-3df8-40de-895c-0bbf19f23122" providerId="ADAL" clId="{DC461051-F01D-473F-8692-EFB68316347B}" dt="2025-10-10T20:42:55.963" v="1619" actId="2890"/>
        <pc:sldMkLst>
          <pc:docMk/>
          <pc:sldMk cId="2682650514" sldId="283"/>
        </pc:sldMkLst>
      </pc:sldChg>
      <pc:sldChg chg="modSp add mod ord">
        <pc:chgData name="Wiemer, Andrew David" userId="8a9c698c-3df8-40de-895c-0bbf19f23122" providerId="ADAL" clId="{DC461051-F01D-473F-8692-EFB68316347B}" dt="2025-10-13T16:37:58.230" v="2524"/>
        <pc:sldMkLst>
          <pc:docMk/>
          <pc:sldMk cId="1083618582" sldId="284"/>
        </pc:sldMkLst>
        <pc:spChg chg="mod">
          <ac:chgData name="Wiemer, Andrew David" userId="8a9c698c-3df8-40de-895c-0bbf19f23122" providerId="ADAL" clId="{DC461051-F01D-473F-8692-EFB68316347B}" dt="2025-10-10T20:44:40.854" v="1682" actId="20577"/>
          <ac:spMkLst>
            <pc:docMk/>
            <pc:sldMk cId="1083618582" sldId="284"/>
            <ac:spMk id="17" creationId="{97BED8D0-EDAF-C4F6-8ADD-49B52FABAA52}"/>
          </ac:spMkLst>
        </pc:spChg>
      </pc:sldChg>
      <pc:sldChg chg="addSp delSp modSp add mod ord">
        <pc:chgData name="Wiemer, Andrew David" userId="8a9c698c-3df8-40de-895c-0bbf19f23122" providerId="ADAL" clId="{DC461051-F01D-473F-8692-EFB68316347B}" dt="2025-10-13T17:07:14.778" v="2787" actId="6549"/>
        <pc:sldMkLst>
          <pc:docMk/>
          <pc:sldMk cId="2585348356" sldId="285"/>
        </pc:sldMkLst>
        <pc:spChg chg="mod">
          <ac:chgData name="Wiemer, Andrew David" userId="8a9c698c-3df8-40de-895c-0bbf19f23122" providerId="ADAL" clId="{DC461051-F01D-473F-8692-EFB68316347B}" dt="2025-10-13T17:07:14.778" v="2787" actId="6549"/>
          <ac:spMkLst>
            <pc:docMk/>
            <pc:sldMk cId="2585348356" sldId="285"/>
            <ac:spMk id="2" creationId="{62AE55F8-AB7D-2716-4CAA-D7AACEB64871}"/>
          </ac:spMkLst>
        </pc:spChg>
        <pc:spChg chg="mod">
          <ac:chgData name="Wiemer, Andrew David" userId="8a9c698c-3df8-40de-895c-0bbf19f23122" providerId="ADAL" clId="{DC461051-F01D-473F-8692-EFB68316347B}" dt="2025-10-13T16:46:19.200" v="2649"/>
          <ac:spMkLst>
            <pc:docMk/>
            <pc:sldMk cId="2585348356" sldId="285"/>
            <ac:spMk id="5" creationId="{7D2DCECF-3D7F-CCC1-1730-9B658A87015E}"/>
          </ac:spMkLst>
        </pc:spChg>
        <pc:picChg chg="add mod">
          <ac:chgData name="Wiemer, Andrew David" userId="8a9c698c-3df8-40de-895c-0bbf19f23122" providerId="ADAL" clId="{DC461051-F01D-473F-8692-EFB68316347B}" dt="2025-10-13T15:27:40.190" v="2520"/>
          <ac:picMkLst>
            <pc:docMk/>
            <pc:sldMk cId="2585348356" sldId="285"/>
            <ac:picMk id="6" creationId="{E5DDA19F-7A8F-CD77-B2A6-D1D7E015154F}"/>
          </ac:picMkLst>
        </pc:picChg>
        <pc:cxnChg chg="mod">
          <ac:chgData name="Wiemer, Andrew David" userId="8a9c698c-3df8-40de-895c-0bbf19f23122" providerId="ADAL" clId="{DC461051-F01D-473F-8692-EFB68316347B}" dt="2025-10-13T16:46:25.255" v="2651" actId="692"/>
          <ac:cxnSpMkLst>
            <pc:docMk/>
            <pc:sldMk cId="2585348356" sldId="285"/>
            <ac:cxnSpMk id="14" creationId="{9AB806E3-F95C-EEC4-11FD-9A71AB63F34A}"/>
          </ac:cxnSpMkLst>
        </pc:cxnChg>
        <pc:cxnChg chg="mod">
          <ac:chgData name="Wiemer, Andrew David" userId="8a9c698c-3df8-40de-895c-0bbf19f23122" providerId="ADAL" clId="{DC461051-F01D-473F-8692-EFB68316347B}" dt="2025-10-13T16:46:22.530" v="2650" actId="692"/>
          <ac:cxnSpMkLst>
            <pc:docMk/>
            <pc:sldMk cId="2585348356" sldId="285"/>
            <ac:cxnSpMk id="15" creationId="{58E34532-411A-50B6-52C7-6A2D4C0112EB}"/>
          </ac:cxnSpMkLst>
        </pc:cxnChg>
      </pc:sldChg>
      <pc:sldChg chg="addSp delSp modSp add mod">
        <pc:chgData name="Wiemer, Andrew David" userId="8a9c698c-3df8-40de-895c-0bbf19f23122" providerId="ADAL" clId="{DC461051-F01D-473F-8692-EFB68316347B}" dt="2025-10-13T17:23:10.990" v="2819" actId="1076"/>
        <pc:sldMkLst>
          <pc:docMk/>
          <pc:sldMk cId="3977502770" sldId="286"/>
        </pc:sldMkLst>
        <pc:spChg chg="mod">
          <ac:chgData name="Wiemer, Andrew David" userId="8a9c698c-3df8-40de-895c-0bbf19f23122" providerId="ADAL" clId="{DC461051-F01D-473F-8692-EFB68316347B}" dt="2025-10-10T20:56:51.136" v="1904" actId="20577"/>
          <ac:spMkLst>
            <pc:docMk/>
            <pc:sldMk cId="3977502770" sldId="286"/>
            <ac:spMk id="2" creationId="{3A9E985A-263E-584B-467E-D7C1DBC24AD9}"/>
          </ac:spMkLst>
        </pc:spChg>
        <pc:spChg chg="mod">
          <ac:chgData name="Wiemer, Andrew David" userId="8a9c698c-3df8-40de-895c-0bbf19f23122" providerId="ADAL" clId="{DC461051-F01D-473F-8692-EFB68316347B}" dt="2025-10-10T20:52:15.510" v="1835" actId="20577"/>
          <ac:spMkLst>
            <pc:docMk/>
            <pc:sldMk cId="3977502770" sldId="286"/>
            <ac:spMk id="4" creationId="{EE69CB43-ED7C-70AB-510F-4A4F2291B1B0}"/>
          </ac:spMkLst>
        </pc:spChg>
        <pc:spChg chg="mod">
          <ac:chgData name="Wiemer, Andrew David" userId="8a9c698c-3df8-40de-895c-0bbf19f23122" providerId="ADAL" clId="{DC461051-F01D-473F-8692-EFB68316347B}" dt="2025-10-13T16:58:55.464" v="2761"/>
          <ac:spMkLst>
            <pc:docMk/>
            <pc:sldMk cId="3977502770" sldId="286"/>
            <ac:spMk id="5" creationId="{11E9BF40-CC68-15CE-66F9-8CE582AA82AA}"/>
          </ac:spMkLst>
        </pc:spChg>
        <pc:picChg chg="add mod">
          <ac:chgData name="Wiemer, Andrew David" userId="8a9c698c-3df8-40de-895c-0bbf19f23122" providerId="ADAL" clId="{DC461051-F01D-473F-8692-EFB68316347B}" dt="2025-10-13T17:23:10.990" v="2819" actId="1076"/>
          <ac:picMkLst>
            <pc:docMk/>
            <pc:sldMk cId="3977502770" sldId="286"/>
            <ac:picMk id="7" creationId="{93BB9A90-77BE-EBDD-C1F8-7FBB0FC256CF}"/>
          </ac:picMkLst>
        </pc:picChg>
        <pc:cxnChg chg="mod">
          <ac:chgData name="Wiemer, Andrew David" userId="8a9c698c-3df8-40de-895c-0bbf19f23122" providerId="ADAL" clId="{DC461051-F01D-473F-8692-EFB68316347B}" dt="2025-10-10T20:51:34.729" v="1782" actId="692"/>
          <ac:cxnSpMkLst>
            <pc:docMk/>
            <pc:sldMk cId="3977502770" sldId="286"/>
            <ac:cxnSpMk id="15" creationId="{7BE134F6-88EB-D22C-42E3-D06E8EFF11B3}"/>
          </ac:cxnSpMkLst>
        </pc:cxnChg>
        <pc:cxnChg chg="mod">
          <ac:chgData name="Wiemer, Andrew David" userId="8a9c698c-3df8-40de-895c-0bbf19f23122" providerId="ADAL" clId="{DC461051-F01D-473F-8692-EFB68316347B}" dt="2025-10-10T20:51:43.777" v="1784" actId="692"/>
          <ac:cxnSpMkLst>
            <pc:docMk/>
            <pc:sldMk cId="3977502770" sldId="286"/>
            <ac:cxnSpMk id="16" creationId="{7C270492-1790-1E49-7BCD-097D1F28EBA9}"/>
          </ac:cxnSpMkLst>
        </pc:cxnChg>
      </pc:sldChg>
      <pc:sldChg chg="addSp delSp modSp add mod">
        <pc:chgData name="Wiemer, Andrew David" userId="8a9c698c-3df8-40de-895c-0bbf19f23122" providerId="ADAL" clId="{DC461051-F01D-473F-8692-EFB68316347B}" dt="2025-10-13T17:53:04.629" v="3043" actId="1076"/>
        <pc:sldMkLst>
          <pc:docMk/>
          <pc:sldMk cId="800953651" sldId="287"/>
        </pc:sldMkLst>
        <pc:spChg chg="mod">
          <ac:chgData name="Wiemer, Andrew David" userId="8a9c698c-3df8-40de-895c-0bbf19f23122" providerId="ADAL" clId="{DC461051-F01D-473F-8692-EFB68316347B}" dt="2025-10-10T20:58:12.633" v="1975" actId="20577"/>
          <ac:spMkLst>
            <pc:docMk/>
            <pc:sldMk cId="800953651" sldId="287"/>
            <ac:spMk id="2" creationId="{6AAEBF23-91D6-E743-8065-594EE2C7414B}"/>
          </ac:spMkLst>
        </pc:spChg>
        <pc:spChg chg="mod">
          <ac:chgData name="Wiemer, Andrew David" userId="8a9c698c-3df8-40de-895c-0bbf19f23122" providerId="ADAL" clId="{DC461051-F01D-473F-8692-EFB68316347B}" dt="2025-10-13T16:58:59.475" v="2763"/>
          <ac:spMkLst>
            <pc:docMk/>
            <pc:sldMk cId="800953651" sldId="287"/>
            <ac:spMk id="5" creationId="{E1689B70-1087-2D65-2C18-1164C9DB9E07}"/>
          </ac:spMkLst>
        </pc:spChg>
        <pc:picChg chg="add mod">
          <ac:chgData name="Wiemer, Andrew David" userId="8a9c698c-3df8-40de-895c-0bbf19f23122" providerId="ADAL" clId="{DC461051-F01D-473F-8692-EFB68316347B}" dt="2025-10-13T17:53:04.629" v="3043" actId="1076"/>
          <ac:picMkLst>
            <pc:docMk/>
            <pc:sldMk cId="800953651" sldId="287"/>
            <ac:picMk id="7" creationId="{011C143B-73D1-70DE-9BE0-2FFF33E0529D}"/>
          </ac:picMkLst>
        </pc:picChg>
      </pc:sldChg>
      <pc:sldChg chg="addSp delSp modSp add mod">
        <pc:chgData name="Wiemer, Andrew David" userId="8a9c698c-3df8-40de-895c-0bbf19f23122" providerId="ADAL" clId="{DC461051-F01D-473F-8692-EFB68316347B}" dt="2025-10-13T17:21:11.370" v="2816" actId="1076"/>
        <pc:sldMkLst>
          <pc:docMk/>
          <pc:sldMk cId="2087329472" sldId="288"/>
        </pc:sldMkLst>
        <pc:spChg chg="mod">
          <ac:chgData name="Wiemer, Andrew David" userId="8a9c698c-3df8-40de-895c-0bbf19f23122" providerId="ADAL" clId="{DC461051-F01D-473F-8692-EFB68316347B}" dt="2025-10-10T20:59:27.231" v="2028" actId="1076"/>
          <ac:spMkLst>
            <pc:docMk/>
            <pc:sldMk cId="2087329472" sldId="288"/>
            <ac:spMk id="2" creationId="{266D99D4-9800-F753-1FED-906DB8999B1D}"/>
          </ac:spMkLst>
        </pc:spChg>
        <pc:spChg chg="mod">
          <ac:chgData name="Wiemer, Andrew David" userId="8a9c698c-3df8-40de-895c-0bbf19f23122" providerId="ADAL" clId="{DC461051-F01D-473F-8692-EFB68316347B}" dt="2025-10-10T21:01:30.705" v="2050" actId="1076"/>
          <ac:spMkLst>
            <pc:docMk/>
            <pc:sldMk cId="2087329472" sldId="288"/>
            <ac:spMk id="4" creationId="{DAF5619A-DFE8-FFEF-B0CC-BDC3A0D04BE5}"/>
          </ac:spMkLst>
        </pc:spChg>
        <pc:spChg chg="mod">
          <ac:chgData name="Wiemer, Andrew David" userId="8a9c698c-3df8-40de-895c-0bbf19f23122" providerId="ADAL" clId="{DC461051-F01D-473F-8692-EFB68316347B}" dt="2025-10-13T16:59:09.264" v="2765"/>
          <ac:spMkLst>
            <pc:docMk/>
            <pc:sldMk cId="2087329472" sldId="288"/>
            <ac:spMk id="5" creationId="{1054059A-FE62-2C83-7F18-0EA115081746}"/>
          </ac:spMkLst>
        </pc:spChg>
        <pc:spChg chg="add del mod">
          <ac:chgData name="Wiemer, Andrew David" userId="8a9c698c-3df8-40de-895c-0bbf19f23122" providerId="ADAL" clId="{DC461051-F01D-473F-8692-EFB68316347B}" dt="2025-10-13T17:21:05.593" v="2814" actId="478"/>
          <ac:spMkLst>
            <pc:docMk/>
            <pc:sldMk cId="2087329472" sldId="288"/>
            <ac:spMk id="9" creationId="{FA47E4AE-6E6D-3C78-551C-686673908605}"/>
          </ac:spMkLst>
        </pc:spChg>
        <pc:graphicFrameChg chg="add mod modGraphic">
          <ac:chgData name="Wiemer, Andrew David" userId="8a9c698c-3df8-40de-895c-0bbf19f23122" providerId="ADAL" clId="{DC461051-F01D-473F-8692-EFB68316347B}" dt="2025-10-10T21:01:43.351" v="2051" actId="207"/>
          <ac:graphicFrameMkLst>
            <pc:docMk/>
            <pc:sldMk cId="2087329472" sldId="288"/>
            <ac:graphicFrameMk id="6" creationId="{E5B37CE5-A067-30A5-B0E0-3173B1F2E576}"/>
          </ac:graphicFrameMkLst>
        </pc:graphicFrameChg>
        <pc:picChg chg="add mod">
          <ac:chgData name="Wiemer, Andrew David" userId="8a9c698c-3df8-40de-895c-0bbf19f23122" providerId="ADAL" clId="{DC461051-F01D-473F-8692-EFB68316347B}" dt="2025-10-13T17:21:11.370" v="2816" actId="1076"/>
          <ac:picMkLst>
            <pc:docMk/>
            <pc:sldMk cId="2087329472" sldId="288"/>
            <ac:picMk id="8" creationId="{B780AD45-8498-13D0-A88B-8A521E76367E}"/>
          </ac:picMkLst>
        </pc:picChg>
      </pc:sldChg>
      <pc:sldChg chg="addSp delSp modSp add mod ord">
        <pc:chgData name="Wiemer, Andrew David" userId="8a9c698c-3df8-40de-895c-0bbf19f23122" providerId="ADAL" clId="{DC461051-F01D-473F-8692-EFB68316347B}" dt="2025-10-13T17:57:16.539" v="3052" actId="1076"/>
        <pc:sldMkLst>
          <pc:docMk/>
          <pc:sldMk cId="2506639185" sldId="289"/>
        </pc:sldMkLst>
        <pc:spChg chg="mod">
          <ac:chgData name="Wiemer, Andrew David" userId="8a9c698c-3df8-40de-895c-0bbf19f23122" providerId="ADAL" clId="{DC461051-F01D-473F-8692-EFB68316347B}" dt="2025-10-10T21:02:53.766" v="2124" actId="20577"/>
          <ac:spMkLst>
            <pc:docMk/>
            <pc:sldMk cId="2506639185" sldId="289"/>
            <ac:spMk id="2" creationId="{4CD9FE57-5898-046D-02A6-EBD79CE292D4}"/>
          </ac:spMkLst>
        </pc:spChg>
        <pc:spChg chg="mod">
          <ac:chgData name="Wiemer, Andrew David" userId="8a9c698c-3df8-40de-895c-0bbf19f23122" providerId="ADAL" clId="{DC461051-F01D-473F-8692-EFB68316347B}" dt="2025-10-13T16:59:13.902" v="2767"/>
          <ac:spMkLst>
            <pc:docMk/>
            <pc:sldMk cId="2506639185" sldId="289"/>
            <ac:spMk id="5" creationId="{4B97A9F2-EB42-8914-2B52-A59BDB4D253E}"/>
          </ac:spMkLst>
        </pc:spChg>
        <pc:picChg chg="add mod">
          <ac:chgData name="Wiemer, Andrew David" userId="8a9c698c-3df8-40de-895c-0bbf19f23122" providerId="ADAL" clId="{DC461051-F01D-473F-8692-EFB68316347B}" dt="2025-10-13T17:56:22.531" v="3048" actId="1076"/>
          <ac:picMkLst>
            <pc:docMk/>
            <pc:sldMk cId="2506639185" sldId="289"/>
            <ac:picMk id="7" creationId="{AEA71CA6-6496-DECC-D3D0-A09A299B575F}"/>
          </ac:picMkLst>
        </pc:picChg>
        <pc:picChg chg="add mod">
          <ac:chgData name="Wiemer, Andrew David" userId="8a9c698c-3df8-40de-895c-0bbf19f23122" providerId="ADAL" clId="{DC461051-F01D-473F-8692-EFB68316347B}" dt="2025-10-13T17:57:16.539" v="3052" actId="1076"/>
          <ac:picMkLst>
            <pc:docMk/>
            <pc:sldMk cId="2506639185" sldId="289"/>
            <ac:picMk id="9" creationId="{D542B8B9-2CA5-ACD9-BA88-23370AD1FC09}"/>
          </ac:picMkLst>
        </pc:picChg>
      </pc:sldChg>
      <pc:sldChg chg="addSp delSp modSp add mod ord">
        <pc:chgData name="Wiemer, Andrew David" userId="8a9c698c-3df8-40de-895c-0bbf19f23122" providerId="ADAL" clId="{DC461051-F01D-473F-8692-EFB68316347B}" dt="2025-10-13T16:53:05.423" v="2712"/>
        <pc:sldMkLst>
          <pc:docMk/>
          <pc:sldMk cId="1838296420" sldId="290"/>
        </pc:sldMkLst>
        <pc:spChg chg="mod">
          <ac:chgData name="Wiemer, Andrew David" userId="8a9c698c-3df8-40de-895c-0bbf19f23122" providerId="ADAL" clId="{DC461051-F01D-473F-8692-EFB68316347B}" dt="2025-10-13T16:40:17.802" v="2539"/>
          <ac:spMkLst>
            <pc:docMk/>
            <pc:sldMk cId="1838296420" sldId="290"/>
            <ac:spMk id="5" creationId="{896C1908-EBFF-536C-3A9E-D61EC234B9EF}"/>
          </ac:spMkLst>
        </pc:spChg>
        <pc:picChg chg="add mod">
          <ac:chgData name="Wiemer, Andrew David" userId="8a9c698c-3df8-40de-895c-0bbf19f23122" providerId="ADAL" clId="{DC461051-F01D-473F-8692-EFB68316347B}" dt="2025-10-10T21:51:16.288" v="2440" actId="1076"/>
          <ac:picMkLst>
            <pc:docMk/>
            <pc:sldMk cId="1838296420" sldId="290"/>
            <ac:picMk id="8" creationId="{2660A1D0-DB94-3B1E-8D34-69D6E178F2EF}"/>
          </ac:picMkLst>
        </pc:picChg>
        <pc:picChg chg="mod">
          <ac:chgData name="Wiemer, Andrew David" userId="8a9c698c-3df8-40de-895c-0bbf19f23122" providerId="ADAL" clId="{DC461051-F01D-473F-8692-EFB68316347B}" dt="2025-10-10T21:51:19.167" v="2441" actId="1076"/>
          <ac:picMkLst>
            <pc:docMk/>
            <pc:sldMk cId="1838296420" sldId="290"/>
            <ac:picMk id="10" creationId="{5996557F-CD9E-6BB2-5521-9A53204C605E}"/>
          </ac:picMkLst>
        </pc:picChg>
        <pc:picChg chg="add mod">
          <ac:chgData name="Wiemer, Andrew David" userId="8a9c698c-3df8-40de-895c-0bbf19f23122" providerId="ADAL" clId="{DC461051-F01D-473F-8692-EFB68316347B}" dt="2025-10-10T21:51:35.359" v="2447" actId="1076"/>
          <ac:picMkLst>
            <pc:docMk/>
            <pc:sldMk cId="1838296420" sldId="290"/>
            <ac:picMk id="11" creationId="{66EB9F29-CA64-4878-BE78-190AA05746CF}"/>
          </ac:picMkLst>
        </pc:picChg>
        <pc:picChg chg="mod">
          <ac:chgData name="Wiemer, Andrew David" userId="8a9c698c-3df8-40de-895c-0bbf19f23122" providerId="ADAL" clId="{DC461051-F01D-473F-8692-EFB68316347B}" dt="2025-10-10T21:51:27.148" v="2445" actId="1076"/>
          <ac:picMkLst>
            <pc:docMk/>
            <pc:sldMk cId="1838296420" sldId="290"/>
            <ac:picMk id="12" creationId="{0E009CF1-F3BB-DFD4-7F23-38033DDC7EF9}"/>
          </ac:picMkLst>
        </pc:picChg>
        <pc:picChg chg="add mod">
          <ac:chgData name="Wiemer, Andrew David" userId="8a9c698c-3df8-40de-895c-0bbf19f23122" providerId="ADAL" clId="{DC461051-F01D-473F-8692-EFB68316347B}" dt="2025-10-10T21:51:24.142" v="2443" actId="14100"/>
          <ac:picMkLst>
            <pc:docMk/>
            <pc:sldMk cId="1838296420" sldId="290"/>
            <ac:picMk id="19" creationId="{016A7799-5D52-7B48-2DCC-EF1870EE3CBE}"/>
          </ac:picMkLst>
        </pc:picChg>
        <pc:cxnChg chg="mod">
          <ac:chgData name="Wiemer, Andrew David" userId="8a9c698c-3df8-40de-895c-0bbf19f23122" providerId="ADAL" clId="{DC461051-F01D-473F-8692-EFB68316347B}" dt="2025-10-13T16:40:24.602" v="2541" actId="692"/>
          <ac:cxnSpMkLst>
            <pc:docMk/>
            <pc:sldMk cId="1838296420" sldId="290"/>
            <ac:cxnSpMk id="14" creationId="{07518304-EA9E-67B2-C8B6-28E5AF0AEE30}"/>
          </ac:cxnSpMkLst>
        </pc:cxnChg>
        <pc:cxnChg chg="mod">
          <ac:chgData name="Wiemer, Andrew David" userId="8a9c698c-3df8-40de-895c-0bbf19f23122" providerId="ADAL" clId="{DC461051-F01D-473F-8692-EFB68316347B}" dt="2025-10-13T16:40:21.373" v="2540" actId="692"/>
          <ac:cxnSpMkLst>
            <pc:docMk/>
            <pc:sldMk cId="1838296420" sldId="290"/>
            <ac:cxnSpMk id="15" creationId="{F39F26EF-99B3-D447-C83E-EF937E13FD93}"/>
          </ac:cxnSpMkLst>
        </pc:cxnChg>
      </pc:sldChg>
      <pc:sldChg chg="add del">
        <pc:chgData name="Wiemer, Andrew David" userId="8a9c698c-3df8-40de-895c-0bbf19f23122" providerId="ADAL" clId="{DC461051-F01D-473F-8692-EFB68316347B}" dt="2025-10-10T21:55:58.240" v="2490" actId="47"/>
        <pc:sldMkLst>
          <pc:docMk/>
          <pc:sldMk cId="3484762523" sldId="291"/>
        </pc:sldMkLst>
      </pc:sldChg>
      <pc:sldChg chg="addSp delSp modSp add mod ord">
        <pc:chgData name="Wiemer, Andrew David" userId="8a9c698c-3df8-40de-895c-0bbf19f23122" providerId="ADAL" clId="{DC461051-F01D-473F-8692-EFB68316347B}" dt="2025-10-13T17:48:17.540" v="3026" actId="1076"/>
        <pc:sldMkLst>
          <pc:docMk/>
          <pc:sldMk cId="3222517081" sldId="292"/>
        </pc:sldMkLst>
        <pc:spChg chg="mod">
          <ac:chgData name="Wiemer, Andrew David" userId="8a9c698c-3df8-40de-895c-0bbf19f23122" providerId="ADAL" clId="{DC461051-F01D-473F-8692-EFB68316347B}" dt="2025-10-10T21:53:05.192" v="2461" actId="14100"/>
          <ac:spMkLst>
            <pc:docMk/>
            <pc:sldMk cId="3222517081" sldId="292"/>
            <ac:spMk id="2" creationId="{6AC71E56-8175-9E57-8E53-5D8368AE78BB}"/>
          </ac:spMkLst>
        </pc:spChg>
        <pc:spChg chg="mod">
          <ac:chgData name="Wiemer, Andrew David" userId="8a9c698c-3df8-40de-895c-0bbf19f23122" providerId="ADAL" clId="{DC461051-F01D-473F-8692-EFB68316347B}" dt="2025-10-13T16:43:18.618" v="2553"/>
          <ac:spMkLst>
            <pc:docMk/>
            <pc:sldMk cId="3222517081" sldId="292"/>
            <ac:spMk id="5" creationId="{1FCCED9B-9B59-3D68-BDB5-DF6BFADB3CEF}"/>
          </ac:spMkLst>
        </pc:spChg>
        <pc:picChg chg="add del mod">
          <ac:chgData name="Wiemer, Andrew David" userId="8a9c698c-3df8-40de-895c-0bbf19f23122" providerId="ADAL" clId="{DC461051-F01D-473F-8692-EFB68316347B}" dt="2025-10-13T17:48:17.540" v="3026" actId="1076"/>
          <ac:picMkLst>
            <pc:docMk/>
            <pc:sldMk cId="3222517081" sldId="292"/>
            <ac:picMk id="4" creationId="{D23E8FF0-1922-41E0-9C74-16EA369D9812}"/>
          </ac:picMkLst>
        </pc:picChg>
        <pc:picChg chg="add del mod">
          <ac:chgData name="Wiemer, Andrew David" userId="8a9c698c-3df8-40de-895c-0bbf19f23122" providerId="ADAL" clId="{DC461051-F01D-473F-8692-EFB68316347B}" dt="2025-10-13T17:48:00.157" v="3020" actId="478"/>
          <ac:picMkLst>
            <pc:docMk/>
            <pc:sldMk cId="3222517081" sldId="292"/>
            <ac:picMk id="5122" creationId="{2DFA4DD4-99DA-1694-4CF0-BE01D4D1C8B3}"/>
          </ac:picMkLst>
        </pc:picChg>
        <pc:picChg chg="add mod">
          <ac:chgData name="Wiemer, Andrew David" userId="8a9c698c-3df8-40de-895c-0bbf19f23122" providerId="ADAL" clId="{DC461051-F01D-473F-8692-EFB68316347B}" dt="2025-10-10T21:54:08.243" v="2475" actId="14100"/>
          <ac:picMkLst>
            <pc:docMk/>
            <pc:sldMk cId="3222517081" sldId="292"/>
            <ac:picMk id="6146" creationId="{56B277EA-6322-73C2-A925-0E6D97DCAF3D}"/>
          </ac:picMkLst>
        </pc:picChg>
        <pc:picChg chg="add mod">
          <ac:chgData name="Wiemer, Andrew David" userId="8a9c698c-3df8-40de-895c-0bbf19f23122" providerId="ADAL" clId="{DC461051-F01D-473F-8692-EFB68316347B}" dt="2025-10-10T21:54:03.935" v="2473" actId="1076"/>
          <ac:picMkLst>
            <pc:docMk/>
            <pc:sldMk cId="3222517081" sldId="292"/>
            <ac:picMk id="6148" creationId="{D09CD43C-7930-B929-5693-B13D89FB093E}"/>
          </ac:picMkLst>
        </pc:picChg>
        <pc:picChg chg="add mod">
          <ac:chgData name="Wiemer, Andrew David" userId="8a9c698c-3df8-40de-895c-0bbf19f23122" providerId="ADAL" clId="{DC461051-F01D-473F-8692-EFB68316347B}" dt="2025-10-10T21:56:26.650" v="2496" actId="1076"/>
          <ac:picMkLst>
            <pc:docMk/>
            <pc:sldMk cId="3222517081" sldId="292"/>
            <ac:picMk id="6150" creationId="{0D615463-8BE1-04F6-94B1-36FBE7B9596A}"/>
          </ac:picMkLst>
        </pc:picChg>
        <pc:cxnChg chg="mod">
          <ac:chgData name="Wiemer, Andrew David" userId="8a9c698c-3df8-40de-895c-0bbf19f23122" providerId="ADAL" clId="{DC461051-F01D-473F-8692-EFB68316347B}" dt="2025-10-13T16:43:24.811" v="2555" actId="692"/>
          <ac:cxnSpMkLst>
            <pc:docMk/>
            <pc:sldMk cId="3222517081" sldId="292"/>
            <ac:cxnSpMk id="14" creationId="{88756EBA-810C-B09A-53B6-B44C0C342888}"/>
          </ac:cxnSpMkLst>
        </pc:cxnChg>
        <pc:cxnChg chg="mod">
          <ac:chgData name="Wiemer, Andrew David" userId="8a9c698c-3df8-40de-895c-0bbf19f23122" providerId="ADAL" clId="{DC461051-F01D-473F-8692-EFB68316347B}" dt="2025-10-13T16:43:22.062" v="2554" actId="692"/>
          <ac:cxnSpMkLst>
            <pc:docMk/>
            <pc:sldMk cId="3222517081" sldId="292"/>
            <ac:cxnSpMk id="15" creationId="{BDE58D41-4E4D-2896-F2DF-B1C8BB79411B}"/>
          </ac:cxnSpMkLst>
        </pc:cxnChg>
      </pc:sldChg>
      <pc:sldChg chg="addSp delSp modSp add mod ord">
        <pc:chgData name="Wiemer, Andrew David" userId="8a9c698c-3df8-40de-895c-0bbf19f23122" providerId="ADAL" clId="{DC461051-F01D-473F-8692-EFB68316347B}" dt="2025-10-13T16:53:05.423" v="2712"/>
        <pc:sldMkLst>
          <pc:docMk/>
          <pc:sldMk cId="3429261158" sldId="293"/>
        </pc:sldMkLst>
        <pc:spChg chg="mod">
          <ac:chgData name="Wiemer, Andrew David" userId="8a9c698c-3df8-40de-895c-0bbf19f23122" providerId="ADAL" clId="{DC461051-F01D-473F-8692-EFB68316347B}" dt="2025-10-13T16:51:05.599" v="2705" actId="6549"/>
          <ac:spMkLst>
            <pc:docMk/>
            <pc:sldMk cId="3429261158" sldId="293"/>
            <ac:spMk id="6" creationId="{A17A9475-E15D-5236-4742-33DDC49428D4}"/>
          </ac:spMkLst>
        </pc:spChg>
        <pc:picChg chg="mod">
          <ac:chgData name="Wiemer, Andrew David" userId="8a9c698c-3df8-40de-895c-0bbf19f23122" providerId="ADAL" clId="{DC461051-F01D-473F-8692-EFB68316347B}" dt="2025-10-10T21:58:21.273" v="2519" actId="1076"/>
          <ac:picMkLst>
            <pc:docMk/>
            <pc:sldMk cId="3429261158" sldId="293"/>
            <ac:picMk id="7" creationId="{CAFE83A3-DDB3-6D90-4558-83CC3A022EAB}"/>
          </ac:picMkLst>
        </pc:picChg>
        <pc:picChg chg="add mod">
          <ac:chgData name="Wiemer, Andrew David" userId="8a9c698c-3df8-40de-895c-0bbf19f23122" providerId="ADAL" clId="{DC461051-F01D-473F-8692-EFB68316347B}" dt="2025-10-13T16:51:07.525" v="2706" actId="1076"/>
          <ac:picMkLst>
            <pc:docMk/>
            <pc:sldMk cId="3429261158" sldId="293"/>
            <ac:picMk id="7170" creationId="{5D1ED345-B0AD-7683-7278-38261D20400A}"/>
          </ac:picMkLst>
        </pc:picChg>
        <pc:picChg chg="add mod">
          <ac:chgData name="Wiemer, Andrew David" userId="8a9c698c-3df8-40de-895c-0bbf19f23122" providerId="ADAL" clId="{DC461051-F01D-473F-8692-EFB68316347B}" dt="2025-10-13T16:51:08.628" v="2707" actId="1076"/>
          <ac:picMkLst>
            <pc:docMk/>
            <pc:sldMk cId="3429261158" sldId="293"/>
            <ac:picMk id="7172" creationId="{0A808D53-BD4F-00C4-83C0-A3DAF29AAFF0}"/>
          </ac:picMkLst>
        </pc:picChg>
        <pc:picChg chg="add mod">
          <ac:chgData name="Wiemer, Andrew David" userId="8a9c698c-3df8-40de-895c-0bbf19f23122" providerId="ADAL" clId="{DC461051-F01D-473F-8692-EFB68316347B}" dt="2025-10-13T16:51:09.910" v="2708" actId="1076"/>
          <ac:picMkLst>
            <pc:docMk/>
            <pc:sldMk cId="3429261158" sldId="293"/>
            <ac:picMk id="7174" creationId="{CC939A4B-69B5-58C2-A845-2EEAA16BA210}"/>
          </ac:picMkLst>
        </pc:picChg>
      </pc:sldChg>
      <pc:sldChg chg="addSp delSp modSp add mod">
        <pc:chgData name="Wiemer, Andrew David" userId="8a9c698c-3df8-40de-895c-0bbf19f23122" providerId="ADAL" clId="{DC461051-F01D-473F-8692-EFB68316347B}" dt="2025-10-13T18:07:59.723" v="3064"/>
        <pc:sldMkLst>
          <pc:docMk/>
          <pc:sldMk cId="1354604606" sldId="294"/>
        </pc:sldMkLst>
        <pc:spChg chg="del">
          <ac:chgData name="Wiemer, Andrew David" userId="8a9c698c-3df8-40de-895c-0bbf19f23122" providerId="ADAL" clId="{DC461051-F01D-473F-8692-EFB68316347B}" dt="2025-10-13T17:23:29.237" v="2822" actId="478"/>
          <ac:spMkLst>
            <pc:docMk/>
            <pc:sldMk cId="1354604606" sldId="294"/>
            <ac:spMk id="4" creationId="{8EE31253-235E-7371-ABA9-3B55D127D01A}"/>
          </ac:spMkLst>
        </pc:spChg>
        <pc:spChg chg="del">
          <ac:chgData name="Wiemer, Andrew David" userId="8a9c698c-3df8-40de-895c-0bbf19f23122" providerId="ADAL" clId="{DC461051-F01D-473F-8692-EFB68316347B}" dt="2025-10-13T17:23:25.388" v="2820" actId="478"/>
          <ac:spMkLst>
            <pc:docMk/>
            <pc:sldMk cId="1354604606" sldId="294"/>
            <ac:spMk id="6" creationId="{02A1CCFF-849C-F227-B042-6AB568393CA5}"/>
          </ac:spMkLst>
        </pc:spChg>
        <pc:spChg chg="add del mod">
          <ac:chgData name="Wiemer, Andrew David" userId="8a9c698c-3df8-40de-895c-0bbf19f23122" providerId="ADAL" clId="{DC461051-F01D-473F-8692-EFB68316347B}" dt="2025-10-13T17:23:27.304" v="2821" actId="478"/>
          <ac:spMkLst>
            <pc:docMk/>
            <pc:sldMk cId="1354604606" sldId="294"/>
            <ac:spMk id="7" creationId="{7BAE7014-B324-44CD-09A8-743C02EB54A7}"/>
          </ac:spMkLst>
        </pc:spChg>
        <pc:spChg chg="add del mod">
          <ac:chgData name="Wiemer, Andrew David" userId="8a9c698c-3df8-40de-895c-0bbf19f23122" providerId="ADAL" clId="{DC461051-F01D-473F-8692-EFB68316347B}" dt="2025-10-13T17:23:30.771" v="2823" actId="478"/>
          <ac:spMkLst>
            <pc:docMk/>
            <pc:sldMk cId="1354604606" sldId="294"/>
            <ac:spMk id="9" creationId="{D85B83E2-EDAF-14BE-84E8-CF403768DF9B}"/>
          </ac:spMkLst>
        </pc:spChg>
        <pc:spChg chg="add mod">
          <ac:chgData name="Wiemer, Andrew David" userId="8a9c698c-3df8-40de-895c-0bbf19f23122" providerId="ADAL" clId="{DC461051-F01D-473F-8692-EFB68316347B}" dt="2025-10-13T17:23:56.032" v="2826"/>
          <ac:spMkLst>
            <pc:docMk/>
            <pc:sldMk cId="1354604606" sldId="294"/>
            <ac:spMk id="10" creationId="{758C70CD-AC92-5623-D6A2-DAF4E8B5B4E2}"/>
          </ac:spMkLst>
        </pc:spChg>
        <pc:spChg chg="add del">
          <ac:chgData name="Wiemer, Andrew David" userId="8a9c698c-3df8-40de-895c-0bbf19f23122" providerId="ADAL" clId="{DC461051-F01D-473F-8692-EFB68316347B}" dt="2025-10-13T17:23:58.731" v="2829" actId="22"/>
          <ac:spMkLst>
            <pc:docMk/>
            <pc:sldMk cId="1354604606" sldId="294"/>
            <ac:spMk id="12" creationId="{236B3F04-BB97-1A9E-DF18-73C69DFBD572}"/>
          </ac:spMkLst>
        </pc:spChg>
        <pc:spChg chg="add del mod">
          <ac:chgData name="Wiemer, Andrew David" userId="8a9c698c-3df8-40de-895c-0bbf19f23122" providerId="ADAL" clId="{DC461051-F01D-473F-8692-EFB68316347B}" dt="2025-10-13T17:29:15.112" v="2885" actId="478"/>
          <ac:spMkLst>
            <pc:docMk/>
            <pc:sldMk cId="1354604606" sldId="294"/>
            <ac:spMk id="18" creationId="{758C70CD-AC92-5623-D6A2-DAF4E8B5B4E2}"/>
          </ac:spMkLst>
        </pc:spChg>
        <pc:spChg chg="add del mod">
          <ac:chgData name="Wiemer, Andrew David" userId="8a9c698c-3df8-40de-895c-0bbf19f23122" providerId="ADAL" clId="{DC461051-F01D-473F-8692-EFB68316347B}" dt="2025-10-13T17:29:15.112" v="2887"/>
          <ac:spMkLst>
            <pc:docMk/>
            <pc:sldMk cId="1354604606" sldId="294"/>
            <ac:spMk id="19" creationId="{9FBF1530-5479-1596-0271-33C34F001917}"/>
          </ac:spMkLst>
        </pc:spChg>
        <pc:spChg chg="add del mod">
          <ac:chgData name="Wiemer, Andrew David" userId="8a9c698c-3df8-40de-895c-0bbf19f23122" providerId="ADAL" clId="{DC461051-F01D-473F-8692-EFB68316347B}" dt="2025-10-13T17:29:15.113" v="2889"/>
          <ac:spMkLst>
            <pc:docMk/>
            <pc:sldMk cId="1354604606" sldId="294"/>
            <ac:spMk id="21" creationId="{7A0696BA-003F-B95D-62D6-DB85B9866088}"/>
          </ac:spMkLst>
        </pc:spChg>
        <pc:spChg chg="add mod">
          <ac:chgData name="Wiemer, Andrew David" userId="8a9c698c-3df8-40de-895c-0bbf19f23122" providerId="ADAL" clId="{DC461051-F01D-473F-8692-EFB68316347B}" dt="2025-10-13T18:07:59.723" v="3064"/>
          <ac:spMkLst>
            <pc:docMk/>
            <pc:sldMk cId="1354604606" sldId="294"/>
            <ac:spMk id="22" creationId="{39DB083C-D566-16CF-245D-AD5C484AA56C}"/>
          </ac:spMkLst>
        </pc:spChg>
        <pc:spChg chg="add mod">
          <ac:chgData name="Wiemer, Andrew David" userId="8a9c698c-3df8-40de-895c-0bbf19f23122" providerId="ADAL" clId="{DC461051-F01D-473F-8692-EFB68316347B}" dt="2025-10-13T17:34:06.306" v="2974" actId="20577"/>
          <ac:spMkLst>
            <pc:docMk/>
            <pc:sldMk cId="1354604606" sldId="294"/>
            <ac:spMk id="24" creationId="{6E1C1973-36DB-E7D1-B0DE-1F702867E110}"/>
          </ac:spMkLst>
        </pc:spChg>
        <pc:spChg chg="add mod">
          <ac:chgData name="Wiemer, Andrew David" userId="8a9c698c-3df8-40de-895c-0bbf19f23122" providerId="ADAL" clId="{DC461051-F01D-473F-8692-EFB68316347B}" dt="2025-10-13T17:34:01.124" v="2964" actId="1076"/>
          <ac:spMkLst>
            <pc:docMk/>
            <pc:sldMk cId="1354604606" sldId="294"/>
            <ac:spMk id="26" creationId="{F29F540D-DA22-6CE6-E5BF-10493D861888}"/>
          </ac:spMkLst>
        </pc:spChg>
        <pc:picChg chg="add mod">
          <ac:chgData name="Wiemer, Andrew David" userId="8a9c698c-3df8-40de-895c-0bbf19f23122" providerId="ADAL" clId="{DC461051-F01D-473F-8692-EFB68316347B}" dt="2025-10-13T17:32:18.245" v="2937" actId="14100"/>
          <ac:picMkLst>
            <pc:docMk/>
            <pc:sldMk cId="1354604606" sldId="294"/>
            <ac:picMk id="2050" creationId="{FEC81130-B6E1-E08C-BBD8-05734F887AC5}"/>
          </ac:picMkLst>
        </pc:picChg>
        <pc:cxnChg chg="del">
          <ac:chgData name="Wiemer, Andrew David" userId="8a9c698c-3df8-40de-895c-0bbf19f23122" providerId="ADAL" clId="{DC461051-F01D-473F-8692-EFB68316347B}" dt="2025-10-13T17:23:31.351" v="2824" actId="478"/>
          <ac:cxnSpMkLst>
            <pc:docMk/>
            <pc:sldMk cId="1354604606" sldId="294"/>
            <ac:cxnSpMk id="20" creationId="{38D37C4B-771B-6DA7-30B6-06FD73192D7B}"/>
          </ac:cxnSpMkLst>
        </pc:cxnChg>
      </pc:sldChg>
      <pc:sldChg chg="addSp delSp modSp add mod">
        <pc:chgData name="Wiemer, Andrew David" userId="8a9c698c-3df8-40de-895c-0bbf19f23122" providerId="ADAL" clId="{DC461051-F01D-473F-8692-EFB68316347B}" dt="2025-10-13T17:34:49.229" v="2985" actId="1076"/>
        <pc:sldMkLst>
          <pc:docMk/>
          <pc:sldMk cId="155498230" sldId="295"/>
        </pc:sldMkLst>
        <pc:spChg chg="del">
          <ac:chgData name="Wiemer, Andrew David" userId="8a9c698c-3df8-40de-895c-0bbf19f23122" providerId="ADAL" clId="{DC461051-F01D-473F-8692-EFB68316347B}" dt="2025-10-13T17:34:38.557" v="2981" actId="478"/>
          <ac:spMkLst>
            <pc:docMk/>
            <pc:sldMk cId="155498230" sldId="295"/>
            <ac:spMk id="22" creationId="{8FC46665-2D42-D193-B0BC-E6A3E33FD1AF}"/>
          </ac:spMkLst>
        </pc:spChg>
        <pc:spChg chg="del mod">
          <ac:chgData name="Wiemer, Andrew David" userId="8a9c698c-3df8-40de-895c-0bbf19f23122" providerId="ADAL" clId="{DC461051-F01D-473F-8692-EFB68316347B}" dt="2025-10-13T17:34:37.152" v="2980" actId="478"/>
          <ac:spMkLst>
            <pc:docMk/>
            <pc:sldMk cId="155498230" sldId="295"/>
            <ac:spMk id="24" creationId="{4DDD2011-4E8C-6475-A707-6B8292C4BF21}"/>
          </ac:spMkLst>
        </pc:spChg>
        <pc:spChg chg="del">
          <ac:chgData name="Wiemer, Andrew David" userId="8a9c698c-3df8-40de-895c-0bbf19f23122" providerId="ADAL" clId="{DC461051-F01D-473F-8692-EFB68316347B}" dt="2025-10-13T17:34:35.788" v="2978" actId="478"/>
          <ac:spMkLst>
            <pc:docMk/>
            <pc:sldMk cId="155498230" sldId="295"/>
            <ac:spMk id="26" creationId="{A91E48BD-F463-F818-305B-A3AEEC7A0FBC}"/>
          </ac:spMkLst>
        </pc:spChg>
        <pc:picChg chg="del">
          <ac:chgData name="Wiemer, Andrew David" userId="8a9c698c-3df8-40de-895c-0bbf19f23122" providerId="ADAL" clId="{DC461051-F01D-473F-8692-EFB68316347B}" dt="2025-10-13T17:34:34.297" v="2977" actId="478"/>
          <ac:picMkLst>
            <pc:docMk/>
            <pc:sldMk cId="155498230" sldId="295"/>
            <ac:picMk id="2050" creationId="{145587CE-E6D0-D54B-A476-47287CF005B3}"/>
          </ac:picMkLst>
        </pc:picChg>
        <pc:picChg chg="add mod">
          <ac:chgData name="Wiemer, Andrew David" userId="8a9c698c-3df8-40de-895c-0bbf19f23122" providerId="ADAL" clId="{DC461051-F01D-473F-8692-EFB68316347B}" dt="2025-10-13T17:34:49.229" v="2985" actId="1076"/>
          <ac:picMkLst>
            <pc:docMk/>
            <pc:sldMk cId="155498230" sldId="295"/>
            <ac:picMk id="3074" creationId="{8BC22666-59F6-3238-EF62-0C6FD5A19EC6}"/>
          </ac:picMkLst>
        </pc:picChg>
      </pc:sldChg>
      <pc:sldChg chg="addSp delSp modSp add">
        <pc:chgData name="Wiemer, Andrew David" userId="8a9c698c-3df8-40de-895c-0bbf19f23122" providerId="ADAL" clId="{DC461051-F01D-473F-8692-EFB68316347B}" dt="2025-10-13T17:35:17.124" v="2993" actId="1076"/>
        <pc:sldMkLst>
          <pc:docMk/>
          <pc:sldMk cId="101227050" sldId="296"/>
        </pc:sldMkLst>
        <pc:picChg chg="del mod">
          <ac:chgData name="Wiemer, Andrew David" userId="8a9c698c-3df8-40de-895c-0bbf19f23122" providerId="ADAL" clId="{DC461051-F01D-473F-8692-EFB68316347B}" dt="2025-10-13T17:35:07.824" v="2989" actId="478"/>
          <ac:picMkLst>
            <pc:docMk/>
            <pc:sldMk cId="101227050" sldId="296"/>
            <ac:picMk id="3074" creationId="{8D2C29FE-8515-E893-6ECC-62568D5DBF66}"/>
          </ac:picMkLst>
        </pc:picChg>
        <pc:picChg chg="add mod">
          <ac:chgData name="Wiemer, Andrew David" userId="8a9c698c-3df8-40de-895c-0bbf19f23122" providerId="ADAL" clId="{DC461051-F01D-473F-8692-EFB68316347B}" dt="2025-10-13T17:35:17.124" v="2993" actId="1076"/>
          <ac:picMkLst>
            <pc:docMk/>
            <pc:sldMk cId="101227050" sldId="296"/>
            <ac:picMk id="4098" creationId="{846A4558-3CFF-9590-8C39-4D8A9EA1876F}"/>
          </ac:picMkLst>
        </pc:picChg>
      </pc:sldChg>
      <pc:sldChg chg="addSp delSp modSp add">
        <pc:chgData name="Wiemer, Andrew David" userId="8a9c698c-3df8-40de-895c-0bbf19f23122" providerId="ADAL" clId="{DC461051-F01D-473F-8692-EFB68316347B}" dt="2025-10-13T17:35:31.348" v="2998" actId="1076"/>
        <pc:sldMkLst>
          <pc:docMk/>
          <pc:sldMk cId="2189493708" sldId="297"/>
        </pc:sldMkLst>
        <pc:picChg chg="del">
          <ac:chgData name="Wiemer, Andrew David" userId="8a9c698c-3df8-40de-895c-0bbf19f23122" providerId="ADAL" clId="{DC461051-F01D-473F-8692-EFB68316347B}" dt="2025-10-13T17:35:25.640" v="2995" actId="478"/>
          <ac:picMkLst>
            <pc:docMk/>
            <pc:sldMk cId="2189493708" sldId="297"/>
            <ac:picMk id="4098" creationId="{99A0486A-216B-6DC7-4B21-4528C51C5705}"/>
          </ac:picMkLst>
        </pc:picChg>
        <pc:picChg chg="add mod">
          <ac:chgData name="Wiemer, Andrew David" userId="8a9c698c-3df8-40de-895c-0bbf19f23122" providerId="ADAL" clId="{DC461051-F01D-473F-8692-EFB68316347B}" dt="2025-10-13T17:35:31.348" v="2998" actId="1076"/>
          <ac:picMkLst>
            <pc:docMk/>
            <pc:sldMk cId="2189493708" sldId="297"/>
            <ac:picMk id="5122" creationId="{87093160-53B4-7624-F1FD-3EC3C4F2AB6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73A2E-FDCD-4AEC-AF7E-3ED7E6528F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06B0A-7781-4C14-880E-16C3E50BC7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4EA95-24DF-4FAE-98A5-DCE39A0625DB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A1F0F-338B-4940-9F6E-19CA566CA1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705AD-8888-45FB-BCC1-70F9E11357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69697-A700-4A8A-AA62-2177C9EEB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52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16A7-26B8-40E3-A89C-CFC09194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588041" cy="2397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785CF4-ADF3-46B0-90BC-F018A9E230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1072" y="1431313"/>
            <a:ext cx="3982201" cy="3994422"/>
          </a:xfrm>
          <a:solidFill>
            <a:schemeClr val="bg2"/>
          </a:solidFill>
          <a:ln w="149225" cap="sq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Placeholder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08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9D818-00E7-48A4-B161-2D84BC66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797B1-D539-4BB7-B12B-6D4BCB5D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D45AB-B020-4FB0-8BDB-12C2AABC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6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13CE-26D6-4FC4-9613-93909A61F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1" y="1205430"/>
            <a:ext cx="2558869" cy="222357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5FD4D-7A31-45C3-8330-9B9639B623B5}"/>
              </a:ext>
            </a:extLst>
          </p:cNvPr>
          <p:cNvSpPr/>
          <p:nvPr userDrawn="1"/>
        </p:nvSpPr>
        <p:spPr>
          <a:xfrm>
            <a:off x="0" y="0"/>
            <a:ext cx="34050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C6BAA7-F5C3-439F-A203-7D123C083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22" y="6076464"/>
            <a:ext cx="2377241" cy="540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9C780-C499-4E9F-B21A-2378341C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9" y="353462"/>
            <a:ext cx="2722512" cy="1600200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D9FC2-7DBC-4056-AEF2-CA24E737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70" y="2057400"/>
            <a:ext cx="2722512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1905-60F3-4DE5-B2C3-B3839ACB27A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87731" y="1205431"/>
            <a:ext cx="4862995" cy="222357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4FD484-F702-4AA5-BBFB-C1D6DA44E84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87731" y="3645417"/>
            <a:ext cx="4862995" cy="222357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73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13CE-26D6-4FC4-9613-93909A61F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1" y="1205430"/>
            <a:ext cx="2558869" cy="222357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5FD4D-7A31-45C3-8330-9B9639B623B5}"/>
              </a:ext>
            </a:extLst>
          </p:cNvPr>
          <p:cNvSpPr/>
          <p:nvPr userDrawn="1"/>
        </p:nvSpPr>
        <p:spPr>
          <a:xfrm>
            <a:off x="0" y="0"/>
            <a:ext cx="34050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C6BAA7-F5C3-439F-A203-7D123C083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22" y="6076464"/>
            <a:ext cx="2377241" cy="540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9C780-C499-4E9F-B21A-2378341C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9" y="353462"/>
            <a:ext cx="2722512" cy="1600200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D9FC2-7DBC-4056-AEF2-CA24E737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70" y="2057400"/>
            <a:ext cx="2722512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56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035A-5A03-40D8-ACF3-AF7E6B6A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811D-3E8F-4CB4-A6D2-A7D471D58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C4398-0E41-44D9-96F7-663CB8D6B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80E04-AC03-48F1-8BF2-2867007E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48F22-00D2-48D5-849B-3C59A2D1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6084-F0F5-4973-886C-C0438561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8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B4F2-BE58-4127-975C-F7CE6E55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0D484-01FD-4A14-9E5B-D1CA82268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D80CD-88B3-44ED-AE45-EDEFB805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D041A-E689-41AC-8A0C-13C943ABF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BED23-5EE5-432E-8298-8D2E9242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4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5E38B-A6CF-4067-B5B0-4AA9E9736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02271-2542-476E-B1CF-BA4B36FA2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1CDA-B135-4757-8227-C9C2BED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9ACE3-3637-422C-B613-26F9A171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5D58C-DF05-4F3A-8CDC-2E747487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47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A60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3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86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89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7701">
              <a:lnSpc>
                <a:spcPts val="1710"/>
              </a:lnSpc>
            </a:pPr>
            <a:r>
              <a:rPr lang="en-US" dirty="0"/>
              <a:t>University</a:t>
            </a:r>
            <a:r>
              <a:rPr lang="en-US" spc="-136" dirty="0"/>
              <a:t> </a:t>
            </a:r>
            <a:r>
              <a:rPr lang="en-US" dirty="0"/>
              <a:t>of</a:t>
            </a:r>
            <a:r>
              <a:rPr lang="en-US" spc="-15" dirty="0"/>
              <a:t> </a:t>
            </a:r>
            <a:r>
              <a:rPr lang="en-US" spc="-6" dirty="0"/>
              <a:t>Houston</a:t>
            </a:r>
          </a:p>
          <a:p>
            <a:pPr marL="11552">
              <a:lnSpc>
                <a:spcPts val="2453"/>
              </a:lnSpc>
            </a:pPr>
            <a:r>
              <a:rPr lang="en-US" sz="2274" spc="39" dirty="0"/>
              <a:t>Clear</a:t>
            </a:r>
            <a:r>
              <a:rPr lang="en-US" sz="2274" spc="27" dirty="0"/>
              <a:t> </a:t>
            </a:r>
            <a:r>
              <a:rPr lang="en-US" sz="2274" spc="30" dirty="0"/>
              <a:t>Lake</a:t>
            </a:r>
            <a:endParaRPr lang="en-US" sz="227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447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16A7-26B8-40E3-A89C-CFC09194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588041" cy="2397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785CF4-ADF3-46B0-90BC-F018A9E230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1072" y="1431313"/>
            <a:ext cx="3982201" cy="3994422"/>
          </a:xfrm>
          <a:solidFill>
            <a:schemeClr val="bg2"/>
          </a:solidFill>
          <a:ln w="149225" cap="sq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Placeholder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4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A60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30" b="0" i="0">
                <a:solidFill>
                  <a:srgbClr val="B0D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86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89" b="0" i="0">
                <a:solidFill>
                  <a:schemeClr val="bg1"/>
                </a:solidFill>
                <a:latin typeface="ITC Garamond Std Book Cond"/>
                <a:cs typeface="ITC Garamond Std Book Cond"/>
              </a:defRPr>
            </a:lvl1pPr>
          </a:lstStyle>
          <a:p>
            <a:pPr marL="7701">
              <a:lnSpc>
                <a:spcPts val="1710"/>
              </a:lnSpc>
            </a:pPr>
            <a:r>
              <a:rPr lang="en-US" dirty="0"/>
              <a:t>University</a:t>
            </a:r>
            <a:r>
              <a:rPr lang="en-US" spc="-136" dirty="0"/>
              <a:t> </a:t>
            </a:r>
            <a:r>
              <a:rPr lang="en-US" dirty="0"/>
              <a:t>of</a:t>
            </a:r>
            <a:r>
              <a:rPr lang="en-US" spc="-15" dirty="0"/>
              <a:t> </a:t>
            </a:r>
            <a:r>
              <a:rPr lang="en-US" spc="-6" dirty="0"/>
              <a:t>Houston</a:t>
            </a:r>
          </a:p>
          <a:p>
            <a:pPr marL="11552">
              <a:lnSpc>
                <a:spcPts val="2453"/>
              </a:lnSpc>
            </a:pPr>
            <a:r>
              <a:rPr lang="en-US" sz="2274" spc="39" dirty="0"/>
              <a:t>Clear</a:t>
            </a:r>
            <a:r>
              <a:rPr lang="en-US" sz="2274" spc="27" dirty="0"/>
              <a:t> </a:t>
            </a:r>
            <a:r>
              <a:rPr lang="en-US" sz="2274" spc="30" dirty="0"/>
              <a:t>Lake</a:t>
            </a:r>
            <a:endParaRPr lang="en-US" sz="227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83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AF5F-BEBD-4B5F-9530-6E48BAE17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9FDDA-BAEE-478C-8A47-D40242879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0D4-2E32-412D-88F7-4C79E650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7CA38-591E-4971-B142-26D6466F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88F45-A7DD-4EC2-B6F8-DFCD1C38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8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7883F3-D0C4-42C2-A585-009D6D1D92DD}"/>
              </a:ext>
            </a:extLst>
          </p:cNvPr>
          <p:cNvSpPr/>
          <p:nvPr userDrawn="1"/>
        </p:nvSpPr>
        <p:spPr>
          <a:xfrm>
            <a:off x="0" y="0"/>
            <a:ext cx="34050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B73AB4-511A-48EF-B931-42CC0222F8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5188" y="0"/>
            <a:ext cx="8786812" cy="6858000"/>
          </a:xfrm>
          <a:solidFill>
            <a:schemeClr val="bg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 Placeholder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26DCD-0DC0-417E-9669-9CB1D4956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926" y="323066"/>
            <a:ext cx="2891245" cy="1766992"/>
          </a:xfrm>
        </p:spPr>
        <p:txBody>
          <a:bodyPr anchor="t">
            <a:noAutofit/>
          </a:bodyPr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F49D-29FC-452B-80C1-F94BA0DA7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6" y="2820248"/>
            <a:ext cx="2891245" cy="207522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32800AF-3A80-475A-B91B-5D10350FD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22" y="6076464"/>
            <a:ext cx="2377241" cy="5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CA16-0BB4-4880-83A6-E300263B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925DF-7EF2-4473-B995-0C10DC86A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77345-82E2-4376-9DB8-270A8F70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B4D7E-3BCB-47CE-8B41-F430918E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1D7CC-971E-401C-BC3E-B77306F0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8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BC55F04-549E-4F49-A646-66DB2279BE7E}"/>
              </a:ext>
            </a:extLst>
          </p:cNvPr>
          <p:cNvSpPr/>
          <p:nvPr userDrawn="1"/>
        </p:nvSpPr>
        <p:spPr>
          <a:xfrm>
            <a:off x="0" y="0"/>
            <a:ext cx="12192000" cy="56864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33D08-0534-4D68-979E-73E2732A0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58" y="914400"/>
            <a:ext cx="2349137" cy="911225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Column</a:t>
            </a:r>
            <a:br>
              <a:rPr lang="en-US" dirty="0"/>
            </a:br>
            <a:r>
              <a:rPr lang="en-US" dirty="0"/>
              <a:t>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0379A-5163-45A3-80DE-4F28EF088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58" y="2006600"/>
            <a:ext cx="2174687" cy="349884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412ECA-4422-4243-BECE-500608123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3" r="31676"/>
          <a:stretch/>
        </p:blipFill>
        <p:spPr>
          <a:xfrm rot="16200000">
            <a:off x="5510219" y="176207"/>
            <a:ext cx="1171576" cy="1219201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076AC1-6A96-4D60-9446-670841C23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977" y="585787"/>
            <a:ext cx="2349500" cy="31432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2pPr>
            <a:lvl3pPr>
              <a:defRPr sz="1200">
                <a:solidFill>
                  <a:schemeClr val="bg1"/>
                </a:solidFill>
                <a:latin typeface="IBM Plex Mono Medium" panose="020B0609050203000203" pitchFamily="49" charset="0"/>
              </a:defRPr>
            </a:lvl3pPr>
            <a:lvl4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4pPr>
            <a:lvl5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3481EF-EF08-4518-B756-49E75881F43A}"/>
              </a:ext>
            </a:extLst>
          </p:cNvPr>
          <p:cNvCxnSpPr>
            <a:cxnSpLocks/>
          </p:cNvCxnSpPr>
          <p:nvPr userDrawn="1"/>
        </p:nvCxnSpPr>
        <p:spPr>
          <a:xfrm>
            <a:off x="128074" y="1918493"/>
            <a:ext cx="11935853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72D46B-EA89-467A-B84A-6F032FAB272F}"/>
              </a:ext>
            </a:extLst>
          </p:cNvPr>
          <p:cNvCxnSpPr>
            <a:cxnSpLocks/>
          </p:cNvCxnSpPr>
          <p:nvPr userDrawn="1"/>
        </p:nvCxnSpPr>
        <p:spPr>
          <a:xfrm>
            <a:off x="2534627" y="1918493"/>
            <a:ext cx="0" cy="3788174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987DB16-879F-4AD9-AA08-BCA71C89E7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645932" y="2006600"/>
            <a:ext cx="2174687" cy="349884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4E7EDAF-90F5-416F-B7A4-5060AADC1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5751" y="585787"/>
            <a:ext cx="2349500" cy="31432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2pPr>
            <a:lvl3pPr>
              <a:defRPr sz="1200">
                <a:solidFill>
                  <a:schemeClr val="bg1"/>
                </a:solidFill>
                <a:latin typeface="IBM Plex Mono Medium" panose="020B0609050203000203" pitchFamily="49" charset="0"/>
              </a:defRPr>
            </a:lvl3pPr>
            <a:lvl4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4pPr>
            <a:lvl5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BAC089-267C-473B-B999-8ACA7AFFE0B6}"/>
              </a:ext>
            </a:extLst>
          </p:cNvPr>
          <p:cNvCxnSpPr>
            <a:cxnSpLocks/>
          </p:cNvCxnSpPr>
          <p:nvPr userDrawn="1"/>
        </p:nvCxnSpPr>
        <p:spPr>
          <a:xfrm>
            <a:off x="4925401" y="1918493"/>
            <a:ext cx="0" cy="3788174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23BA6CF-6351-4CAA-9383-E791DC51441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36707" y="2006600"/>
            <a:ext cx="2174687" cy="349884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679E719-C636-4FB3-9E3A-1FE0677199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6526" y="585787"/>
            <a:ext cx="2349500" cy="31432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2pPr>
            <a:lvl3pPr>
              <a:defRPr sz="1200">
                <a:solidFill>
                  <a:schemeClr val="bg1"/>
                </a:solidFill>
                <a:latin typeface="IBM Plex Mono Medium" panose="020B0609050203000203" pitchFamily="49" charset="0"/>
              </a:defRPr>
            </a:lvl3pPr>
            <a:lvl4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4pPr>
            <a:lvl5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D59D62-E4A9-4082-81DB-20F70DD55ADF}"/>
              </a:ext>
            </a:extLst>
          </p:cNvPr>
          <p:cNvCxnSpPr>
            <a:cxnSpLocks/>
          </p:cNvCxnSpPr>
          <p:nvPr userDrawn="1"/>
        </p:nvCxnSpPr>
        <p:spPr>
          <a:xfrm>
            <a:off x="7316176" y="1918493"/>
            <a:ext cx="0" cy="3788174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9E06DE6-C7FF-4117-91F4-E0242BB1E64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427662" y="2006600"/>
            <a:ext cx="2174687" cy="349884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51C0700-E203-40C3-9636-9A641EB1EC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27481" y="585787"/>
            <a:ext cx="2349500" cy="31432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2pPr>
            <a:lvl3pPr>
              <a:defRPr sz="1200">
                <a:solidFill>
                  <a:schemeClr val="bg1"/>
                </a:solidFill>
                <a:latin typeface="IBM Plex Mono Medium" panose="020B0609050203000203" pitchFamily="49" charset="0"/>
              </a:defRPr>
            </a:lvl3pPr>
            <a:lvl4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4pPr>
            <a:lvl5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B4BB6C-30D4-48F7-B134-C64D03A4F769}"/>
              </a:ext>
            </a:extLst>
          </p:cNvPr>
          <p:cNvCxnSpPr>
            <a:cxnSpLocks/>
          </p:cNvCxnSpPr>
          <p:nvPr userDrawn="1"/>
        </p:nvCxnSpPr>
        <p:spPr>
          <a:xfrm>
            <a:off x="9707131" y="1918493"/>
            <a:ext cx="0" cy="3788174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A9159E6-6EF6-46B2-B2E2-7D34F737B44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818617" y="2006600"/>
            <a:ext cx="2174687" cy="349884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1775F1BC-59FC-4A02-8C39-6C7DEBFE2A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18436" y="585787"/>
            <a:ext cx="2349500" cy="31432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IBM Plex Mono Medium" panose="020B0609050203000203" pitchFamily="49" charset="0"/>
              </a:defRPr>
            </a:lvl2pPr>
            <a:lvl3pPr>
              <a:defRPr sz="1200">
                <a:solidFill>
                  <a:schemeClr val="bg1"/>
                </a:solidFill>
                <a:latin typeface="IBM Plex Mono Medium" panose="020B0609050203000203" pitchFamily="49" charset="0"/>
              </a:defRPr>
            </a:lvl3pPr>
            <a:lvl4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4pPr>
            <a:lvl5pPr>
              <a:defRPr sz="1100">
                <a:solidFill>
                  <a:schemeClr val="bg1"/>
                </a:solidFill>
                <a:latin typeface="IBM Plex Mono Medium" panose="020B0609050203000203" pitchFamily="49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E1CB012-DD40-4CA6-9B13-6A665DDB1A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622" y="6076464"/>
            <a:ext cx="2377241" cy="540282"/>
          </a:xfrm>
          <a:prstGeom prst="rect">
            <a:avLst/>
          </a:prstGeom>
        </p:spPr>
      </p:pic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E7BCEBC-F27A-4515-8A5F-10480EDEBA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4628" y="914400"/>
            <a:ext cx="2391386" cy="925513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E8A8DF77-71FA-48BF-B31B-AC8AE1DC8C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41918" y="914400"/>
            <a:ext cx="2391386" cy="925513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9DA7C12F-3144-4401-ACF9-F5D4A320CE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745" y="914400"/>
            <a:ext cx="2391386" cy="925513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FB274223-BE83-43AA-B69B-5B3584C148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16809" y="914400"/>
            <a:ext cx="2391386" cy="925513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44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3550-8262-4412-8CF8-2B85ABE1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E740-1F91-4753-BD9A-2DAA19AE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E05C8-FB44-423A-97D3-600714950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1688C-B55A-4211-A922-829CAD884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6FF3D5-0044-449D-9A84-4778A8051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B5E96-5B78-48AC-BE6B-7C6E462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55EBBA-B2EB-43E4-A888-6E801EEF336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68404-78BD-494C-8158-07B03EDC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A611D-9B0C-4C35-A503-E25F42A0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ABD27-FA16-4891-BE5A-DF837588B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3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2A459-3145-46F1-B20C-BEF664C0D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9699B-1CFD-42D9-9102-8A908EF48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4" r="26851" b="15028"/>
          <a:stretch/>
        </p:blipFill>
        <p:spPr>
          <a:xfrm>
            <a:off x="5931569" y="0"/>
            <a:ext cx="62604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9211BE-AAB6-41B5-981D-FA0A87FF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5999"/>
            <a:ext cx="10515600" cy="1325563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029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FA91B5-C0D1-44A3-82DF-AFCBD7134E5A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003A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47F51-3862-4646-A914-26009907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800" cy="239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2B110-BA22-4C61-B946-CBA385029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62250"/>
            <a:ext cx="5257800" cy="26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7A4419C-3E30-45E0-B966-03C4FEB1EC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24" y="5841640"/>
            <a:ext cx="3286125" cy="7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4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5" r:id="rId3"/>
  </p:sldLayoutIdLst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5400" kern="1200">
          <a:solidFill>
            <a:schemeClr val="bg1"/>
          </a:solidFill>
          <a:latin typeface="DM Sans 36pt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9D7D7-9C61-46BF-A002-B92C5BF6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FF686-759C-40A7-B7E8-FF8FE3CA7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4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4" r:id="rId9"/>
    <p:sldLayoutId id="2147483671" r:id="rId10"/>
    <p:sldLayoutId id="2147483672" r:id="rId11"/>
    <p:sldLayoutId id="2147483673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ixthetaxtreaty.org/category/meta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9A9B0F-E77E-4DC2-A7BE-496ACA5E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33" y="1767840"/>
            <a:ext cx="4588041" cy="2367820"/>
          </a:xfrm>
        </p:spPr>
        <p:txBody>
          <a:bodyPr>
            <a:normAutofit fontScale="90000"/>
          </a:bodyPr>
          <a:lstStyle/>
          <a:p>
            <a:r>
              <a:rPr lang="en-US" dirty="0"/>
              <a:t>SFAC Presentation: Division of Student Affairs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623D7D6-F206-4635-ACC5-8A3B202761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r="16780"/>
          <a:stretch/>
        </p:blipFill>
        <p:spPr/>
      </p:pic>
    </p:spTree>
    <p:extLst>
      <p:ext uri="{BB962C8B-B14F-4D97-AF65-F5344CB8AC3E}">
        <p14:creationId xmlns:p14="http://schemas.microsoft.com/office/powerpoint/2010/main" val="2747506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B759D-3913-4D64-2686-E4E0C817B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5ED3A-E753-0564-8446-A10DC70B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FY27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9D328E-52FF-4494-D99D-5322A369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8376CB-8E50-9B9E-DD8E-FEB888436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8BC416-0C86-12D4-E082-83CA9974D194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1365C4-DF7B-B058-D6A4-3917B911B84A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A5319-AA16-50E5-51FB-8668FC281D8B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2E140A-35FE-1B4F-2A5A-40A49BD25EE8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DC8B71-AF56-9597-7398-0F7329575A60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402F1F-825A-BB0A-D3F4-FD67B937FA46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AFA9FA8-32D2-0624-8AE3-5AE075C5D18D}"/>
              </a:ext>
            </a:extLst>
          </p:cNvPr>
          <p:cNvSpPr txBox="1">
            <a:spLocks/>
          </p:cNvSpPr>
          <p:nvPr/>
        </p:nvSpPr>
        <p:spPr>
          <a:xfrm>
            <a:off x="6355452" y="438522"/>
            <a:ext cx="5545535" cy="5990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>
                <a:solidFill>
                  <a:schemeClr val="accent1"/>
                </a:solidFill>
                <a:latin typeface="+mj-lt"/>
              </a:rPr>
              <a:t>Pearland Student Affairs Programming</a:t>
            </a:r>
          </a:p>
          <a:p>
            <a:r>
              <a:rPr lang="en-US" sz="6400" dirty="0">
                <a:latin typeface="+mj-lt"/>
              </a:rPr>
              <a:t>$14,000</a:t>
            </a:r>
          </a:p>
          <a:p>
            <a:endParaRPr lang="en-US" sz="6400" dirty="0">
              <a:latin typeface="+mj-lt"/>
            </a:endParaRPr>
          </a:p>
          <a:p>
            <a:r>
              <a:rPr lang="en-US" sz="6400" dirty="0"/>
              <a:t>Purpose: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/>
              <a:t>Sustain engagement initiatives at UHCL Pearland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/>
              <a:t>$7,000 per semester </a:t>
            </a:r>
            <a:r>
              <a:rPr lang="en-US" sz="6400" i="1" dirty="0"/>
              <a:t>(previously funded by SFAC in Student Engagement – FY26)</a:t>
            </a:r>
          </a:p>
          <a:p>
            <a:endParaRPr lang="en-US" sz="6400" dirty="0"/>
          </a:p>
          <a:p>
            <a:r>
              <a:rPr lang="en-US" sz="6400" dirty="0"/>
              <a:t>Justification: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003A60"/>
                </a:solidFill>
              </a:rPr>
              <a:t>Supports expanded programming by full-time Pearland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003A60"/>
                </a:solidFill>
              </a:rPr>
              <a:t>FY25 and FY26 activities have included:</a:t>
            </a:r>
          </a:p>
          <a:p>
            <a:pPr lvl="1"/>
            <a:r>
              <a:rPr lang="en-US" sz="6400" dirty="0">
                <a:solidFill>
                  <a:srgbClr val="003A60"/>
                </a:solidFill>
              </a:rPr>
              <a:t>Coffee Bars, Homecoming Celebration, Cookie Breaks, Resume Workshops</a:t>
            </a:r>
          </a:p>
          <a:p>
            <a:pPr lvl="1"/>
            <a:r>
              <a:rPr lang="en-US" sz="6400" dirty="0">
                <a:solidFill>
                  <a:srgbClr val="003A60"/>
                </a:solidFill>
              </a:rPr>
              <a:t>Pizza Events, Taco Night, Finals Week programming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003A60"/>
                </a:solidFill>
              </a:rPr>
              <a:t>Demonstrated strong participation and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003A60"/>
                </a:solidFill>
              </a:rPr>
              <a:t>Provides engagement experiences for Pearland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003A60"/>
                </a:solidFill>
              </a:rPr>
              <a:t>Funding covers supplies, food, giveaways, and marketing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rgbClr val="003A60"/>
                </a:solidFill>
              </a:rPr>
              <a:t>Departments can apply for funding through DSA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7" name="Picture 6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820DF4AA-630E-CE4B-2728-2A5A9C62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12" y="2734967"/>
            <a:ext cx="3365909" cy="1402461"/>
          </a:xfrm>
          <a:prstGeom prst="rect">
            <a:avLst/>
          </a:prstGeom>
        </p:spPr>
      </p:pic>
      <p:pic>
        <p:nvPicPr>
          <p:cNvPr id="9" name="Picture 8" descr="A group of people in a room with large windows&#10;&#10;AI-generated content may be incorrect.">
            <a:extLst>
              <a:ext uri="{FF2B5EF4-FFF2-40B4-BE49-F238E27FC236}">
                <a16:creationId xmlns:a16="http://schemas.microsoft.com/office/drawing/2014/main" id="{1F707C5A-D20E-EC41-4A51-129FAB7F2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14" y="3859456"/>
            <a:ext cx="2425829" cy="18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83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1F1A-878C-65ED-7B1A-DB26FED7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1C4C0-41B5-B9CC-13AE-BDFADF85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CED9B-9B59-3D68-BDB5-DF6BFADB3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11A529-6218-95FC-9431-CCED90EB5B6E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756EBA-810C-B09A-53B6-B44C0C342888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58D41-4E4D-2896-F2DF-B1C8BB79411B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C6E261-D7CD-1C65-D264-3E314F417AEA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AA9B1B-64F1-A09C-8B78-9D73C235D6F7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AC71E56-8175-9E57-8E53-5D8368AE78BB}"/>
              </a:ext>
            </a:extLst>
          </p:cNvPr>
          <p:cNvSpPr txBox="1">
            <a:spLocks/>
          </p:cNvSpPr>
          <p:nvPr/>
        </p:nvSpPr>
        <p:spPr>
          <a:xfrm>
            <a:off x="3961044" y="353462"/>
            <a:ext cx="8067558" cy="55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Pearland Student Affairs Programming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6B277EA-6322-73C2-A925-0E6D97DC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50" y="4123033"/>
            <a:ext cx="3464159" cy="25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09CD43C-7930-B929-5693-B13D89FB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06" y="1244824"/>
            <a:ext cx="3543830" cy="26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D615463-8BE1-04F6-94B1-36FBE7B9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13" y="4123033"/>
            <a:ext cx="3374797" cy="25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23E8FF0-1922-41E0-9C74-16EA369D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13" y="1244824"/>
            <a:ext cx="3543831" cy="26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1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275EF-0F4F-FCD1-7A5B-AE40ECC2B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5538D-1F20-077E-91BF-53F2B90CF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FY27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CFAAF-EEA4-400B-A7E1-E3DE62CD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DCECF-3D7F-CCC1-1730-9B658A870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DACA4A-647E-363F-ECF0-D17AFC0D3838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B806E3-F95C-EEC4-11FD-9A71AB63F34A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E34532-411A-50B6-52C7-6A2D4C0112EB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D1D79-6353-DCE0-C42C-2EB79DBF3254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B338EB-6CFB-8AAD-7FD6-99E69A7D6C2D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4F9EB6-F4E4-ECFF-4A1A-F340258EC921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2AE55F8-AB7D-2716-4CAA-D7AACEB64871}"/>
              </a:ext>
            </a:extLst>
          </p:cNvPr>
          <p:cNvSpPr txBox="1">
            <a:spLocks/>
          </p:cNvSpPr>
          <p:nvPr/>
        </p:nvSpPr>
        <p:spPr>
          <a:xfrm>
            <a:off x="6355452" y="438522"/>
            <a:ext cx="5545535" cy="55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Communications and Marketing Support </a:t>
            </a:r>
          </a:p>
          <a:p>
            <a:r>
              <a:rPr lang="en-US" sz="1600" dirty="0">
                <a:latin typeface="+mj-lt"/>
              </a:rPr>
              <a:t>$144.00</a:t>
            </a:r>
          </a:p>
          <a:p>
            <a:endParaRPr lang="en-US" sz="2100" dirty="0">
              <a:latin typeface="+mj-lt"/>
            </a:endParaRPr>
          </a:p>
          <a:p>
            <a:r>
              <a:rPr lang="en-US" sz="1600" b="1" dirty="0"/>
              <a:t>Purpose: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Grammarly licensing for Division communications</a:t>
            </a:r>
          </a:p>
          <a:p>
            <a:endParaRPr lang="en-US" sz="1600" b="1" dirty="0"/>
          </a:p>
          <a:p>
            <a:r>
              <a:rPr lang="en-US" sz="1600" b="1" dirty="0"/>
              <a:t>Justification: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Ensures professional-quality writing across all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Enhances accuracy, tone, and consistency in 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Supports credibility and effective student outreach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6" name="Picture 2" descr="Grammarly Logo, symbol, meaning, history, PNG, brand">
            <a:extLst>
              <a:ext uri="{FF2B5EF4-FFF2-40B4-BE49-F238E27FC236}">
                <a16:creationId xmlns:a16="http://schemas.microsoft.com/office/drawing/2014/main" id="{E5DDA19F-7A8F-CD77-B2A6-D1D7E015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75" y="2748217"/>
            <a:ext cx="1593130" cy="8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4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7C7F9-697B-B604-88F7-276A46F4C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1979B-37DD-D68D-D136-43283EEF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857" y="1205430"/>
            <a:ext cx="2558869" cy="2223570"/>
          </a:xfrm>
        </p:spPr>
        <p:txBody>
          <a:bodyPr/>
          <a:lstStyle/>
          <a:p>
            <a:r>
              <a:rPr lang="en-US" dirty="0">
                <a:latin typeface="+mj-lt"/>
              </a:rPr>
              <a:t>Request – FY27 &amp; FY26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0D66F-F488-8C89-32FD-EE917228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91BE5-D328-0623-F7C0-4FB4C26B5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A78C4-C443-8C42-4D14-5175F0AC8D5C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4973B6-9AF7-FB95-7358-615E4385A3C0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1F5116-8008-BDE7-78B4-6C4CBA55AE03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E07362-62FF-1C8B-14C2-1CDDFDA2B121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75DDFD-5422-3C19-9702-097BB321FA00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0B93B8-C0E3-B5F8-880D-054E6AF2C92A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1FF25AD-D943-28A5-EB7E-33867F58D7D0}"/>
              </a:ext>
            </a:extLst>
          </p:cNvPr>
          <p:cNvSpPr txBox="1">
            <a:spLocks/>
          </p:cNvSpPr>
          <p:nvPr/>
        </p:nvSpPr>
        <p:spPr>
          <a:xfrm>
            <a:off x="6355452" y="438522"/>
            <a:ext cx="5836548" cy="5515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Weeks of Welcome – Fall 2027 &amp; Fall 2026</a:t>
            </a:r>
          </a:p>
          <a:p>
            <a:r>
              <a:rPr lang="en-US" sz="2100" dirty="0">
                <a:latin typeface="+mj-lt"/>
              </a:rPr>
              <a:t>$10,000</a:t>
            </a:r>
          </a:p>
          <a:p>
            <a:endParaRPr lang="en-US" sz="1800" dirty="0">
              <a:latin typeface="+mj-lt"/>
            </a:endParaRPr>
          </a:p>
          <a:p>
            <a:r>
              <a:rPr lang="en-US" b="1" dirty="0"/>
              <a:t>Purpose: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Sustain UHCL’s signature welcome programming for new and returning students</a:t>
            </a:r>
          </a:p>
          <a:p>
            <a:endParaRPr lang="en-US" b="1" dirty="0"/>
          </a:p>
          <a:p>
            <a:r>
              <a:rPr lang="en-US" b="1" dirty="0"/>
              <a:t>Uses: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Marketing &amp; outreach, banners.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T-shirts, giveaways,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What’s the Scoop?</a:t>
            </a:r>
            <a:r>
              <a:rPr lang="en-US" dirty="0"/>
              <a:t> Ice Cream 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Campus-Wide Open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Hawk Welcome Crew resources</a:t>
            </a:r>
          </a:p>
          <a:p>
            <a:endParaRPr lang="en-US" b="1" dirty="0"/>
          </a:p>
          <a:p>
            <a:r>
              <a:rPr lang="en-US" b="1" dirty="0"/>
              <a:t>Justification: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Cornerstone of student engagement and belonging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Fall 2025: 17 events, 23 open houses, 2,000+ student touchpoints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Maintains program quality and cost efficiency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4AAE1A2-2149-EE93-10CD-9C4B17F79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04" y="2513220"/>
            <a:ext cx="2298745" cy="22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18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28B4F-A18B-B1D8-7A0D-2C2A73C7E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044F4D-8CCF-4BC9-E08D-052C2DA4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C1908-EBFF-536C-3A9E-D61EC234B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F03330-E922-AF62-B8B9-118D067BA1D6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518304-EA9E-67B2-C8B6-28E5AF0AEE30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9F26EF-99B3-D447-C83E-EF937E13FD93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064192-308D-D4EA-7ADA-52F318BBE32E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AFCE86-0508-F964-13F3-DB4D686B8A09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5996557F-CD9E-6BB2-5521-9A53204C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86" y="1461238"/>
            <a:ext cx="3821187" cy="2547457"/>
          </a:xfrm>
          <a:prstGeom prst="rect">
            <a:avLst/>
          </a:prstGeom>
        </p:spPr>
      </p:pic>
      <p:pic>
        <p:nvPicPr>
          <p:cNvPr id="12" name="Picture 11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0E009CF1-F3BB-DFD4-7F23-38033DD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37" y="187507"/>
            <a:ext cx="3821194" cy="2547462"/>
          </a:xfrm>
          <a:prstGeom prst="rect">
            <a:avLst/>
          </a:prstGeom>
        </p:spPr>
      </p:pic>
      <p:pic>
        <p:nvPicPr>
          <p:cNvPr id="8" name="Picture 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660A1D0-DB94-3B1E-8D34-69D6E178F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55" y="-695664"/>
            <a:ext cx="3321377" cy="3321377"/>
          </a:xfrm>
          <a:prstGeom prst="rect">
            <a:avLst/>
          </a:prstGeom>
        </p:spPr>
      </p:pic>
      <p:pic>
        <p:nvPicPr>
          <p:cNvPr id="11" name="Picture 10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66EB9F29-CA64-4878-BE78-190AA0574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44" y="3059130"/>
            <a:ext cx="3821187" cy="2547457"/>
          </a:xfrm>
          <a:prstGeom prst="rect">
            <a:avLst/>
          </a:prstGeom>
        </p:spPr>
      </p:pic>
      <p:pic>
        <p:nvPicPr>
          <p:cNvPr id="19" name="Picture 18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016A7799-5D52-7B48-2DCC-EF1870EE3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85" y="4245582"/>
            <a:ext cx="3821187" cy="25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C3D95-120B-656F-12F0-B450F5A7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916AFA-4244-154A-1368-F3F98021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1C144-C26A-BB05-8FC0-78289CAA3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A9475-E15D-5236-4742-33DDC49428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2686" y="249724"/>
            <a:ext cx="8268045" cy="5515504"/>
          </a:xfrm>
        </p:spPr>
        <p:txBody>
          <a:bodyPr>
            <a:normAutofit/>
          </a:bodyPr>
          <a:lstStyle/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6C0BA5-6EA7-C86F-2F71-B0C05972D7FE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D3CD6B-07BB-8617-B63C-38C42F57E716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6C94D1-8958-E07F-6C49-CF2C7401CD5C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3D016D-D3D3-03CB-0C3E-664FCFA1BDC8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5110BC-90B1-7028-AF4F-B997501D4310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AFE83A3-DDB3-6D90-4558-83CC3A02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85" y="3898070"/>
            <a:ext cx="2722509" cy="2722509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D1ED345-B0AD-7683-7278-38261D20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39" y="644514"/>
            <a:ext cx="3491060" cy="26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A808D53-BD4F-00C4-83C0-A3DAF29A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1" y="644514"/>
            <a:ext cx="3581755" cy="26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C939A4B-69B5-58C2-A845-2EEAA16B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40" y="3747241"/>
            <a:ext cx="3613608" cy="271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261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10E26-6CC8-05B0-7DE9-D14DACCE3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4DB805F-BFD9-5BA7-F301-D220321F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385"/>
            <a:ext cx="10515600" cy="247707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FY26 (Spring)</a:t>
            </a:r>
            <a:br>
              <a:rPr lang="en-US" sz="7200" dirty="0"/>
            </a:br>
            <a:r>
              <a:rPr lang="en-US" sz="7200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New Divisional Requests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81E342-6B3C-78AD-BDE0-0D76F5EF1B13}"/>
              </a:ext>
            </a:extLst>
          </p:cNvPr>
          <p:cNvSpPr/>
          <p:nvPr/>
        </p:nvSpPr>
        <p:spPr>
          <a:xfrm>
            <a:off x="4874794" y="4244455"/>
            <a:ext cx="2442411" cy="66675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IBM Plex Mono Medium" panose="020B0609050203000203" pitchFamily="49" charset="0"/>
              </a:rPr>
              <a:t>ONE - TIME</a:t>
            </a:r>
          </a:p>
        </p:txBody>
      </p:sp>
    </p:spTree>
    <p:extLst>
      <p:ext uri="{BB962C8B-B14F-4D97-AF65-F5344CB8AC3E}">
        <p14:creationId xmlns:p14="http://schemas.microsoft.com/office/powerpoint/2010/main" val="2355382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EC243-6462-5F49-5BDA-ED563E200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D70B7-13A6-0842-1A99-4C222305E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FY26 Spring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C0A36E-B2E3-AE10-CCB3-07E10B89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5A316-54EC-4FBE-EF43-FC2087018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93ACB-B17A-DACB-7647-0124DA90A82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0296" y="438522"/>
            <a:ext cx="5545535" cy="5515526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>
                <a:solidFill>
                  <a:schemeClr val="accent1"/>
                </a:solidFill>
                <a:latin typeface="+mj-lt"/>
              </a:rPr>
              <a:t>Communications and Marketing Support</a:t>
            </a:r>
          </a:p>
          <a:p>
            <a:r>
              <a:rPr lang="en-US" sz="1900" dirty="0">
                <a:latin typeface="+mj-lt"/>
              </a:rPr>
              <a:t>$2,823.50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900" b="1" dirty="0"/>
              <a:t>Purpose: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Expand communication tools and media capacity</a:t>
            </a:r>
          </a:p>
          <a:p>
            <a:endParaRPr lang="en-US" sz="1900" b="1" dirty="0"/>
          </a:p>
          <a:p>
            <a:r>
              <a:rPr lang="en-US" sz="1900" b="1" dirty="0"/>
              <a:t>Uses: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Grammarly licenses – $144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Camera kit – $2,679.50 (Lumix camera, wireless mics, etc.)</a:t>
            </a:r>
          </a:p>
          <a:p>
            <a:endParaRPr lang="en-US" sz="1900" b="1" dirty="0"/>
          </a:p>
          <a:p>
            <a:r>
              <a:rPr lang="en-US" sz="1900" b="1" dirty="0"/>
              <a:t>Justification: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200+ marketing requests, 274 Hawk Headlines in FY25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Enhances professionalism and visual storytelling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Improves event marketing and social media presence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7A44C0-5089-E184-C886-E1171445ADC1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A05E1B-7947-0801-10EE-4D14EA778142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2D5495-04C1-2683-B841-5CE11C00C9AE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03FF3E-883F-FA1C-625C-4137C73EFED8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E53DE3-7E4D-C02B-43C0-BF8382B83F82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9580E6-BC0E-2E72-1E1D-006104AE985B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Grammarly Logo, symbol, meaning, history, PNG, brand">
            <a:extLst>
              <a:ext uri="{FF2B5EF4-FFF2-40B4-BE49-F238E27FC236}">
                <a16:creationId xmlns:a16="http://schemas.microsoft.com/office/drawing/2014/main" id="{A896FF10-41F2-D638-F07E-745DB0F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75" y="2748217"/>
            <a:ext cx="1593130" cy="8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nasonic LUMIX S5 II Mirrorless Digital Camera with Lumix S 20-60mm f/3.5-5.6 Lens">
            <a:extLst>
              <a:ext uri="{FF2B5EF4-FFF2-40B4-BE49-F238E27FC236}">
                <a16:creationId xmlns:a16="http://schemas.microsoft.com/office/drawing/2014/main" id="{3C46899E-2B18-207A-F779-945BF8E6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48" y="3826037"/>
            <a:ext cx="2291499" cy="229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5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53D60-76AE-7EAB-9324-ADBDB31C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48ADA-4F8F-7D09-E940-D92F27CFD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FY26 Spring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37404-6073-89D6-B866-4B200935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13869-5B59-39B3-1C73-1DF3496AC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100970-DE24-AC40-186D-CF4CEC246A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0296" y="438522"/>
            <a:ext cx="5545535" cy="551552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Campus Posting Board Kiosks </a:t>
            </a:r>
          </a:p>
          <a:p>
            <a:r>
              <a:rPr lang="en-US" sz="1600" dirty="0">
                <a:latin typeface="+mj-lt"/>
              </a:rPr>
              <a:t>$8,500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600" b="1" dirty="0"/>
              <a:t>Purpose: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Install bulletin board kiosks in campus buildings for event 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1600" b="1" dirty="0"/>
              <a:t>Justification: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Centralized, visible event information hubs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Reduces poster clutter; supports organized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Promotes student life and awareness of campus events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AEBBF8-F668-6C90-0061-F902F05B31CD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E7F6F7-9492-72C8-CE0A-7F63DB8458DB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C18E67-0E4D-C5E6-78E9-3C6712C63B3B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0204DF-DB02-99BB-F03D-221E28615FFA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C9F9A9-D768-4D93-36F4-0DFB92553AA2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E6FCEC-94F4-87E7-6B32-E1DCF946BC87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Four Sided Cork Board Kiosk | Cork board, Information kiosk, Kiosk">
            <a:extLst>
              <a:ext uri="{FF2B5EF4-FFF2-40B4-BE49-F238E27FC236}">
                <a16:creationId xmlns:a16="http://schemas.microsoft.com/office/drawing/2014/main" id="{EBBFEB40-8F49-704E-5747-598EA2FA2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76" y="2513220"/>
            <a:ext cx="2441319" cy="24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07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CA757-534D-A2D0-237F-D5FC07A10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8A975-873C-4721-8020-D720F9138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FY26 Spring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3DBF3-C354-47AD-2ED6-6C0EE7EF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1796A-B6E4-F261-4B27-A7222110D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49A8D-14A6-2DBE-C190-20B25D72AD5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0296" y="438522"/>
            <a:ext cx="5545535" cy="551552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Utility Vehicle (UTV/Golf Cart)</a:t>
            </a:r>
          </a:p>
          <a:p>
            <a:r>
              <a:rPr lang="en-US" sz="1600" dirty="0">
                <a:latin typeface="+mj-lt"/>
              </a:rPr>
              <a:t>$20,000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600" b="1" dirty="0"/>
              <a:t>Purpose: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Transport event equipment and supplies efficiently across campus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Includes concrete pad for parking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Justification: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Supports DSA events and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Reduces setup time and physical strain on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Improves safety, efficiency, and event quality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030E0-D359-71F0-7264-13477F8D2F79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A113AE-FCD4-19E2-9256-F8A3CBBF525C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35E663-4354-F4F2-4B51-7E0C8225FD4B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6CEC1-4BDB-1276-9EE7-F831F016A258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130F35-7319-F387-CB1D-FC5F0C6AA2EC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D8EF6E-1256-6C21-A048-AD6D0C92AFC0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2021 Club Car Carryall 502 (Electric) for sale in Paducah, KY. Mid ...">
            <a:extLst>
              <a:ext uri="{FF2B5EF4-FFF2-40B4-BE49-F238E27FC236}">
                <a16:creationId xmlns:a16="http://schemas.microsoft.com/office/drawing/2014/main" id="{B4A9028B-1214-EC7B-9BE5-6599A5C6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33" y="2790670"/>
            <a:ext cx="2388167" cy="157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8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49C81C-9293-E0A8-71E2-DA0D0853B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05" y="6155257"/>
            <a:ext cx="2248893" cy="358128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A2517EFC-7563-46F4-AA83-46C815881BFB}"/>
              </a:ext>
            </a:extLst>
          </p:cNvPr>
          <p:cNvSpPr/>
          <p:nvPr/>
        </p:nvSpPr>
        <p:spPr>
          <a:xfrm>
            <a:off x="931913" y="928592"/>
            <a:ext cx="4152152" cy="1146661"/>
          </a:xfrm>
          <a:custGeom>
            <a:avLst/>
            <a:gdLst/>
            <a:ahLst/>
            <a:cxnLst/>
            <a:rect l="l" t="t" r="r" b="b"/>
            <a:pathLst>
              <a:path w="7748905" h="1516380">
                <a:moveTo>
                  <a:pt x="758175" y="0"/>
                </a:moveTo>
                <a:lnTo>
                  <a:pt x="710227" y="1491"/>
                </a:lnTo>
                <a:lnTo>
                  <a:pt x="663071" y="5907"/>
                </a:lnTo>
                <a:lnTo>
                  <a:pt x="616797" y="13158"/>
                </a:lnTo>
                <a:lnTo>
                  <a:pt x="571492" y="23155"/>
                </a:lnTo>
                <a:lnTo>
                  <a:pt x="527247" y="35810"/>
                </a:lnTo>
                <a:lnTo>
                  <a:pt x="484149" y="51033"/>
                </a:lnTo>
                <a:lnTo>
                  <a:pt x="442288" y="68737"/>
                </a:lnTo>
                <a:lnTo>
                  <a:pt x="401752" y="88831"/>
                </a:lnTo>
                <a:lnTo>
                  <a:pt x="362631" y="111228"/>
                </a:lnTo>
                <a:lnTo>
                  <a:pt x="325012" y="135839"/>
                </a:lnTo>
                <a:lnTo>
                  <a:pt x="288986" y="162574"/>
                </a:lnTo>
                <a:lnTo>
                  <a:pt x="254640" y="191345"/>
                </a:lnTo>
                <a:lnTo>
                  <a:pt x="222063" y="222063"/>
                </a:lnTo>
                <a:lnTo>
                  <a:pt x="191345" y="254640"/>
                </a:lnTo>
                <a:lnTo>
                  <a:pt x="162574" y="288986"/>
                </a:lnTo>
                <a:lnTo>
                  <a:pt x="135839" y="325012"/>
                </a:lnTo>
                <a:lnTo>
                  <a:pt x="111228" y="362631"/>
                </a:lnTo>
                <a:lnTo>
                  <a:pt x="88831" y="401752"/>
                </a:lnTo>
                <a:lnTo>
                  <a:pt x="68737" y="442288"/>
                </a:lnTo>
                <a:lnTo>
                  <a:pt x="51033" y="484149"/>
                </a:lnTo>
                <a:lnTo>
                  <a:pt x="35810" y="527247"/>
                </a:lnTo>
                <a:lnTo>
                  <a:pt x="23155" y="571492"/>
                </a:lnTo>
                <a:lnTo>
                  <a:pt x="13158" y="616797"/>
                </a:lnTo>
                <a:lnTo>
                  <a:pt x="5907" y="663071"/>
                </a:lnTo>
                <a:lnTo>
                  <a:pt x="1491" y="710227"/>
                </a:lnTo>
                <a:lnTo>
                  <a:pt x="0" y="758175"/>
                </a:lnTo>
                <a:lnTo>
                  <a:pt x="1491" y="806124"/>
                </a:lnTo>
                <a:lnTo>
                  <a:pt x="5907" y="853280"/>
                </a:lnTo>
                <a:lnTo>
                  <a:pt x="13158" y="899555"/>
                </a:lnTo>
                <a:lnTo>
                  <a:pt x="23155" y="944859"/>
                </a:lnTo>
                <a:lnTo>
                  <a:pt x="35810" y="989105"/>
                </a:lnTo>
                <a:lnTo>
                  <a:pt x="51033" y="1032203"/>
                </a:lnTo>
                <a:lnTo>
                  <a:pt x="68737" y="1074065"/>
                </a:lnTo>
                <a:lnTo>
                  <a:pt x="88831" y="1114601"/>
                </a:lnTo>
                <a:lnTo>
                  <a:pt x="111228" y="1153723"/>
                </a:lnTo>
                <a:lnTo>
                  <a:pt x="135839" y="1191342"/>
                </a:lnTo>
                <a:lnTo>
                  <a:pt x="162574" y="1227369"/>
                </a:lnTo>
                <a:lnTo>
                  <a:pt x="191345" y="1261715"/>
                </a:lnTo>
                <a:lnTo>
                  <a:pt x="222063" y="1294293"/>
                </a:lnTo>
                <a:lnTo>
                  <a:pt x="254640" y="1325011"/>
                </a:lnTo>
                <a:lnTo>
                  <a:pt x="288986" y="1353783"/>
                </a:lnTo>
                <a:lnTo>
                  <a:pt x="325012" y="1380519"/>
                </a:lnTo>
                <a:lnTo>
                  <a:pt x="362631" y="1405130"/>
                </a:lnTo>
                <a:lnTo>
                  <a:pt x="401752" y="1427527"/>
                </a:lnTo>
                <a:lnTo>
                  <a:pt x="442288" y="1447623"/>
                </a:lnTo>
                <a:lnTo>
                  <a:pt x="484149" y="1465327"/>
                </a:lnTo>
                <a:lnTo>
                  <a:pt x="527247" y="1480551"/>
                </a:lnTo>
                <a:lnTo>
                  <a:pt x="571492" y="1493206"/>
                </a:lnTo>
                <a:lnTo>
                  <a:pt x="616797" y="1503203"/>
                </a:lnTo>
                <a:lnTo>
                  <a:pt x="663071" y="1510454"/>
                </a:lnTo>
                <a:lnTo>
                  <a:pt x="710227" y="1514870"/>
                </a:lnTo>
                <a:lnTo>
                  <a:pt x="758175" y="1516362"/>
                </a:lnTo>
                <a:lnTo>
                  <a:pt x="6990268" y="1516362"/>
                </a:lnTo>
                <a:lnTo>
                  <a:pt x="7038217" y="1514870"/>
                </a:lnTo>
                <a:lnTo>
                  <a:pt x="7085373" y="1510454"/>
                </a:lnTo>
                <a:lnTo>
                  <a:pt x="7131648" y="1503203"/>
                </a:lnTo>
                <a:lnTo>
                  <a:pt x="7176952" y="1493206"/>
                </a:lnTo>
                <a:lnTo>
                  <a:pt x="7221198" y="1480551"/>
                </a:lnTo>
                <a:lnTo>
                  <a:pt x="7264296" y="1465327"/>
                </a:lnTo>
                <a:lnTo>
                  <a:pt x="7306158" y="1447623"/>
                </a:lnTo>
                <a:lnTo>
                  <a:pt x="7346694" y="1427527"/>
                </a:lnTo>
                <a:lnTo>
                  <a:pt x="7385816" y="1405130"/>
                </a:lnTo>
                <a:lnTo>
                  <a:pt x="7423435" y="1380519"/>
                </a:lnTo>
                <a:lnTo>
                  <a:pt x="7459462" y="1353783"/>
                </a:lnTo>
                <a:lnTo>
                  <a:pt x="7493808" y="1325011"/>
                </a:lnTo>
                <a:lnTo>
                  <a:pt x="7526386" y="1294293"/>
                </a:lnTo>
                <a:lnTo>
                  <a:pt x="7557104" y="1261715"/>
                </a:lnTo>
                <a:lnTo>
                  <a:pt x="7585876" y="1227369"/>
                </a:lnTo>
                <a:lnTo>
                  <a:pt x="7612612" y="1191342"/>
                </a:lnTo>
                <a:lnTo>
                  <a:pt x="7637223" y="1153723"/>
                </a:lnTo>
                <a:lnTo>
                  <a:pt x="7659620" y="1114601"/>
                </a:lnTo>
                <a:lnTo>
                  <a:pt x="7679716" y="1074065"/>
                </a:lnTo>
                <a:lnTo>
                  <a:pt x="7697420" y="1032203"/>
                </a:lnTo>
                <a:lnTo>
                  <a:pt x="7712644" y="989105"/>
                </a:lnTo>
                <a:lnTo>
                  <a:pt x="7725299" y="944859"/>
                </a:lnTo>
                <a:lnTo>
                  <a:pt x="7735296" y="899555"/>
                </a:lnTo>
                <a:lnTo>
                  <a:pt x="7742547" y="853280"/>
                </a:lnTo>
                <a:lnTo>
                  <a:pt x="7746963" y="806124"/>
                </a:lnTo>
                <a:lnTo>
                  <a:pt x="7748455" y="758175"/>
                </a:lnTo>
                <a:lnTo>
                  <a:pt x="7746963" y="710227"/>
                </a:lnTo>
                <a:lnTo>
                  <a:pt x="7742547" y="663071"/>
                </a:lnTo>
                <a:lnTo>
                  <a:pt x="7735296" y="616797"/>
                </a:lnTo>
                <a:lnTo>
                  <a:pt x="7725299" y="571492"/>
                </a:lnTo>
                <a:lnTo>
                  <a:pt x="7712644" y="527247"/>
                </a:lnTo>
                <a:lnTo>
                  <a:pt x="7697420" y="484149"/>
                </a:lnTo>
                <a:lnTo>
                  <a:pt x="7679716" y="442288"/>
                </a:lnTo>
                <a:lnTo>
                  <a:pt x="7659620" y="401752"/>
                </a:lnTo>
                <a:lnTo>
                  <a:pt x="7637223" y="362631"/>
                </a:lnTo>
                <a:lnTo>
                  <a:pt x="7612612" y="325012"/>
                </a:lnTo>
                <a:lnTo>
                  <a:pt x="7585876" y="288986"/>
                </a:lnTo>
                <a:lnTo>
                  <a:pt x="7557104" y="254640"/>
                </a:lnTo>
                <a:lnTo>
                  <a:pt x="7526386" y="222063"/>
                </a:lnTo>
                <a:lnTo>
                  <a:pt x="7493808" y="191345"/>
                </a:lnTo>
                <a:lnTo>
                  <a:pt x="7459462" y="162574"/>
                </a:lnTo>
                <a:lnTo>
                  <a:pt x="7423435" y="135839"/>
                </a:lnTo>
                <a:lnTo>
                  <a:pt x="7385816" y="111228"/>
                </a:lnTo>
                <a:lnTo>
                  <a:pt x="7346694" y="88831"/>
                </a:lnTo>
                <a:lnTo>
                  <a:pt x="7306158" y="68737"/>
                </a:lnTo>
                <a:lnTo>
                  <a:pt x="7264296" y="51033"/>
                </a:lnTo>
                <a:lnTo>
                  <a:pt x="7221198" y="35810"/>
                </a:lnTo>
                <a:lnTo>
                  <a:pt x="7176952" y="23155"/>
                </a:lnTo>
                <a:lnTo>
                  <a:pt x="7131648" y="13158"/>
                </a:lnTo>
                <a:lnTo>
                  <a:pt x="7085373" y="5907"/>
                </a:lnTo>
                <a:lnTo>
                  <a:pt x="7038217" y="1491"/>
                </a:lnTo>
                <a:lnTo>
                  <a:pt x="6990268" y="0"/>
                </a:lnTo>
                <a:lnTo>
                  <a:pt x="758175" y="0"/>
                </a:lnTo>
                <a:close/>
              </a:path>
            </a:pathLst>
          </a:custGeom>
          <a:ln w="52354">
            <a:solidFill>
              <a:srgbClr val="B0D35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5367053E-9BF7-4662-8703-39B19578D0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2637" y="1219152"/>
            <a:ext cx="3390703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600" b="1" spc="-40" dirty="0">
                <a:solidFill>
                  <a:srgbClr val="FFFFFF"/>
                </a:solidFill>
                <a:latin typeface="IBM Plex Mono"/>
                <a:cs typeface="IBM Plex Mono"/>
              </a:rPr>
              <a:t>PRESENTER</a:t>
            </a:r>
            <a:endParaRPr sz="3600" b="1" dirty="0">
              <a:latin typeface="IBM Plex Mono"/>
              <a:cs typeface="IBM Plex Mon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6F49D-2DFD-4AEB-BC39-DB0CEB558567}"/>
              </a:ext>
            </a:extLst>
          </p:cNvPr>
          <p:cNvSpPr/>
          <p:nvPr/>
        </p:nvSpPr>
        <p:spPr>
          <a:xfrm>
            <a:off x="931913" y="2371225"/>
            <a:ext cx="6096000" cy="13952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8620" marR="0" lvl="0" indent="-375920" defTabSz="91440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8620" algn="l"/>
                <a:tab pos="1243965" algn="l"/>
                <a:tab pos="3280410" algn="l"/>
              </a:tabLst>
              <a:defRPr/>
            </a:pPr>
            <a:r>
              <a:rPr lang="pt-BR" sz="3900" kern="0" spc="-170" dirty="0">
                <a:solidFill>
                  <a:srgbClr val="FFFFFF"/>
                </a:solidFill>
                <a:latin typeface="DM Sans" pitchFamily="2" charset="0"/>
                <a:cs typeface="Arial"/>
              </a:rPr>
              <a:t>Dr. Andrew Wiemer</a:t>
            </a:r>
          </a:p>
          <a:p>
            <a:pPr marL="388620" marR="0" lvl="0" indent="-375920" defTabSz="91440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8620" algn="l"/>
                <a:tab pos="1243965" algn="l"/>
                <a:tab pos="3280410" algn="l"/>
              </a:tabLst>
              <a:defRPr/>
            </a:pPr>
            <a:r>
              <a:rPr kumimoji="0" lang="pt-BR" sz="3900" b="0" i="0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0"/>
                <a:cs typeface="Arial"/>
              </a:rPr>
              <a:t>Assistant Vice President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22EA8C-FFF3-4EA9-BBE4-9CF228ED8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" b="3970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96737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467D-FF6C-90D9-A98F-6B3136FC8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324C30-B09B-81A7-9757-CB40F2FB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A5289-3864-3FC4-016C-48707BF48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1C77A6-09E7-FA51-4DCC-0CF3487BBD6C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88247-46DE-202B-B6B7-9332E2872433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CEE154-17D3-B60A-4C5A-0BD4F2354F08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6046C3-A462-8DA7-AA9B-9B1FBEB574C1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641A06-24B9-0148-0E85-7C1135E1F326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DB083C-D566-16CF-245D-AD5C484AA56C}"/>
              </a:ext>
            </a:extLst>
          </p:cNvPr>
          <p:cNvSpPr txBox="1"/>
          <p:nvPr/>
        </p:nvSpPr>
        <p:spPr>
          <a:xfrm>
            <a:off x="3730331" y="4334732"/>
            <a:ext cx="8461669" cy="252326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b="1" dirty="0">
                <a:solidFill>
                  <a:srgbClr val="003A60"/>
                </a:solidFill>
              </a:rPr>
              <a:t>First floor:</a:t>
            </a:r>
          </a:p>
          <a:p>
            <a:r>
              <a:rPr lang="en-US" sz="1600" dirty="0">
                <a:solidFill>
                  <a:srgbClr val="003A60"/>
                </a:solidFill>
              </a:rPr>
              <a:t>Center for Career Development </a:t>
            </a:r>
          </a:p>
          <a:p>
            <a:r>
              <a:rPr lang="en-US" sz="1600" dirty="0">
                <a:solidFill>
                  <a:srgbClr val="003A60"/>
                </a:solidFill>
              </a:rPr>
              <a:t>Center for Student Engagement</a:t>
            </a:r>
          </a:p>
          <a:p>
            <a:r>
              <a:rPr lang="en-US" sz="1600" dirty="0">
                <a:solidFill>
                  <a:srgbClr val="003A60"/>
                </a:solidFill>
              </a:rPr>
              <a:t>Dean of Students Office</a:t>
            </a:r>
          </a:p>
          <a:p>
            <a:r>
              <a:rPr lang="en-US" sz="1600" dirty="0">
                <a:solidFill>
                  <a:srgbClr val="003A60"/>
                </a:solidFill>
              </a:rPr>
              <a:t>Health Services (with psychiatry)</a:t>
            </a:r>
          </a:p>
          <a:p>
            <a:r>
              <a:rPr lang="en-US" sz="1600" dirty="0">
                <a:solidFill>
                  <a:srgbClr val="003A60"/>
                </a:solidFill>
              </a:rPr>
              <a:t>Orientation and New Student Programs</a:t>
            </a:r>
          </a:p>
          <a:p>
            <a:r>
              <a:rPr lang="en-US" sz="1600" dirty="0">
                <a:solidFill>
                  <a:srgbClr val="003A60"/>
                </a:solidFill>
              </a:rPr>
              <a:t>Veteran and Military Resource Center</a:t>
            </a:r>
          </a:p>
          <a:p>
            <a:endParaRPr lang="en-US" dirty="0">
              <a:solidFill>
                <a:srgbClr val="003A60"/>
              </a:solidFill>
            </a:endParaRPr>
          </a:p>
          <a:p>
            <a:endParaRPr lang="en-US" b="1" dirty="0">
              <a:solidFill>
                <a:srgbClr val="003A60"/>
              </a:solidFill>
            </a:endParaRPr>
          </a:p>
          <a:p>
            <a:endParaRPr lang="en-US" b="1" dirty="0">
              <a:solidFill>
                <a:srgbClr val="003A60"/>
              </a:solidFill>
            </a:endParaRPr>
          </a:p>
          <a:p>
            <a:endParaRPr lang="en-US" b="1" dirty="0">
              <a:solidFill>
                <a:srgbClr val="003A60"/>
              </a:solidFill>
            </a:endParaRPr>
          </a:p>
          <a:p>
            <a:endParaRPr lang="en-US" b="1" dirty="0">
              <a:solidFill>
                <a:srgbClr val="003A60"/>
              </a:solidFill>
            </a:endParaRPr>
          </a:p>
          <a:p>
            <a:r>
              <a:rPr lang="en-US" b="1" dirty="0">
                <a:solidFill>
                  <a:srgbClr val="003A60"/>
                </a:solidFill>
              </a:rPr>
              <a:t>Second floor: </a:t>
            </a:r>
          </a:p>
          <a:p>
            <a:r>
              <a:rPr lang="en-US" dirty="0">
                <a:solidFill>
                  <a:srgbClr val="003A60"/>
                </a:solidFill>
              </a:rPr>
              <a:t>Campus Activities Board</a:t>
            </a:r>
          </a:p>
          <a:p>
            <a:r>
              <a:rPr lang="en-US" sz="1600" dirty="0">
                <a:solidFill>
                  <a:srgbClr val="003A60"/>
                </a:solidFill>
              </a:rPr>
              <a:t>Student Organization Center and Lounge (SOCAL)</a:t>
            </a:r>
          </a:p>
          <a:p>
            <a:endParaRPr lang="en-US" dirty="0">
              <a:solidFill>
                <a:srgbClr val="003A60"/>
              </a:solidFill>
            </a:endParaRPr>
          </a:p>
          <a:p>
            <a:r>
              <a:rPr lang="en-US" b="1" dirty="0">
                <a:solidFill>
                  <a:srgbClr val="003A60"/>
                </a:solidFill>
              </a:rPr>
              <a:t>Third floor: </a:t>
            </a:r>
          </a:p>
          <a:p>
            <a:r>
              <a:rPr lang="en-US" sz="1600" dirty="0">
                <a:solidFill>
                  <a:srgbClr val="003A60"/>
                </a:solidFill>
              </a:rPr>
              <a:t>Counseling and Mental Health Center</a:t>
            </a:r>
          </a:p>
          <a:p>
            <a:r>
              <a:rPr lang="en-US" sz="1600" dirty="0">
                <a:solidFill>
                  <a:srgbClr val="003A60"/>
                </a:solidFill>
              </a:rPr>
              <a:t>DSA Administration Suite</a:t>
            </a:r>
          </a:p>
          <a:p>
            <a:r>
              <a:rPr lang="en-US" sz="1600">
                <a:solidFill>
                  <a:srgbClr val="003A60"/>
                </a:solidFill>
              </a:rPr>
              <a:t>Student </a:t>
            </a:r>
            <a:r>
              <a:rPr lang="en-US" sz="1600" dirty="0">
                <a:solidFill>
                  <a:srgbClr val="003A60"/>
                </a:solidFill>
              </a:rPr>
              <a:t>Media/The Signal</a:t>
            </a:r>
          </a:p>
          <a:p>
            <a:endParaRPr lang="en-US" dirty="0">
              <a:solidFill>
                <a:srgbClr val="003A60"/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University of Houston- Clear Lake Campus | University &amp; Colleges ...">
            <a:extLst>
              <a:ext uri="{FF2B5EF4-FFF2-40B4-BE49-F238E27FC236}">
                <a16:creationId xmlns:a16="http://schemas.microsoft.com/office/drawing/2014/main" id="{FEC81130-B6E1-E08C-BBD8-05734F88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31" y="353462"/>
            <a:ext cx="5444382" cy="36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1C1973-36DB-E7D1-B0DE-1F702867E110}"/>
              </a:ext>
            </a:extLst>
          </p:cNvPr>
          <p:cNvSpPr txBox="1"/>
          <p:nvPr/>
        </p:nvSpPr>
        <p:spPr>
          <a:xfrm>
            <a:off x="9295687" y="2170499"/>
            <a:ext cx="2808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dirty="0">
                <a:solidFill>
                  <a:srgbClr val="003A60"/>
                </a:solidFill>
                <a:effectLst/>
                <a:latin typeface="+mj-lt"/>
              </a:rPr>
              <a:t>CREATING SPACES AND EXPERIENCES FOR STUDENT LIFE AND SUCCESS</a:t>
            </a:r>
            <a:r>
              <a:rPr lang="en-US" sz="1800" i="0" dirty="0">
                <a:solidFill>
                  <a:srgbClr val="003A60"/>
                </a:solidFill>
                <a:effectLst/>
                <a:latin typeface="+mj-lt"/>
              </a:rPr>
              <a:t>​</a:t>
            </a:r>
            <a:endParaRPr lang="en-US" dirty="0">
              <a:solidFill>
                <a:srgbClr val="003A6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9F540D-DA22-6CE6-E5BF-10493D861888}"/>
              </a:ext>
            </a:extLst>
          </p:cNvPr>
          <p:cNvSpPr txBox="1"/>
          <p:nvPr/>
        </p:nvSpPr>
        <p:spPr>
          <a:xfrm>
            <a:off x="9515670" y="1092245"/>
            <a:ext cx="22695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0" u="none" strike="noStrike" dirty="0">
                <a:solidFill>
                  <a:srgbClr val="003A60"/>
                </a:solidFill>
                <a:effectLst/>
                <a:latin typeface="DM Sans" pitchFamily="2" charset="0"/>
              </a:rPr>
              <a:t>SSCB</a:t>
            </a:r>
            <a:r>
              <a:rPr lang="en-US" sz="6000" b="0" i="0" dirty="0">
                <a:solidFill>
                  <a:srgbClr val="003A60"/>
                </a:solidFill>
                <a:effectLst/>
                <a:latin typeface="DM Sans" pitchFamily="2" charset="0"/>
              </a:rPr>
              <a:t>​</a:t>
            </a:r>
            <a:endParaRPr lang="en-US" sz="6000" dirty="0">
              <a:solidFill>
                <a:srgbClr val="003A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0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890BC-DBDC-998B-3974-A98B1AA63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8EEFC9-1BED-C5BE-ED09-B5F485AC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4DA96-4FF9-8D6E-3EF4-57EE7CB02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8C1BE3-1CFF-C2A7-7382-2E234726FC26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6C0DD2-C6B7-2782-0C4B-1297317A05CF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C3BEA-BA69-7FDC-CE65-573526A39ACD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699850-F120-1097-1873-6CEE7A237965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FEFFE4-B5EF-A6D7-2268-E3778A70A0C0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C22666-59F6-3238-EF62-0C6FD5A1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58" y="354067"/>
            <a:ext cx="8174036" cy="614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80E99-B8A5-F0F0-23C6-4D00D92E0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00332-82D3-8B9C-2EFA-8847D757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F59588-071C-18D3-B722-99A8155F9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C3E055-50A6-B1BC-AA85-D7D216D476FC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2A5839-0E29-3C41-C117-295F710C3061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DF22DF-07B4-E834-DBFB-B9A4BA0D4ED4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194670-A21C-F625-DE74-962FEA25BFBD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5E3A64-286C-26E8-1181-880922EAE219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6A4558-3CFF-9590-8C39-4D8A9EA1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85" y="275734"/>
            <a:ext cx="8340096" cy="63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7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4AECA-91CC-8A9F-30B7-A72326AB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1DF36-4685-30D9-31F3-699458A3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6447D-A678-64C5-15B0-3F7A195F4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7C114B-FE46-87CB-30D2-EEB7D248585D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A36D15-EFA3-A61E-E1B4-740A33B0DD20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7B6812-178F-D7FA-7AC2-9E6215A2FD07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9F964C-3491-1212-6F12-A4F7847F6B3D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01CB7F-1E50-F09A-222A-E1F4DDD7E843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87093160-53B4-7624-F1FD-3EC3C4F2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8" y="353462"/>
            <a:ext cx="8048663" cy="57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93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A20BC-B5CF-6FDC-B125-B966FF04D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EA126-FE6F-51E2-B168-D7B57D9B9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FY26 Spring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9F59E9-C109-0072-67EB-E46106B2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CE591-97AC-16F4-CA44-EC0A9114E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738E6-12B6-FA7F-7449-C9B6D67497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0296" y="438522"/>
            <a:ext cx="5545535" cy="5515526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Construction Project &amp; Hunter’s Hangout</a:t>
            </a:r>
          </a:p>
          <a:p>
            <a:r>
              <a:rPr lang="en-US" sz="1600" dirty="0">
                <a:latin typeface="+mj-lt"/>
              </a:rPr>
              <a:t>Up to $100,000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600" b="1" dirty="0"/>
              <a:t>Purpose: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Complete SSCB first-floor renovations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Expand </a:t>
            </a:r>
            <a:r>
              <a:rPr lang="en-US" sz="1600" b="1" dirty="0"/>
              <a:t>Hunter’s Hangout</a:t>
            </a:r>
            <a:r>
              <a:rPr lang="en-US" sz="1600" dirty="0"/>
              <a:t> as a premier student space</a:t>
            </a:r>
          </a:p>
          <a:p>
            <a:endParaRPr lang="en-US" sz="1600" b="1" dirty="0"/>
          </a:p>
          <a:p>
            <a:r>
              <a:rPr lang="en-US" sz="1600" b="1" dirty="0"/>
              <a:t>Uses: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Furniture, signage, tech, TVs, wraps, cleaning</a:t>
            </a:r>
          </a:p>
          <a:p>
            <a:endParaRPr lang="en-US" sz="1600" b="1" dirty="0"/>
          </a:p>
          <a:p>
            <a:r>
              <a:rPr lang="en-US" sz="1600" b="1" dirty="0"/>
              <a:t>Justification: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Creates a </a:t>
            </a:r>
            <a:r>
              <a:rPr lang="en-US" sz="1600" b="1" dirty="0"/>
              <a:t>student-centered hub</a:t>
            </a:r>
            <a:r>
              <a:rPr lang="en-US" sz="1600" dirty="0"/>
              <a:t> for engagement &amp;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Centralizes key departments (Career, Veterans, Dean of Students,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Enhances accessibility and sense of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Hunter’s Hangout upgrades: modern, welcoming, UHCL-branded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Funds roll over to FY27 if needed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7E0E73-A5E3-1269-C425-6E1DD8B0A4E9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9FCA64-F17B-3C9C-5E28-4967470B48EF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654725-89DB-05C1-863E-BA2BECA19D5B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D3D96F-4DC3-D25B-DB8B-12BF8134C7F0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D15B44-0330-3B33-FDA2-D878C09589E7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2EBF61-C2D0-8A12-BC2F-51F4489BC4F8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U.S. News &amp; World Report's Best Colleges elevates UHCL to national ...">
            <a:extLst>
              <a:ext uri="{FF2B5EF4-FFF2-40B4-BE49-F238E27FC236}">
                <a16:creationId xmlns:a16="http://schemas.microsoft.com/office/drawing/2014/main" id="{9B33BB44-4A00-99A7-DBED-2F9E0BF6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28" y="2855034"/>
            <a:ext cx="2040766" cy="114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bout UHCL | University of Houston-Clear Lake">
            <a:extLst>
              <a:ext uri="{FF2B5EF4-FFF2-40B4-BE49-F238E27FC236}">
                <a16:creationId xmlns:a16="http://schemas.microsoft.com/office/drawing/2014/main" id="{7A4EF16A-EE67-73DA-B879-8167A86CD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61" y="4309381"/>
            <a:ext cx="2119750" cy="11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85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74B33-BCC0-33B3-B6DA-EA35E17E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9CB43-ED7C-70AB-510F-4A4F2291B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2" y="1205430"/>
            <a:ext cx="2349678" cy="2223570"/>
          </a:xfrm>
        </p:spPr>
        <p:txBody>
          <a:bodyPr/>
          <a:lstStyle/>
          <a:p>
            <a:r>
              <a:rPr lang="en-US" dirty="0">
                <a:latin typeface="+mj-lt"/>
              </a:rPr>
              <a:t>Requests Overview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AD55A-D048-121B-3465-1D069F46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9BF40-CC68-15CE-66F9-8CE582AA8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2FFB56-1930-9DBC-D264-5CA199D66A43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58DFDF-42E8-6D51-2F04-83302C6E0BE5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E134F6-88EB-D22C-42E3-D06E8EFF11B3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270492-1790-1E49-7BCD-097D1F28EBA9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0A2902-F9F0-3043-32E8-990180895933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1F92A8-FD6C-B31C-674C-4416FF38702B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9E985A-263E-584B-467E-D7C1DBC24AD9}"/>
              </a:ext>
            </a:extLst>
          </p:cNvPr>
          <p:cNvSpPr txBox="1">
            <a:spLocks/>
          </p:cNvSpPr>
          <p:nvPr/>
        </p:nvSpPr>
        <p:spPr>
          <a:xfrm>
            <a:off x="6355452" y="438522"/>
            <a:ext cx="5545535" cy="55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Summary Overview </a:t>
            </a:r>
          </a:p>
          <a:p>
            <a:endParaRPr lang="en-US" sz="1700" b="1" dirty="0">
              <a:solidFill>
                <a:srgbClr val="003A60"/>
              </a:solidFill>
            </a:endParaRPr>
          </a:p>
          <a:p>
            <a:r>
              <a:rPr lang="en-US" sz="1700" b="1" dirty="0">
                <a:solidFill>
                  <a:srgbClr val="003A60"/>
                </a:solidFill>
              </a:rPr>
              <a:t>Key Points:</a:t>
            </a:r>
            <a:endParaRPr lang="en-US" sz="1700" dirty="0">
              <a:solidFill>
                <a:srgbClr val="003A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A60"/>
                </a:solidFill>
              </a:rPr>
              <a:t>Intentional, student-focused investments by the Division of Student Affairs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A60"/>
                </a:solidFill>
              </a:rPr>
              <a:t>Aligned with UHCL priorities of engagement, belonging, and student success</a:t>
            </a:r>
          </a:p>
          <a:p>
            <a:r>
              <a:rPr lang="en-US" sz="1700" b="1" dirty="0">
                <a:solidFill>
                  <a:srgbClr val="003A60"/>
                </a:solidFill>
              </a:rPr>
              <a:t>Totals:</a:t>
            </a:r>
            <a:endParaRPr lang="en-US" sz="1700" dirty="0">
              <a:solidFill>
                <a:srgbClr val="003A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3A60"/>
                </a:solidFill>
              </a:rPr>
              <a:t>FY26 (excluding construction):</a:t>
            </a:r>
            <a:r>
              <a:rPr lang="en-US" sz="1700" dirty="0">
                <a:solidFill>
                  <a:srgbClr val="003A60"/>
                </a:solidFill>
              </a:rPr>
              <a:t> $41,323.50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3A60"/>
                </a:solidFill>
              </a:rPr>
              <a:t>Construction Project/Hunter’s Hangout:</a:t>
            </a:r>
            <a:r>
              <a:rPr lang="en-US" sz="1700" dirty="0">
                <a:solidFill>
                  <a:srgbClr val="003A60"/>
                </a:solidFill>
              </a:rPr>
              <a:t> $100,000 </a:t>
            </a:r>
            <a:r>
              <a:rPr lang="en-US" sz="1700" i="1" dirty="0">
                <a:solidFill>
                  <a:srgbClr val="003A60"/>
                </a:solidFill>
              </a:rPr>
              <a:t>(rollover option into FY27)</a:t>
            </a:r>
            <a:endParaRPr lang="en-US" sz="1700" dirty="0">
              <a:solidFill>
                <a:srgbClr val="003A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3A60"/>
                </a:solidFill>
              </a:rPr>
              <a:t>FY27:</a:t>
            </a:r>
            <a:r>
              <a:rPr lang="en-US" sz="1700" dirty="0">
                <a:solidFill>
                  <a:srgbClr val="003A60"/>
                </a:solidFill>
              </a:rPr>
              <a:t> $46,644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3A60"/>
                </a:solidFill>
              </a:rPr>
              <a:t>Combined Total:</a:t>
            </a:r>
            <a:endParaRPr lang="en-US" sz="1700" dirty="0">
              <a:solidFill>
                <a:srgbClr val="003A60"/>
              </a:solidFill>
            </a:endParaRPr>
          </a:p>
          <a:p>
            <a:pPr lvl="1"/>
            <a:r>
              <a:rPr lang="en-US" sz="1700" b="1" dirty="0">
                <a:solidFill>
                  <a:srgbClr val="003A60"/>
                </a:solidFill>
              </a:rPr>
              <a:t>Operations:</a:t>
            </a:r>
            <a:r>
              <a:rPr lang="en-US" sz="1700" dirty="0">
                <a:solidFill>
                  <a:srgbClr val="003A60"/>
                </a:solidFill>
              </a:rPr>
              <a:t> $87,967.50</a:t>
            </a:r>
          </a:p>
          <a:p>
            <a:pPr lvl="1"/>
            <a:r>
              <a:rPr lang="en-US" sz="1700" b="1" dirty="0">
                <a:solidFill>
                  <a:srgbClr val="003A60"/>
                </a:solidFill>
              </a:rPr>
              <a:t>Construction/SSCB Project:</a:t>
            </a:r>
            <a:r>
              <a:rPr lang="en-US" sz="1700" dirty="0">
                <a:solidFill>
                  <a:srgbClr val="003A60"/>
                </a:solidFill>
              </a:rPr>
              <a:t> $100,000</a:t>
            </a:r>
          </a:p>
          <a:p>
            <a:pPr lvl="1"/>
            <a:r>
              <a:rPr lang="en-US" sz="1700" b="1" dirty="0">
                <a:solidFill>
                  <a:srgbClr val="003A60"/>
                </a:solidFill>
              </a:rPr>
              <a:t>Grand Total:</a:t>
            </a:r>
            <a:r>
              <a:rPr lang="en-US" sz="1700" dirty="0">
                <a:solidFill>
                  <a:srgbClr val="003A60"/>
                </a:solidFill>
              </a:rPr>
              <a:t> </a:t>
            </a:r>
            <a:r>
              <a:rPr lang="en-US" sz="1700" b="1" dirty="0">
                <a:solidFill>
                  <a:srgbClr val="003A60"/>
                </a:solidFill>
              </a:rPr>
              <a:t>$187,967.50</a:t>
            </a:r>
            <a:endParaRPr lang="en-US" sz="1700" dirty="0">
              <a:solidFill>
                <a:srgbClr val="003A60"/>
              </a:solidFill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B9A90-77BE-EBDD-C1F8-7FBB0FC2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77" y="3059130"/>
            <a:ext cx="2306197" cy="13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02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0CAA-D255-3970-8888-21DC1FBD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339E6-D83A-3B90-4AF3-45E3D45A6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2" y="1205430"/>
            <a:ext cx="2349678" cy="2223570"/>
          </a:xfrm>
        </p:spPr>
        <p:txBody>
          <a:bodyPr/>
          <a:lstStyle/>
          <a:p>
            <a:r>
              <a:rPr lang="en-US" dirty="0">
                <a:latin typeface="+mj-lt"/>
              </a:rPr>
              <a:t>Requests Overview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795C7-E290-A738-1072-0BC819A3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689B70-1087-2D65-2C18-1164C9DB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6162EB-3F4E-FFD2-9C2F-AE219FBF6FE3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A3760E-9D85-D790-01DA-394E577F6987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5AE73-7EC7-9D9E-86BE-9FA0C876EDA8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BFAEA0-A172-58C9-7954-BB7B830CC151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D2CFE2-DFC2-84B8-04B2-4C179283765C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28A841-5DA9-2E1C-1287-E7AA8C557311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AAEBF23-91D6-E743-8065-594EE2C7414B}"/>
              </a:ext>
            </a:extLst>
          </p:cNvPr>
          <p:cNvSpPr txBox="1">
            <a:spLocks/>
          </p:cNvSpPr>
          <p:nvPr/>
        </p:nvSpPr>
        <p:spPr>
          <a:xfrm>
            <a:off x="6355452" y="438522"/>
            <a:ext cx="5545535" cy="55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Impact Highlights</a:t>
            </a:r>
          </a:p>
          <a:p>
            <a:endParaRPr lang="en-US" sz="1700" b="1" dirty="0">
              <a:solidFill>
                <a:srgbClr val="003A60"/>
              </a:solidFill>
            </a:endParaRPr>
          </a:p>
          <a:p>
            <a:r>
              <a:rPr lang="en-US" sz="1600" b="1" dirty="0"/>
              <a:t>These allocations will: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 UHCL’s </a:t>
            </a:r>
            <a:r>
              <a:rPr lang="en-US" sz="1600" b="1" dirty="0"/>
              <a:t>physical spaces</a:t>
            </a:r>
            <a:r>
              <a:rPr lang="en-US" sz="1600" dirty="0"/>
              <a:t> with upgraded student gathering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Ensure continued success of </a:t>
            </a:r>
            <a:r>
              <a:rPr lang="en-US" sz="1600" b="1" dirty="0"/>
              <a:t>Weeks of Welcome</a:t>
            </a:r>
            <a:r>
              <a:rPr lang="en-US" sz="1600" dirty="0"/>
              <a:t> and major student life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 </a:t>
            </a:r>
            <a:r>
              <a:rPr lang="en-US" sz="1600" b="1" dirty="0"/>
              <a:t>communication and outreach</a:t>
            </a:r>
            <a:r>
              <a:rPr lang="en-US" sz="1600" dirty="0"/>
              <a:t> through professional tools &amp; media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Sustain meaningful </a:t>
            </a:r>
            <a:r>
              <a:rPr lang="en-US" sz="1600" b="1" dirty="0"/>
              <a:t>student life at Clear Lake and Pearland</a:t>
            </a:r>
            <a:r>
              <a:rPr lang="en-US" sz="1600" dirty="0"/>
              <a:t> campuses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7" name="Picture 6" descr="A mascot holding a pennant&#10;&#10;AI-generated content may be incorrect.">
            <a:extLst>
              <a:ext uri="{FF2B5EF4-FFF2-40B4-BE49-F238E27FC236}">
                <a16:creationId xmlns:a16="http://schemas.microsoft.com/office/drawing/2014/main" id="{011C143B-73D1-70DE-9BE0-2FFF33E0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01" y="3035498"/>
            <a:ext cx="2471873" cy="16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53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901B7-245A-9088-464F-E0EC51519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5619A-DFE8-FFEF-B0CC-BDC3A0D04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2" y="1205430"/>
            <a:ext cx="2349678" cy="2223570"/>
          </a:xfrm>
        </p:spPr>
        <p:txBody>
          <a:bodyPr/>
          <a:lstStyle/>
          <a:p>
            <a:r>
              <a:rPr lang="en-US" dirty="0">
                <a:latin typeface="+mj-lt"/>
              </a:rPr>
              <a:t>Requests Overview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836C13-7172-E3C3-4355-7132C225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4059A-FE62-2C83-7F18-0EA115081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FA8846-BDEE-1892-74AB-9B8F890A0E29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D2C92E-7214-EE00-3185-D3F8FE678E49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4DA60D-66D4-7F95-206F-AE345E1DB98E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08C0A6-647D-8F38-E47B-EAC0B222E0D8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1E6E0-EEA8-A8A2-F917-FF2B7BD7208C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C825C1-345E-0E1C-4E19-2F6D03E9F03C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66D99D4-9800-F753-1FED-906DB8999B1D}"/>
              </a:ext>
            </a:extLst>
          </p:cNvPr>
          <p:cNvSpPr txBox="1">
            <a:spLocks/>
          </p:cNvSpPr>
          <p:nvPr/>
        </p:nvSpPr>
        <p:spPr>
          <a:xfrm>
            <a:off x="6305196" y="513937"/>
            <a:ext cx="5545535" cy="55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Funding Priorities (Ranked)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B37CE5-A067-30A5-B0E0-3173B1F2E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27237"/>
              </p:ext>
            </p:extLst>
          </p:nvPr>
        </p:nvGraphicFramePr>
        <p:xfrm>
          <a:off x="6305196" y="1590574"/>
          <a:ext cx="6209643" cy="4537764"/>
        </p:xfrm>
        <a:graphic>
          <a:graphicData uri="http://schemas.openxmlformats.org/drawingml/2006/table">
            <a:tbl>
              <a:tblPr/>
              <a:tblGrid>
                <a:gridCol w="852670">
                  <a:extLst>
                    <a:ext uri="{9D8B030D-6E8A-4147-A177-3AD203B41FA5}">
                      <a16:colId xmlns:a16="http://schemas.microsoft.com/office/drawing/2014/main" val="3806704435"/>
                    </a:ext>
                  </a:extLst>
                </a:gridCol>
                <a:gridCol w="1725105">
                  <a:extLst>
                    <a:ext uri="{9D8B030D-6E8A-4147-A177-3AD203B41FA5}">
                      <a16:colId xmlns:a16="http://schemas.microsoft.com/office/drawing/2014/main" val="1599952386"/>
                    </a:ext>
                  </a:extLst>
                </a:gridCol>
                <a:gridCol w="999241">
                  <a:extLst>
                    <a:ext uri="{9D8B030D-6E8A-4147-A177-3AD203B41FA5}">
                      <a16:colId xmlns:a16="http://schemas.microsoft.com/office/drawing/2014/main" val="1330940269"/>
                    </a:ext>
                  </a:extLst>
                </a:gridCol>
                <a:gridCol w="2632627">
                  <a:extLst>
                    <a:ext uri="{9D8B030D-6E8A-4147-A177-3AD203B41FA5}">
                      <a16:colId xmlns:a16="http://schemas.microsoft.com/office/drawing/2014/main" val="502700162"/>
                    </a:ext>
                  </a:extLst>
                </a:gridCol>
              </a:tblGrid>
              <a:tr h="2719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 dirty="0">
                          <a:solidFill>
                            <a:srgbClr val="003A60"/>
                          </a:solidFill>
                        </a:rPr>
                        <a:t>Priority</a:t>
                      </a:r>
                      <a:endParaRPr lang="en-US" sz="1300" dirty="0">
                        <a:solidFill>
                          <a:srgbClr val="003A60"/>
                        </a:solidFill>
                      </a:endParaRP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 dirty="0">
                          <a:solidFill>
                            <a:srgbClr val="003A60"/>
                          </a:solidFill>
                        </a:rPr>
                        <a:t>Initiative</a:t>
                      </a:r>
                      <a:endParaRPr lang="en-US" sz="1300" dirty="0">
                        <a:solidFill>
                          <a:srgbClr val="003A60"/>
                        </a:solidFill>
                      </a:endParaRP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 dirty="0">
                          <a:solidFill>
                            <a:srgbClr val="003A60"/>
                          </a:solidFill>
                        </a:rPr>
                        <a:t>Amount</a:t>
                      </a:r>
                      <a:endParaRPr lang="en-US" sz="1300" dirty="0">
                        <a:solidFill>
                          <a:srgbClr val="003A60"/>
                        </a:solidFill>
                      </a:endParaRP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 dirty="0">
                          <a:solidFill>
                            <a:srgbClr val="003A60"/>
                          </a:solidFill>
                        </a:rPr>
                        <a:t>Fiscal Year</a:t>
                      </a:r>
                      <a:endParaRPr lang="en-US" sz="1300" dirty="0">
                        <a:solidFill>
                          <a:srgbClr val="003A60"/>
                        </a:solidFill>
                      </a:endParaRP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791644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1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Student Workers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$22,500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FY27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624700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2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Weeks of Welcome (WOW)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$10,000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Spring FY26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175470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3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Weeks of Welcome (WOW)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$10,000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FY27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696648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4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Pearland Student Affairs Programming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$14,000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FY27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872859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5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Communications &amp; Marketing Support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$2,823.50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Spring FY26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774318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6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Communications &amp; Marketing Support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$144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FY27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121124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7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Campus Posting Board Kiosks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$8,500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Spring FY26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996172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8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Utility Vehicle (UTV/Golf Cart)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$20,000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Spring FY26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044377"/>
                  </a:ext>
                </a:extLst>
              </a:tr>
              <a:tr h="475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9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Construction Project &amp; Hunter’s Hangout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$100,000</a:t>
                      </a: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>
                          <a:solidFill>
                            <a:srgbClr val="003A60"/>
                          </a:solidFill>
                        </a:rPr>
                        <a:t>FY26 </a:t>
                      </a:r>
                      <a:r>
                        <a:rPr lang="en-US" sz="1300" i="1" dirty="0">
                          <a:solidFill>
                            <a:srgbClr val="003A60"/>
                          </a:solidFill>
                        </a:rPr>
                        <a:t>(rollover if needed)</a:t>
                      </a:r>
                      <a:endParaRPr lang="en-US" sz="1300" dirty="0">
                        <a:solidFill>
                          <a:srgbClr val="003A60"/>
                        </a:solidFill>
                      </a:endParaRPr>
                    </a:p>
                  </a:txBody>
                  <a:tcPr marL="67990" marR="67990" marT="33995" marB="339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103534"/>
                  </a:ext>
                </a:extLst>
              </a:tr>
            </a:tbl>
          </a:graphicData>
        </a:graphic>
      </p:graphicFrame>
      <p:pic>
        <p:nvPicPr>
          <p:cNvPr id="8" name="Picture 7" descr="A clipboard with check marks and a green tick&#10;&#10;AI-generated content may be incorrect.">
            <a:extLst>
              <a:ext uri="{FF2B5EF4-FFF2-40B4-BE49-F238E27FC236}">
                <a16:creationId xmlns:a16="http://schemas.microsoft.com/office/drawing/2014/main" id="{B780AD45-8498-13D0-A88B-8A521E76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94545" y="2895841"/>
            <a:ext cx="1334304" cy="13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29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57627-DD42-C851-8DA7-46735394C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B8FDA-442C-29A0-5721-153B22BD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2" y="1205430"/>
            <a:ext cx="2349678" cy="2223570"/>
          </a:xfrm>
        </p:spPr>
        <p:txBody>
          <a:bodyPr/>
          <a:lstStyle/>
          <a:p>
            <a:r>
              <a:rPr lang="en-US" dirty="0">
                <a:latin typeface="+mj-lt"/>
              </a:rPr>
              <a:t>Requests Overview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09058B-6180-11B2-2356-90D2A9F2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7A9F2-EB42-8914-2B52-A59BDB4D2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Overview of Requests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76FC7A-FC64-5B55-5EA2-D3311C58BD8A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FDA600-DAD7-C8AB-555D-DC115E306503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D2EBF7-9BD7-E837-08C9-33AE5087F8B4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80B3BC-03C2-1AE5-8E6D-885CDC53AAA6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78D6FD-A602-C44C-3037-E4341B9198A7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27A1EB-66C7-2F87-A2F6-2AAEC83DF291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CD9FE57-5898-046D-02A6-EBD79CE292D4}"/>
              </a:ext>
            </a:extLst>
          </p:cNvPr>
          <p:cNvSpPr txBox="1">
            <a:spLocks/>
          </p:cNvSpPr>
          <p:nvPr/>
        </p:nvSpPr>
        <p:spPr>
          <a:xfrm>
            <a:off x="6355452" y="438522"/>
            <a:ext cx="5545535" cy="5515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Closing and Thank You</a:t>
            </a:r>
          </a:p>
          <a:p>
            <a:endParaRPr lang="en-US" sz="1700" b="1" dirty="0">
              <a:solidFill>
                <a:srgbClr val="003A60"/>
              </a:solidFill>
            </a:endParaRPr>
          </a:p>
          <a:p>
            <a:r>
              <a:rPr lang="en-US" sz="1600" b="1" dirty="0"/>
              <a:t>Key Takeaways: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Strategic, student-centered investments strengthen the UHCL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Funding supports student life, visibility, and operational excellence.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Commitment to sustaining a welcoming and connected campus.</a:t>
            </a:r>
          </a:p>
          <a:p>
            <a:r>
              <a:rPr lang="en-US" sz="1600" b="1" dirty="0"/>
              <a:t>Thank You</a:t>
            </a:r>
            <a:br>
              <a:rPr lang="en-US" sz="1600" dirty="0"/>
            </a:br>
            <a:r>
              <a:rPr lang="en-US" sz="1600" i="1" dirty="0"/>
              <a:t>We appreciate SFAC’s continued partnership and support for UHCL students.</a:t>
            </a:r>
            <a:endParaRPr lang="en-US" sz="1600" dirty="0"/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EA71CA6-6496-DECC-D3D0-A09A299B5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75" y="3714161"/>
            <a:ext cx="24384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2B8B9-2CA5-ACD9-BA88-23370AD1F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92" y="2887985"/>
            <a:ext cx="2245257" cy="6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9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1DDAE39-208E-4B39-B6B5-C548E52A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385"/>
            <a:ext cx="10515600" cy="2477070"/>
          </a:xfrm>
        </p:spPr>
        <p:txBody>
          <a:bodyPr>
            <a:normAutofit/>
          </a:bodyPr>
          <a:lstStyle/>
          <a:p>
            <a:r>
              <a:rPr lang="en-US" sz="7200" dirty="0"/>
              <a:t>Thank You</a:t>
            </a:r>
            <a:br>
              <a:rPr lang="en-US" sz="7200" dirty="0"/>
            </a:br>
            <a:r>
              <a:rPr lang="en-US" sz="7200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SFAC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CD256B-32D3-4AF9-9B1B-412399595AC8}"/>
              </a:ext>
            </a:extLst>
          </p:cNvPr>
          <p:cNvSpPr/>
          <p:nvPr/>
        </p:nvSpPr>
        <p:spPr>
          <a:xfrm>
            <a:off x="4319361" y="4244455"/>
            <a:ext cx="3553279" cy="66675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IBM Plex Mono Medium" panose="020B0609050203000203" pitchFamily="49" charset="0"/>
              </a:rPr>
              <a:t>UHCL.EDU</a:t>
            </a:r>
          </a:p>
        </p:txBody>
      </p:sp>
    </p:spTree>
    <p:extLst>
      <p:ext uri="{BB962C8B-B14F-4D97-AF65-F5344CB8AC3E}">
        <p14:creationId xmlns:p14="http://schemas.microsoft.com/office/powerpoint/2010/main" val="377674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3586" y="6546"/>
            <a:ext cx="12191144" cy="6851454"/>
          </a:xfrm>
          <a:custGeom>
            <a:avLst/>
            <a:gdLst/>
            <a:ahLst/>
            <a:cxnLst/>
            <a:rect l="l" t="t" r="r" b="b"/>
            <a:pathLst>
              <a:path w="20104100" h="11298555">
                <a:moveTo>
                  <a:pt x="20104099" y="0"/>
                </a:moveTo>
                <a:lnTo>
                  <a:pt x="0" y="0"/>
                </a:lnTo>
                <a:lnTo>
                  <a:pt x="0" y="11298085"/>
                </a:lnTo>
                <a:lnTo>
                  <a:pt x="20104099" y="1129808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grpSp>
        <p:nvGrpSpPr>
          <p:cNvPr id="3" name="object 3"/>
          <p:cNvGrpSpPr/>
          <p:nvPr/>
        </p:nvGrpSpPr>
        <p:grpSpPr>
          <a:xfrm>
            <a:off x="8539866" y="0"/>
            <a:ext cx="3651952" cy="3566468"/>
            <a:chOff x="14082166" y="0"/>
            <a:chExt cx="6022340" cy="5881370"/>
          </a:xfrm>
        </p:grpSpPr>
        <p:sp>
          <p:nvSpPr>
            <p:cNvPr id="4" name="object 4"/>
            <p:cNvSpPr/>
            <p:nvPr/>
          </p:nvSpPr>
          <p:spPr>
            <a:xfrm>
              <a:off x="14082166" y="0"/>
              <a:ext cx="6022340" cy="5881370"/>
            </a:xfrm>
            <a:custGeom>
              <a:avLst/>
              <a:gdLst/>
              <a:ahLst/>
              <a:cxnLst/>
              <a:rect l="l" t="t" r="r" b="b"/>
              <a:pathLst>
                <a:path w="6022340" h="5881370">
                  <a:moveTo>
                    <a:pt x="6021931" y="0"/>
                  </a:moveTo>
                  <a:lnTo>
                    <a:pt x="0" y="0"/>
                  </a:lnTo>
                  <a:lnTo>
                    <a:pt x="1089977" y="5881004"/>
                  </a:lnTo>
                  <a:lnTo>
                    <a:pt x="6021931" y="4966916"/>
                  </a:lnTo>
                  <a:lnTo>
                    <a:pt x="6021931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9099" y="2158740"/>
              <a:ext cx="4605001" cy="26819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40812" y="0"/>
              <a:ext cx="5163287" cy="302457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28" y="558761"/>
            <a:ext cx="4696247" cy="6298825"/>
            <a:chOff x="0" y="921437"/>
            <a:chExt cx="7744459" cy="10387229"/>
          </a:xfrm>
        </p:grpSpPr>
        <p:sp>
          <p:nvSpPr>
            <p:cNvPr id="9" name="object 9"/>
            <p:cNvSpPr/>
            <p:nvPr/>
          </p:nvSpPr>
          <p:spPr>
            <a:xfrm>
              <a:off x="0" y="6221046"/>
              <a:ext cx="7744459" cy="5087620"/>
            </a:xfrm>
            <a:custGeom>
              <a:avLst/>
              <a:gdLst/>
              <a:ahLst/>
              <a:cxnLst/>
              <a:rect l="l" t="t" r="r" b="b"/>
              <a:pathLst>
                <a:path w="7744459" h="5087620">
                  <a:moveTo>
                    <a:pt x="0" y="0"/>
                  </a:moveTo>
                  <a:lnTo>
                    <a:pt x="0" y="5087510"/>
                  </a:lnTo>
                  <a:lnTo>
                    <a:pt x="7700529" y="5087510"/>
                  </a:lnTo>
                  <a:lnTo>
                    <a:pt x="7744340" y="67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656920"/>
              <a:ext cx="86196" cy="16516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348006"/>
              <a:ext cx="6679189" cy="23827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92" y="9657538"/>
              <a:ext cx="6602950" cy="16510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025" y="1053256"/>
              <a:ext cx="6282532" cy="60791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90025" y="921437"/>
              <a:ext cx="6282690" cy="6282690"/>
            </a:xfrm>
            <a:custGeom>
              <a:avLst/>
              <a:gdLst/>
              <a:ahLst/>
              <a:cxnLst/>
              <a:rect l="l" t="t" r="r" b="b"/>
              <a:pathLst>
                <a:path w="6282690" h="6282690">
                  <a:moveTo>
                    <a:pt x="0" y="6282531"/>
                  </a:moveTo>
                  <a:lnTo>
                    <a:pt x="6282531" y="6282531"/>
                  </a:lnTo>
                  <a:lnTo>
                    <a:pt x="6282531" y="0"/>
                  </a:lnTo>
                  <a:lnTo>
                    <a:pt x="0" y="0"/>
                  </a:lnTo>
                  <a:lnTo>
                    <a:pt x="0" y="6282531"/>
                  </a:lnTo>
                  <a:close/>
                </a:path>
              </a:pathLst>
            </a:custGeom>
            <a:ln w="335068">
              <a:solidFill>
                <a:srgbClr val="B0D35C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</p:grpSp>
      <p:sp>
        <p:nvSpPr>
          <p:cNvPr id="20" name="object 8">
            <a:extLst>
              <a:ext uri="{FF2B5EF4-FFF2-40B4-BE49-F238E27FC236}">
                <a16:creationId xmlns:a16="http://schemas.microsoft.com/office/drawing/2014/main" id="{D70D49E5-A135-FB43-CE6E-28B16F785804}"/>
              </a:ext>
            </a:extLst>
          </p:cNvPr>
          <p:cNvSpPr txBox="1">
            <a:spLocks/>
          </p:cNvSpPr>
          <p:nvPr/>
        </p:nvSpPr>
        <p:spPr>
          <a:xfrm>
            <a:off x="5218053" y="405918"/>
            <a:ext cx="6931162" cy="998510"/>
          </a:xfrm>
          <a:prstGeom prst="rect">
            <a:avLst/>
          </a:prstGeom>
        </p:spPr>
        <p:txBody>
          <a:bodyPr vert="horz" wrap="square" lIns="0" tIns="168750" rIns="0" bIns="0" rtlCol="0">
            <a:spAutoFit/>
          </a:bodyPr>
          <a:lstStyle>
            <a:lvl1pPr>
              <a:defRPr sz="9450" b="0" i="0">
                <a:solidFill>
                  <a:srgbClr val="B0D35C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>
              <a:lnSpc>
                <a:spcPts val="6310"/>
              </a:lnSpc>
              <a:spcBef>
                <a:spcPts val="79"/>
              </a:spcBef>
            </a:pPr>
            <a:r>
              <a:rPr lang="en-US" sz="6064" b="1" spc="364" dirty="0">
                <a:solidFill>
                  <a:srgbClr val="FFFFFF"/>
                </a:solidFill>
                <a:latin typeface="DM Sans 14pt" pitchFamily="2" charset="0"/>
              </a:rPr>
              <a:t>About DSA</a:t>
            </a: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AFB68CB6-AE9C-6D81-DE91-94D210541225}"/>
              </a:ext>
            </a:extLst>
          </p:cNvPr>
          <p:cNvSpPr txBox="1"/>
          <p:nvPr/>
        </p:nvSpPr>
        <p:spPr>
          <a:xfrm>
            <a:off x="5209102" y="1490544"/>
            <a:ext cx="6931162" cy="3959922"/>
          </a:xfrm>
          <a:prstGeom prst="rect">
            <a:avLst/>
          </a:prstGeom>
        </p:spPr>
        <p:txBody>
          <a:bodyPr vert="horz" wrap="square" lIns="0" tIns="35425" rIns="0" bIns="0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Mission</a:t>
            </a:r>
          </a:p>
          <a:p>
            <a:r>
              <a:rPr lang="en-US" sz="1500" dirty="0">
                <a:solidFill>
                  <a:schemeClr val="bg1"/>
                </a:solidFill>
              </a:rPr>
              <a:t>The Division of Student Affairs strives to create empowering experiences that strengthen the educational journey for UHCL students. Through our programs, support services, and other resources, we commit to building a supportive, engaging community that cultivates personal development and success for all students. 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b="1" dirty="0">
                <a:solidFill>
                  <a:schemeClr val="bg1"/>
                </a:solidFill>
              </a:rPr>
              <a:t>Vision</a:t>
            </a:r>
          </a:p>
          <a:p>
            <a:r>
              <a:rPr lang="en-US" sz="1500" dirty="0">
                <a:solidFill>
                  <a:schemeClr val="bg1"/>
                </a:solidFill>
              </a:rPr>
              <a:t>Accommodating all students through individualized and meaningful experiences that brings comfort and life to their UHCL journey, while preparing them to positively contribute to campus and society.  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b="1" dirty="0">
                <a:solidFill>
                  <a:schemeClr val="bg1"/>
                </a:solidFill>
              </a:rPr>
              <a:t>Strategic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Provide high impact experiential learning opportunities and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Facilitate meaningful experiences that promote a desire for life-long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Develop initiatives designed to inspire positive social functionality.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D9ECDA0-CC6D-34C8-7E40-4F8BB0BEB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05" y="6155257"/>
            <a:ext cx="2248893" cy="3581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D7ECF-5C73-B6B1-DD99-FBA202560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922A2C9-41C2-FC26-75BB-525BF199475F}"/>
              </a:ext>
            </a:extLst>
          </p:cNvPr>
          <p:cNvSpPr/>
          <p:nvPr/>
        </p:nvSpPr>
        <p:spPr>
          <a:xfrm>
            <a:off x="1433261" y="6369549"/>
            <a:ext cx="2310" cy="7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263" y="901"/>
                </a:moveTo>
                <a:lnTo>
                  <a:pt x="12" y="0"/>
                </a:lnTo>
                <a:lnTo>
                  <a:pt x="3263" y="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4AB015C-4FDF-BCB5-0F66-813035A3A5CB}"/>
              </a:ext>
            </a:extLst>
          </p:cNvPr>
          <p:cNvSpPr/>
          <p:nvPr/>
        </p:nvSpPr>
        <p:spPr>
          <a:xfrm>
            <a:off x="1726513" y="6027738"/>
            <a:ext cx="26569" cy="168658"/>
          </a:xfrm>
          <a:custGeom>
            <a:avLst/>
            <a:gdLst/>
            <a:ahLst/>
            <a:cxnLst/>
            <a:rect l="l" t="t" r="r" b="b"/>
            <a:pathLst>
              <a:path w="43814" h="278129">
                <a:moveTo>
                  <a:pt x="43747" y="0"/>
                </a:moveTo>
                <a:lnTo>
                  <a:pt x="0" y="278054"/>
                </a:lnTo>
                <a:lnTo>
                  <a:pt x="43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3AFFE49-4258-49FD-B3E8-B20F3FD75773}"/>
              </a:ext>
            </a:extLst>
          </p:cNvPr>
          <p:cNvSpPr/>
          <p:nvPr/>
        </p:nvSpPr>
        <p:spPr>
          <a:xfrm>
            <a:off x="1569535" y="6399185"/>
            <a:ext cx="8471" cy="53139"/>
          </a:xfrm>
          <a:custGeom>
            <a:avLst/>
            <a:gdLst/>
            <a:ahLst/>
            <a:cxnLst/>
            <a:rect l="l" t="t" r="r" b="b"/>
            <a:pathLst>
              <a:path w="13969" h="87629">
                <a:moveTo>
                  <a:pt x="13695" y="0"/>
                </a:moveTo>
                <a:lnTo>
                  <a:pt x="0" y="87033"/>
                </a:lnTo>
                <a:lnTo>
                  <a:pt x="13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AFEB85D-2D2C-8C2E-51F9-67E6A139E218}"/>
              </a:ext>
            </a:extLst>
          </p:cNvPr>
          <p:cNvSpPr/>
          <p:nvPr/>
        </p:nvSpPr>
        <p:spPr>
          <a:xfrm>
            <a:off x="1627256" y="6027735"/>
            <a:ext cx="9242" cy="57760"/>
          </a:xfrm>
          <a:custGeom>
            <a:avLst/>
            <a:gdLst/>
            <a:ahLst/>
            <a:cxnLst/>
            <a:rect l="l" t="t" r="r" b="b"/>
            <a:pathLst>
              <a:path w="15239" h="95250">
                <a:moveTo>
                  <a:pt x="14900" y="0"/>
                </a:moveTo>
                <a:lnTo>
                  <a:pt x="0" y="94730"/>
                </a:lnTo>
                <a:lnTo>
                  <a:pt x="1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F83B003-2655-BA6E-E546-2CC41337402C}"/>
              </a:ext>
            </a:extLst>
          </p:cNvPr>
          <p:cNvSpPr/>
          <p:nvPr/>
        </p:nvSpPr>
        <p:spPr>
          <a:xfrm>
            <a:off x="1601183" y="6210491"/>
            <a:ext cx="6546" cy="40432"/>
          </a:xfrm>
          <a:custGeom>
            <a:avLst/>
            <a:gdLst/>
            <a:ahLst/>
            <a:cxnLst/>
            <a:rect l="l" t="t" r="r" b="b"/>
            <a:pathLst>
              <a:path w="10794" h="66675">
                <a:moveTo>
                  <a:pt x="10481" y="0"/>
                </a:moveTo>
                <a:lnTo>
                  <a:pt x="0" y="6661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5D1C565-CE84-AA0D-ACD4-BAFF0CBC0E09}"/>
              </a:ext>
            </a:extLst>
          </p:cNvPr>
          <p:cNvSpPr/>
          <p:nvPr/>
        </p:nvSpPr>
        <p:spPr>
          <a:xfrm>
            <a:off x="1551437" y="6028508"/>
            <a:ext cx="24259" cy="12707"/>
          </a:xfrm>
          <a:custGeom>
            <a:avLst/>
            <a:gdLst/>
            <a:ahLst/>
            <a:cxnLst/>
            <a:rect l="l" t="t" r="r" b="b"/>
            <a:pathLst>
              <a:path w="40005" h="20954">
                <a:moveTo>
                  <a:pt x="0" y="0"/>
                </a:moveTo>
                <a:lnTo>
                  <a:pt x="39789" y="20837"/>
                </a:lnTo>
                <a:lnTo>
                  <a:pt x="31601" y="15213"/>
                </a:lnTo>
                <a:lnTo>
                  <a:pt x="22762" y="10061"/>
                </a:lnTo>
                <a:lnTo>
                  <a:pt x="13277" y="5386"/>
                </a:lnTo>
                <a:lnTo>
                  <a:pt x="3151" y="11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19E75A7F-D2A0-5B93-B377-CBA13A3A96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0405" y="508122"/>
            <a:ext cx="5627563" cy="6007007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4BB4A32F-0997-FB10-7A91-BA2C07562AF9}"/>
              </a:ext>
            </a:extLst>
          </p:cNvPr>
          <p:cNvSpPr txBox="1"/>
          <p:nvPr/>
        </p:nvSpPr>
        <p:spPr>
          <a:xfrm>
            <a:off x="668056" y="1630393"/>
            <a:ext cx="8139514" cy="4769638"/>
          </a:xfrm>
          <a:prstGeom prst="rect">
            <a:avLst/>
          </a:prstGeom>
        </p:spPr>
        <p:txBody>
          <a:bodyPr vert="horz" wrap="square" lIns="0" tIns="60070" rIns="0" b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Overall DSA Programming (September 1, 2024 – August 31, 2025)</a:t>
            </a:r>
            <a:endParaRPr lang="en-US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456 events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13,285 documented attendance touchpoints.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Weeks of Welcome (WOW) – Fall 2025</a:t>
            </a:r>
            <a:endParaRPr lang="en-US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17 Departmental Events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23 Campus-Wide Open Houses (an increase from 11 in Fall 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2,000+ documented student touchpoints in FY25.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What’s the Scoop?, Ice Cream Social – 213 Students 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Hawk Welcome Crew and Welcome Tables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Bayou Building – 784 student touchpoints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SSCB – 617 student touchpoints 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b="1" dirty="0">
              <a:solidFill>
                <a:schemeClr val="bg1"/>
              </a:solidFill>
            </a:endParaRPr>
          </a:p>
          <a:p>
            <a:pPr lvl="0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9552AE3-49F3-393E-0218-B0D8B1D80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0" y="6155257"/>
            <a:ext cx="2248893" cy="358128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2C1994F7-4F8E-D941-C9E4-A34D8E06D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5838" y="403517"/>
            <a:ext cx="10155156" cy="1031099"/>
          </a:xfrm>
          <a:prstGeom prst="rect">
            <a:avLst/>
          </a:prstGeom>
        </p:spPr>
        <p:txBody>
          <a:bodyPr vert="horz" wrap="square" lIns="0" tIns="124697" rIns="0" bIns="0" rtlCol="0" anchor="ctr">
            <a:spAutoFit/>
          </a:bodyPr>
          <a:lstStyle/>
          <a:p>
            <a:pPr marL="758961">
              <a:lnSpc>
                <a:spcPct val="100000"/>
              </a:lnSpc>
              <a:spcBef>
                <a:spcPts val="69"/>
              </a:spcBef>
            </a:pPr>
            <a:r>
              <a:rPr lang="en-US" b="1" dirty="0">
                <a:solidFill>
                  <a:srgbClr val="FFFFFF"/>
                </a:solidFill>
                <a:latin typeface="DM Sans 14pt" pitchFamily="2" charset="0"/>
              </a:rPr>
              <a:t>OVERVIEW</a:t>
            </a:r>
            <a:r>
              <a:rPr spc="-263" dirty="0">
                <a:solidFill>
                  <a:srgbClr val="FFFFFF"/>
                </a:solidFill>
              </a:rPr>
              <a:t> </a:t>
            </a:r>
            <a:r>
              <a:rPr lang="en-US" sz="5882" b="1" i="1" spc="315" dirty="0">
                <a:latin typeface="Libre Baskerville" panose="02000000000000000000" pitchFamily="2" charset="0"/>
                <a:cs typeface="FreightText Pro Semibold"/>
              </a:rPr>
              <a:t>DSA Data </a:t>
            </a:r>
            <a:endParaRPr sz="5882" dirty="0">
              <a:latin typeface="Libre Baskerville" panose="02000000000000000000" pitchFamily="2" charset="0"/>
              <a:cs typeface="FreightText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67394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7E2DC-17C5-B378-1607-D3FC8B41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0318894-3ECF-9759-6B69-D7B9CF87F975}"/>
              </a:ext>
            </a:extLst>
          </p:cNvPr>
          <p:cNvSpPr/>
          <p:nvPr/>
        </p:nvSpPr>
        <p:spPr>
          <a:xfrm>
            <a:off x="1433261" y="6369549"/>
            <a:ext cx="2310" cy="7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263" y="901"/>
                </a:moveTo>
                <a:lnTo>
                  <a:pt x="12" y="0"/>
                </a:lnTo>
                <a:lnTo>
                  <a:pt x="3263" y="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2D0D43D-ED36-33F9-25AE-9E57C17BB6F2}"/>
              </a:ext>
            </a:extLst>
          </p:cNvPr>
          <p:cNvSpPr/>
          <p:nvPr/>
        </p:nvSpPr>
        <p:spPr>
          <a:xfrm>
            <a:off x="1726513" y="6027738"/>
            <a:ext cx="26569" cy="168658"/>
          </a:xfrm>
          <a:custGeom>
            <a:avLst/>
            <a:gdLst/>
            <a:ahLst/>
            <a:cxnLst/>
            <a:rect l="l" t="t" r="r" b="b"/>
            <a:pathLst>
              <a:path w="43814" h="278129">
                <a:moveTo>
                  <a:pt x="43747" y="0"/>
                </a:moveTo>
                <a:lnTo>
                  <a:pt x="0" y="278054"/>
                </a:lnTo>
                <a:lnTo>
                  <a:pt x="43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A5C7AA6-D1CF-FD41-8477-E9796EC92009}"/>
              </a:ext>
            </a:extLst>
          </p:cNvPr>
          <p:cNvSpPr/>
          <p:nvPr/>
        </p:nvSpPr>
        <p:spPr>
          <a:xfrm>
            <a:off x="1569535" y="6399185"/>
            <a:ext cx="8471" cy="53139"/>
          </a:xfrm>
          <a:custGeom>
            <a:avLst/>
            <a:gdLst/>
            <a:ahLst/>
            <a:cxnLst/>
            <a:rect l="l" t="t" r="r" b="b"/>
            <a:pathLst>
              <a:path w="13969" h="87629">
                <a:moveTo>
                  <a:pt x="13695" y="0"/>
                </a:moveTo>
                <a:lnTo>
                  <a:pt x="0" y="87033"/>
                </a:lnTo>
                <a:lnTo>
                  <a:pt x="13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EB4B12-333D-3DC7-D1ED-8412A6353779}"/>
              </a:ext>
            </a:extLst>
          </p:cNvPr>
          <p:cNvSpPr/>
          <p:nvPr/>
        </p:nvSpPr>
        <p:spPr>
          <a:xfrm>
            <a:off x="1627256" y="6027735"/>
            <a:ext cx="9242" cy="57760"/>
          </a:xfrm>
          <a:custGeom>
            <a:avLst/>
            <a:gdLst/>
            <a:ahLst/>
            <a:cxnLst/>
            <a:rect l="l" t="t" r="r" b="b"/>
            <a:pathLst>
              <a:path w="15239" h="95250">
                <a:moveTo>
                  <a:pt x="14900" y="0"/>
                </a:moveTo>
                <a:lnTo>
                  <a:pt x="0" y="94730"/>
                </a:lnTo>
                <a:lnTo>
                  <a:pt x="1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561C0AB-94CE-6228-BCE2-B87BDF6F118C}"/>
              </a:ext>
            </a:extLst>
          </p:cNvPr>
          <p:cNvSpPr/>
          <p:nvPr/>
        </p:nvSpPr>
        <p:spPr>
          <a:xfrm>
            <a:off x="1601183" y="6210491"/>
            <a:ext cx="6546" cy="40432"/>
          </a:xfrm>
          <a:custGeom>
            <a:avLst/>
            <a:gdLst/>
            <a:ahLst/>
            <a:cxnLst/>
            <a:rect l="l" t="t" r="r" b="b"/>
            <a:pathLst>
              <a:path w="10794" h="66675">
                <a:moveTo>
                  <a:pt x="10481" y="0"/>
                </a:moveTo>
                <a:lnTo>
                  <a:pt x="0" y="6661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EDA9690-40FE-11A1-5890-FE6E71B0A963}"/>
              </a:ext>
            </a:extLst>
          </p:cNvPr>
          <p:cNvSpPr/>
          <p:nvPr/>
        </p:nvSpPr>
        <p:spPr>
          <a:xfrm>
            <a:off x="1551437" y="6028508"/>
            <a:ext cx="24259" cy="12707"/>
          </a:xfrm>
          <a:custGeom>
            <a:avLst/>
            <a:gdLst/>
            <a:ahLst/>
            <a:cxnLst/>
            <a:rect l="l" t="t" r="r" b="b"/>
            <a:pathLst>
              <a:path w="40005" h="20954">
                <a:moveTo>
                  <a:pt x="0" y="0"/>
                </a:moveTo>
                <a:lnTo>
                  <a:pt x="39789" y="20837"/>
                </a:lnTo>
                <a:lnTo>
                  <a:pt x="31601" y="15213"/>
                </a:lnTo>
                <a:lnTo>
                  <a:pt x="22762" y="10061"/>
                </a:lnTo>
                <a:lnTo>
                  <a:pt x="13277" y="5386"/>
                </a:lnTo>
                <a:lnTo>
                  <a:pt x="3151" y="11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97275954-262D-3BEB-87EA-CB92D7AEF4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0405" y="508122"/>
            <a:ext cx="5627563" cy="6007007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4FFFE3B2-9280-F45C-1ADD-1009E973031D}"/>
              </a:ext>
            </a:extLst>
          </p:cNvPr>
          <p:cNvSpPr txBox="1"/>
          <p:nvPr/>
        </p:nvSpPr>
        <p:spPr>
          <a:xfrm>
            <a:off x="668056" y="1630393"/>
            <a:ext cx="7095718" cy="2553647"/>
          </a:xfrm>
          <a:prstGeom prst="rect">
            <a:avLst/>
          </a:prstGeom>
        </p:spPr>
        <p:txBody>
          <a:bodyPr vert="horz" wrap="square" lIns="0" tIns="60070" rIns="0" bIns="0" rtlCol="0">
            <a:sp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</a:rPr>
              <a:t>Communications and Outreach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Division also provides centralized communications to ensure students are aware of programs, services, and opportunities. 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Utilization data for FY25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207 communications and marketing requests completed.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274 Hawk Headlines submissions processed.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55 campus-wide email requests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19 divisional-wide email requests distributed.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13B666-5D37-16B6-5CE9-47BEAED8A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0" y="6155257"/>
            <a:ext cx="2248893" cy="358128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C3D9E59D-0CE8-C7DF-3C8D-9F29AF801A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5838" y="403517"/>
            <a:ext cx="10155156" cy="1031099"/>
          </a:xfrm>
          <a:prstGeom prst="rect">
            <a:avLst/>
          </a:prstGeom>
        </p:spPr>
        <p:txBody>
          <a:bodyPr vert="horz" wrap="square" lIns="0" tIns="124697" rIns="0" bIns="0" rtlCol="0" anchor="ctr">
            <a:spAutoFit/>
          </a:bodyPr>
          <a:lstStyle/>
          <a:p>
            <a:pPr marL="758961">
              <a:lnSpc>
                <a:spcPct val="100000"/>
              </a:lnSpc>
              <a:spcBef>
                <a:spcPts val="69"/>
              </a:spcBef>
            </a:pPr>
            <a:r>
              <a:rPr lang="en-US" b="1" dirty="0">
                <a:solidFill>
                  <a:srgbClr val="FFFFFF"/>
                </a:solidFill>
                <a:latin typeface="DM Sans 14pt" pitchFamily="2" charset="0"/>
              </a:rPr>
              <a:t>OVERVIEW</a:t>
            </a:r>
            <a:r>
              <a:rPr spc="-263" dirty="0">
                <a:solidFill>
                  <a:srgbClr val="FFFFFF"/>
                </a:solidFill>
              </a:rPr>
              <a:t> </a:t>
            </a:r>
            <a:r>
              <a:rPr lang="en-US" sz="5882" b="1" i="1" spc="315" dirty="0">
                <a:latin typeface="Libre Baskerville" panose="02000000000000000000" pitchFamily="2" charset="0"/>
                <a:cs typeface="FreightText Pro Semibold"/>
              </a:rPr>
              <a:t>DSA Data </a:t>
            </a:r>
            <a:endParaRPr sz="5882" dirty="0">
              <a:latin typeface="Libre Baskerville" panose="02000000000000000000" pitchFamily="2" charset="0"/>
              <a:cs typeface="FreightText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0225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941F3-B74E-C871-41ED-E90E3E3B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D630403-543D-E2B0-A381-6C866C6F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385"/>
            <a:ext cx="10515600" cy="2477070"/>
          </a:xfrm>
        </p:spPr>
        <p:txBody>
          <a:bodyPr>
            <a:normAutofit/>
          </a:bodyPr>
          <a:lstStyle/>
          <a:p>
            <a:r>
              <a:rPr lang="en-US" sz="7200" dirty="0"/>
              <a:t>FY25 and FY26</a:t>
            </a:r>
            <a:br>
              <a:rPr lang="en-US" sz="7200" dirty="0"/>
            </a:br>
            <a:r>
              <a:rPr lang="en-US" sz="7200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Funding Utilized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42E8F7B-0D03-A9BD-80FD-888FA25D6AEE}"/>
              </a:ext>
            </a:extLst>
          </p:cNvPr>
          <p:cNvSpPr/>
          <p:nvPr/>
        </p:nvSpPr>
        <p:spPr>
          <a:xfrm>
            <a:off x="4874794" y="4244455"/>
            <a:ext cx="2442411" cy="66675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IBM Plex Mono Medium" panose="020B0609050203000203" pitchFamily="49" charset="0"/>
              </a:rPr>
              <a:t>ONE - TIME</a:t>
            </a:r>
          </a:p>
        </p:txBody>
      </p:sp>
    </p:spTree>
    <p:extLst>
      <p:ext uri="{BB962C8B-B14F-4D97-AF65-F5344CB8AC3E}">
        <p14:creationId xmlns:p14="http://schemas.microsoft.com/office/powerpoint/2010/main" val="268265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3E60-40C7-2C8F-9887-A07E7DD78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AC3EA-061B-DF6D-D30C-9F64180A4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FY25 and FY26 Funding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FDE6D-2702-CA7D-657B-319D2B95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AC9E9-B782-3FBB-7C29-0B2486D1A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A1EEB-4441-4B6D-BEC6-D50B3E80BCB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0296" y="1205430"/>
            <a:ext cx="5545535" cy="4289596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DSA Student Workers</a:t>
            </a:r>
          </a:p>
          <a:p>
            <a:r>
              <a:rPr lang="en-US" sz="2100" dirty="0">
                <a:latin typeface="+mj-lt"/>
              </a:rPr>
              <a:t>$22,000</a:t>
            </a:r>
          </a:p>
          <a:p>
            <a:endParaRPr lang="en-US" sz="18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Funds two student worker positions in the Office of the Vice President for Student Affairs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Respond to high demand for communications services (207 marketing requests, 274 Hawk Headlines submissions, 55 campus-wide email requests, and 19 divisional-wide email requests in FY25).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Provide professional and welcoming service at the front office of the Vice President for Student Affairs.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Assist with divisional programming, event preparation, and student outreach.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continuation of this funding allows the Division to maintain operational capacity, enhance communication efforts, and provide valuable employment experiences for UHCL students.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AAFB3F-5912-277D-4744-CFBAF13B79FF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0FEBDA-CDA6-74CC-E149-0E8A6852C217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4D7491-A912-F2BF-9571-996DA008D7D6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08208E-114D-C678-F0EB-114061ED259E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B33270-DC06-360F-1042-FC77DCF3A9D4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D3D109-7E58-0F4E-087F-A80451F91207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DED82D-A8A3-A779-F94F-0C298C72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50" y="3429000"/>
            <a:ext cx="2260861" cy="16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8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3FDE4-D500-D0E9-CE4B-2893B3C12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7BED8D0-EDAF-C4F6-8ADD-49B52FAB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385"/>
            <a:ext cx="10515600" cy="247707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FY27</a:t>
            </a:r>
            <a:br>
              <a:rPr lang="en-US" sz="7200" dirty="0"/>
            </a:br>
            <a:r>
              <a:rPr lang="en-US" sz="7200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New Divisional Requests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7773D9-26E4-F7A9-DC11-3E420F9AEDB8}"/>
              </a:ext>
            </a:extLst>
          </p:cNvPr>
          <p:cNvSpPr/>
          <p:nvPr/>
        </p:nvSpPr>
        <p:spPr>
          <a:xfrm>
            <a:off x="4874794" y="4244455"/>
            <a:ext cx="2442411" cy="66675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IBM Plex Mono Medium" panose="020B0609050203000203" pitchFamily="49" charset="0"/>
              </a:rPr>
              <a:t>ONE - TIME</a:t>
            </a:r>
          </a:p>
        </p:txBody>
      </p:sp>
    </p:spTree>
    <p:extLst>
      <p:ext uri="{BB962C8B-B14F-4D97-AF65-F5344CB8AC3E}">
        <p14:creationId xmlns:p14="http://schemas.microsoft.com/office/powerpoint/2010/main" val="108361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F0D0-63A2-6AE0-DBC5-ADA6E1200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AF53F-A6DE-F45F-1B77-C55683EF8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Request – FY27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8FBB70-98CF-2702-DB69-63746C1D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</a:t>
            </a:r>
            <a:br>
              <a:rPr lang="en-US" dirty="0"/>
            </a:br>
            <a:r>
              <a:rPr lang="en-US" i="1" dirty="0">
                <a:solidFill>
                  <a:schemeClr val="accent4"/>
                </a:solidFill>
                <a:latin typeface="Libre Baskerville" panose="02000000000000000000" pitchFamily="2" charset="0"/>
              </a:rPr>
              <a:t>Requests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B25C1-74F5-338F-0B43-1611AA49F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269" y="1953662"/>
            <a:ext cx="2722512" cy="3811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FY25 and FY26 Funding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</a:rPr>
              <a:t>Request – FY27 </a:t>
            </a:r>
          </a:p>
          <a:p>
            <a:pPr>
              <a:lnSpc>
                <a:spcPct val="150000"/>
              </a:lnSpc>
            </a:pPr>
            <a:r>
              <a:rPr lang="en-US" dirty="0"/>
              <a:t>Request – FY26 Spring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Requests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A205A5-9358-4A1C-6FBA-9FCDEC889D3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60296" y="438522"/>
            <a:ext cx="5545535" cy="5056504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>
                <a:solidFill>
                  <a:schemeClr val="accent1"/>
                </a:solidFill>
                <a:latin typeface="+mj-lt"/>
              </a:rPr>
              <a:t>DSA Student Workers</a:t>
            </a:r>
          </a:p>
          <a:p>
            <a:r>
              <a:rPr lang="en-US" sz="1900" dirty="0">
                <a:latin typeface="+mj-lt"/>
              </a:rPr>
              <a:t>$22,500</a:t>
            </a:r>
          </a:p>
          <a:p>
            <a:endParaRPr lang="en-US" sz="1800" dirty="0">
              <a:latin typeface="+mj-lt"/>
            </a:endParaRPr>
          </a:p>
          <a:p>
            <a:r>
              <a:rPr lang="en-US" sz="2100" b="1" dirty="0"/>
              <a:t>Purpose: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Fund two student worker positions in the Office of the Vice President for Student Affairs</a:t>
            </a:r>
          </a:p>
          <a:p>
            <a:endParaRPr lang="en-US" sz="2100" b="1" dirty="0"/>
          </a:p>
          <a:p>
            <a:r>
              <a:rPr lang="en-US" sz="2100" b="1" dirty="0"/>
              <a:t>Justification: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Provide critical support for: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</a:rPr>
              <a:t>Divisional communications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Design and Marketing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Hawk Headlines 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</a:rPr>
              <a:t>Daily operations of office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Support DSA Communications workload: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</a:rPr>
              <a:t>207 marketing requests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</a:rPr>
              <a:t>274 Hawk Headlines</a:t>
            </a:r>
          </a:p>
          <a:p>
            <a:pPr lvl="1"/>
            <a:r>
              <a:rPr lang="en-US" sz="2100" dirty="0">
                <a:solidFill>
                  <a:schemeClr val="accent2"/>
                </a:solidFill>
              </a:rPr>
              <a:t>55 campus-wide &amp; 19 divisional emails (FY25)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Maintain operational efficiency and service quality</a:t>
            </a: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sz="1800" dirty="0">
              <a:latin typeface="DM Sans 14pt" pitchFamily="2" charset="0"/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8E39C2-1FCE-3E78-CE37-5CB59FC4BBF5}"/>
              </a:ext>
            </a:extLst>
          </p:cNvPr>
          <p:cNvCxnSpPr/>
          <p:nvPr/>
        </p:nvCxnSpPr>
        <p:spPr>
          <a:xfrm>
            <a:off x="341269" y="1953662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92601-650D-2A64-8AF2-D7B201D82FC1}"/>
              </a:ext>
            </a:extLst>
          </p:cNvPr>
          <p:cNvCxnSpPr/>
          <p:nvPr/>
        </p:nvCxnSpPr>
        <p:spPr>
          <a:xfrm>
            <a:off x="341269" y="2513220"/>
            <a:ext cx="2722512" cy="0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13E70F-15F6-4D10-FD19-181A655B3B67}"/>
              </a:ext>
            </a:extLst>
          </p:cNvPr>
          <p:cNvCxnSpPr/>
          <p:nvPr/>
        </p:nvCxnSpPr>
        <p:spPr>
          <a:xfrm>
            <a:off x="341269" y="3059130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5F2926-A526-3D79-A424-E42873B81523}"/>
              </a:ext>
            </a:extLst>
          </p:cNvPr>
          <p:cNvCxnSpPr/>
          <p:nvPr/>
        </p:nvCxnSpPr>
        <p:spPr>
          <a:xfrm>
            <a:off x="341269" y="3578715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6A2CB8-E8A9-7C28-5D7B-7C7C039D0745}"/>
              </a:ext>
            </a:extLst>
          </p:cNvPr>
          <p:cNvCxnSpPr/>
          <p:nvPr/>
        </p:nvCxnSpPr>
        <p:spPr>
          <a:xfrm>
            <a:off x="341269" y="4123033"/>
            <a:ext cx="2722512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301E46-4AA8-2A8F-9952-64423EC93D3C}"/>
              </a:ext>
            </a:extLst>
          </p:cNvPr>
          <p:cNvCxnSpPr/>
          <p:nvPr/>
        </p:nvCxnSpPr>
        <p:spPr>
          <a:xfrm>
            <a:off x="6096000" y="438522"/>
            <a:ext cx="0" cy="5515526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itting at a desk in an office&#10;&#10;AI-generated content may be incorrect.">
            <a:extLst>
              <a:ext uri="{FF2B5EF4-FFF2-40B4-BE49-F238E27FC236}">
                <a16:creationId xmlns:a16="http://schemas.microsoft.com/office/drawing/2014/main" id="{BA8E6547-1386-51E5-3419-20FE02D92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75" y="4195908"/>
            <a:ext cx="24384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A86C2-3F0B-E03F-5ACF-22A418B1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075" y="2341541"/>
            <a:ext cx="2438395" cy="18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2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HCL Brand Theme Colors">
      <a:dk1>
        <a:srgbClr val="2D2926"/>
      </a:dk1>
      <a:lt1>
        <a:sysClr val="window" lastClr="FFFFFF"/>
      </a:lt1>
      <a:dk2>
        <a:srgbClr val="2D2926"/>
      </a:dk2>
      <a:lt2>
        <a:srgbClr val="E6E7E8"/>
      </a:lt2>
      <a:accent1>
        <a:srgbClr val="0078AD"/>
      </a:accent1>
      <a:accent2>
        <a:srgbClr val="003A60"/>
      </a:accent2>
      <a:accent3>
        <a:srgbClr val="00B159"/>
      </a:accent3>
      <a:accent4>
        <a:srgbClr val="ADE95B"/>
      </a:accent4>
      <a:accent5>
        <a:srgbClr val="00381E"/>
      </a:accent5>
      <a:accent6>
        <a:srgbClr val="62C9E2"/>
      </a:accent6>
      <a:hlink>
        <a:srgbClr val="0078AD"/>
      </a:hlink>
      <a:folHlink>
        <a:srgbClr val="00B159"/>
      </a:folHlink>
    </a:clrScheme>
    <a:fontScheme name="Custom 1">
      <a:majorFont>
        <a:latin typeface="DM Sans 36pt ExtraBold"/>
        <a:ea typeface=""/>
        <a:cs typeface=""/>
      </a:majorFont>
      <a:minorFont>
        <a:latin typeface="DM Sans 18p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UHCL Brand Theme Colors">
      <a:dk1>
        <a:srgbClr val="2D2926"/>
      </a:dk1>
      <a:lt1>
        <a:sysClr val="window" lastClr="FFFFFF"/>
      </a:lt1>
      <a:dk2>
        <a:srgbClr val="2D2926"/>
      </a:dk2>
      <a:lt2>
        <a:srgbClr val="E6E7E8"/>
      </a:lt2>
      <a:accent1>
        <a:srgbClr val="0078AD"/>
      </a:accent1>
      <a:accent2>
        <a:srgbClr val="003A60"/>
      </a:accent2>
      <a:accent3>
        <a:srgbClr val="00B159"/>
      </a:accent3>
      <a:accent4>
        <a:srgbClr val="ADE95B"/>
      </a:accent4>
      <a:accent5>
        <a:srgbClr val="00381E"/>
      </a:accent5>
      <a:accent6>
        <a:srgbClr val="62C9E2"/>
      </a:accent6>
      <a:hlink>
        <a:srgbClr val="0078AD"/>
      </a:hlink>
      <a:folHlink>
        <a:srgbClr val="00B159"/>
      </a:folHlink>
    </a:clrScheme>
    <a:fontScheme name="Custom 1">
      <a:majorFont>
        <a:latin typeface="DM Sans 36pt ExtraBold"/>
        <a:ea typeface=""/>
        <a:cs typeface=""/>
      </a:majorFont>
      <a:minorFont>
        <a:latin typeface="DM Sans 18p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1B3E45A9123A4A8A4A2C55A6DF9C54" ma:contentTypeVersion="9" ma:contentTypeDescription="Create a new document." ma:contentTypeScope="" ma:versionID="8a54a0839b4ed20e4051dfb133aa7ad2">
  <xsd:schema xmlns:xsd="http://www.w3.org/2001/XMLSchema" xmlns:xs="http://www.w3.org/2001/XMLSchema" xmlns:p="http://schemas.microsoft.com/office/2006/metadata/properties" xmlns:ns2="2b0919f6-0a0c-4805-a059-102cc18601d6" targetNamespace="http://schemas.microsoft.com/office/2006/metadata/properties" ma:root="true" ma:fieldsID="4b1c3dcbb65aae94984136dd7babaaa5" ns2:_="">
    <xsd:import namespace="2b0919f6-0a0c-4805-a059-102cc1860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919f6-0a0c-4805-a059-102cc1860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7444DB-AC0D-4394-9462-9C26ABDC2F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C5D3F4-A114-4990-9A5F-D121581C4637}">
  <ds:schemaRefs>
    <ds:schemaRef ds:uri="http://schemas.microsoft.com/office/infopath/2007/PartnerControls"/>
    <ds:schemaRef ds:uri="http://purl.org/dc/terms/"/>
    <ds:schemaRef ds:uri="http://purl.org/dc/dcmitype/"/>
    <ds:schemaRef ds:uri="9ca9811e-024b-4e22-b6a5-391444a8a36b"/>
    <ds:schemaRef ds:uri="http://purl.org/dc/elements/1.1/"/>
    <ds:schemaRef ds:uri="http://schemas.microsoft.com/office/2006/documentManagement/types"/>
    <ds:schemaRef ds:uri="bddb7ba2-c10e-478e-8454-cef87fb550d7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3df52c9b-d724-4e2d-b991-50ee683a3333"/>
    <ds:schemaRef ds:uri="5ac8d4be-f3c3-4b47-8f3b-4c82255c077e"/>
  </ds:schemaRefs>
</ds:datastoreItem>
</file>

<file path=customXml/itemProps3.xml><?xml version="1.0" encoding="utf-8"?>
<ds:datastoreItem xmlns:ds="http://schemas.openxmlformats.org/officeDocument/2006/customXml" ds:itemID="{0F8B376B-5708-416C-B5F3-066110A7CDD3}"/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1640</Words>
  <Application>Microsoft Office PowerPoint</Application>
  <PresentationFormat>Widescreen</PresentationFormat>
  <Paragraphs>398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IBM Plex Mono</vt:lpstr>
      <vt:lpstr>Calibri</vt:lpstr>
      <vt:lpstr>DM Sans 36pt Black</vt:lpstr>
      <vt:lpstr>Libre Baskerville</vt:lpstr>
      <vt:lpstr>DM Sans 18pt Medium</vt:lpstr>
      <vt:lpstr>IBM Plex Mono Medium</vt:lpstr>
      <vt:lpstr>ITC Garamond Std Book Cond</vt:lpstr>
      <vt:lpstr>DM Sans</vt:lpstr>
      <vt:lpstr>DM Sans 14pt</vt:lpstr>
      <vt:lpstr>DM Sans 36pt ExtraBold</vt:lpstr>
      <vt:lpstr>Arial</vt:lpstr>
      <vt:lpstr>Office Theme</vt:lpstr>
      <vt:lpstr>Custom Design</vt:lpstr>
      <vt:lpstr>SFAC Presentation: Division of Student Affairs</vt:lpstr>
      <vt:lpstr>PRESENTER</vt:lpstr>
      <vt:lpstr>PowerPoint Presentation</vt:lpstr>
      <vt:lpstr>OVERVIEW DSA Data </vt:lpstr>
      <vt:lpstr>OVERVIEW DSA Data </vt:lpstr>
      <vt:lpstr>FY25 and FY26 Funding Utilized</vt:lpstr>
      <vt:lpstr>Divisional  Requests</vt:lpstr>
      <vt:lpstr>FY27 New Divisional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FY26 (Spring) New Divisional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Divisional  Requests</vt:lpstr>
      <vt:lpstr>Thank You SFAC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Hawkins, Kristin Elizabeth</dc:creator>
  <cp:lastModifiedBy>Wiemer, Andrew David</cp:lastModifiedBy>
  <cp:revision>20</cp:revision>
  <dcterms:created xsi:type="dcterms:W3CDTF">2024-10-25T13:58:07Z</dcterms:created>
  <dcterms:modified xsi:type="dcterms:W3CDTF">2025-10-13T18:08:03Z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0x0101000F1B3E45A9123A4A8A4A2C55A6DF9C54</vt:lpwstr>
  </property>
  <property fmtid="{D5CDD505-2E9C-101B-9397-08002B2CF9AE}" pid="3" name="MediaServiceImageTags">
    <vt:lpwstr/>
  </property>
</Properties>
</file>