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75" r:id="rId4"/>
    <p:sldId id="272" r:id="rId5"/>
    <p:sldId id="276" r:id="rId6"/>
    <p:sldId id="265" r:id="rId7"/>
    <p:sldId id="279" r:id="rId8"/>
    <p:sldId id="266" r:id="rId9"/>
    <p:sldId id="271" r:id="rId10"/>
    <p:sldId id="263" r:id="rId11"/>
    <p:sldId id="264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AD"/>
    <a:srgbClr val="C1D72E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97408A-DC6A-49E4-9C2D-4F840ADAEBE8}" v="130" dt="2025-10-14T18:45:04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ck, LaMar" userId="c6f78970-066f-47d0-934e-1a368fad338c" providerId="ADAL" clId="{95CE58C7-9846-48F6-9FC9-9B6A43BF4BCD}"/>
    <pc:docChg chg="undo redo custSel addSld delSld modSld">
      <pc:chgData name="Black, LaMar" userId="c6f78970-066f-47d0-934e-1a368fad338c" providerId="ADAL" clId="{95CE58C7-9846-48F6-9FC9-9B6A43BF4BCD}" dt="2025-10-14T18:58:57.926" v="2988" actId="1036"/>
      <pc:docMkLst>
        <pc:docMk/>
      </pc:docMkLst>
      <pc:sldChg chg="modSp mod modTransition">
        <pc:chgData name="Black, LaMar" userId="c6f78970-066f-47d0-934e-1a368fad338c" providerId="ADAL" clId="{95CE58C7-9846-48F6-9FC9-9B6A43BF4BCD}" dt="2025-10-13T14:26:55.364" v="2569" actId="20577"/>
        <pc:sldMkLst>
          <pc:docMk/>
          <pc:sldMk cId="1865218817" sldId="256"/>
        </pc:sldMkLst>
        <pc:spChg chg="mod">
          <ac:chgData name="Black, LaMar" userId="c6f78970-066f-47d0-934e-1a368fad338c" providerId="ADAL" clId="{95CE58C7-9846-48F6-9FC9-9B6A43BF4BCD}" dt="2025-10-08T15:05:36.615" v="168" actId="207"/>
          <ac:spMkLst>
            <pc:docMk/>
            <pc:sldMk cId="1865218817" sldId="256"/>
            <ac:spMk id="4" creationId="{883BB2E9-DCCC-7883-55DC-4B23C2C94327}"/>
          </ac:spMkLst>
        </pc:spChg>
        <pc:spChg chg="mod">
          <ac:chgData name="Black, LaMar" userId="c6f78970-066f-47d0-934e-1a368fad338c" providerId="ADAL" clId="{95CE58C7-9846-48F6-9FC9-9B6A43BF4BCD}" dt="2025-10-13T14:26:55.364" v="2569" actId="20577"/>
          <ac:spMkLst>
            <pc:docMk/>
            <pc:sldMk cId="1865218817" sldId="256"/>
            <ac:spMk id="6" creationId="{326B1DD1-1A24-62E3-7BC3-E47294BB8A77}"/>
          </ac:spMkLst>
        </pc:spChg>
      </pc:sldChg>
      <pc:sldChg chg="modSp mod modTransition">
        <pc:chgData name="Black, LaMar" userId="c6f78970-066f-47d0-934e-1a368fad338c" providerId="ADAL" clId="{95CE58C7-9846-48F6-9FC9-9B6A43BF4BCD}" dt="2025-10-08T18:37:56.746" v="2512"/>
        <pc:sldMkLst>
          <pc:docMk/>
          <pc:sldMk cId="3816202469" sldId="258"/>
        </pc:sldMkLst>
        <pc:spChg chg="mod">
          <ac:chgData name="Black, LaMar" userId="c6f78970-066f-47d0-934e-1a368fad338c" providerId="ADAL" clId="{95CE58C7-9846-48F6-9FC9-9B6A43BF4BCD}" dt="2025-10-08T15:03:51.309" v="93" actId="1036"/>
          <ac:spMkLst>
            <pc:docMk/>
            <pc:sldMk cId="3816202469" sldId="258"/>
            <ac:spMk id="2" creationId="{00000000-0000-0000-0000-000000000000}"/>
          </ac:spMkLst>
        </pc:spChg>
        <pc:spChg chg="mod">
          <ac:chgData name="Black, LaMar" userId="c6f78970-066f-47d0-934e-1a368fad338c" providerId="ADAL" clId="{95CE58C7-9846-48F6-9FC9-9B6A43BF4BCD}" dt="2025-10-08T15:04:43.870" v="131" actId="948"/>
          <ac:spMkLst>
            <pc:docMk/>
            <pc:sldMk cId="3816202469" sldId="258"/>
            <ac:spMk id="5" creationId="{00000000-0000-0000-0000-000000000000}"/>
          </ac:spMkLst>
        </pc:spChg>
        <pc:cxnChg chg="mod">
          <ac:chgData name="Black, LaMar" userId="c6f78970-066f-47d0-934e-1a368fad338c" providerId="ADAL" clId="{95CE58C7-9846-48F6-9FC9-9B6A43BF4BCD}" dt="2025-10-08T15:03:45.630" v="67" actId="1036"/>
          <ac:cxnSpMkLst>
            <pc:docMk/>
            <pc:sldMk cId="3816202469" sldId="258"/>
            <ac:cxnSpMk id="3" creationId="{00000000-0000-0000-0000-000000000000}"/>
          </ac:cxnSpMkLst>
        </pc:cxnChg>
      </pc:sldChg>
      <pc:sldChg chg="addSp delSp modSp mod modTransition setBg">
        <pc:chgData name="Black, LaMar" userId="c6f78970-066f-47d0-934e-1a368fad338c" providerId="ADAL" clId="{95CE58C7-9846-48F6-9FC9-9B6A43BF4BCD}" dt="2025-10-14T18:58:57.926" v="2988" actId="1036"/>
        <pc:sldMkLst>
          <pc:docMk/>
          <pc:sldMk cId="1367082446" sldId="263"/>
        </pc:sldMkLst>
        <pc:spChg chg="mod">
          <ac:chgData name="Black, LaMar" userId="c6f78970-066f-47d0-934e-1a368fad338c" providerId="ADAL" clId="{95CE58C7-9846-48F6-9FC9-9B6A43BF4BCD}" dt="2025-10-14T18:45:28.215" v="2903" actId="1076"/>
          <ac:spMkLst>
            <pc:docMk/>
            <pc:sldMk cId="1367082446" sldId="263"/>
            <ac:spMk id="2" creationId="{B345F923-F871-DE0B-203E-FF2001CDA62C}"/>
          </ac:spMkLst>
        </pc:spChg>
        <pc:spChg chg="mod">
          <ac:chgData name="Black, LaMar" userId="c6f78970-066f-47d0-934e-1a368fad338c" providerId="ADAL" clId="{95CE58C7-9846-48F6-9FC9-9B6A43BF4BCD}" dt="2025-10-14T18:58:57.926" v="2988" actId="1036"/>
          <ac:spMkLst>
            <pc:docMk/>
            <pc:sldMk cId="1367082446" sldId="263"/>
            <ac:spMk id="3" creationId="{971C335D-8A2E-61B7-1FD6-D595F18FE614}"/>
          </ac:spMkLst>
        </pc:spChg>
        <pc:picChg chg="add mod">
          <ac:chgData name="Black, LaMar" userId="c6f78970-066f-47d0-934e-1a368fad338c" providerId="ADAL" clId="{95CE58C7-9846-48F6-9FC9-9B6A43BF4BCD}" dt="2025-10-14T18:58:22.102" v="2981" actId="14100"/>
          <ac:picMkLst>
            <pc:docMk/>
            <pc:sldMk cId="1367082446" sldId="263"/>
            <ac:picMk id="5" creationId="{EC66DFCE-DEFB-2667-AFF2-C7603F174A9F}"/>
          </ac:picMkLst>
        </pc:picChg>
        <pc:picChg chg="add del mod">
          <ac:chgData name="Black, LaMar" userId="c6f78970-066f-47d0-934e-1a368fad338c" providerId="ADAL" clId="{95CE58C7-9846-48F6-9FC9-9B6A43BF4BCD}" dt="2025-10-14T18:44:30.125" v="2898" actId="478"/>
          <ac:picMkLst>
            <pc:docMk/>
            <pc:sldMk cId="1367082446" sldId="263"/>
            <ac:picMk id="8" creationId="{8813FD33-8228-B6C2-78D6-B522BC7CE18B}"/>
          </ac:picMkLst>
        </pc:picChg>
      </pc:sldChg>
      <pc:sldChg chg="addSp delSp modSp mod modTransition">
        <pc:chgData name="Black, LaMar" userId="c6f78970-066f-47d0-934e-1a368fad338c" providerId="ADAL" clId="{95CE58C7-9846-48F6-9FC9-9B6A43BF4BCD}" dt="2025-10-14T18:50:56.410" v="2966" actId="20577"/>
        <pc:sldMkLst>
          <pc:docMk/>
          <pc:sldMk cId="2465270893" sldId="264"/>
        </pc:sldMkLst>
        <pc:spChg chg="mod">
          <ac:chgData name="Black, LaMar" userId="c6f78970-066f-47d0-934e-1a368fad338c" providerId="ADAL" clId="{95CE58C7-9846-48F6-9FC9-9B6A43BF4BCD}" dt="2025-10-14T18:50:56.410" v="2966" actId="20577"/>
          <ac:spMkLst>
            <pc:docMk/>
            <pc:sldMk cId="2465270893" sldId="264"/>
            <ac:spMk id="2" creationId="{5632A24F-7E71-65FB-9BE5-8826548C5023}"/>
          </ac:spMkLst>
        </pc:spChg>
        <pc:spChg chg="mod">
          <ac:chgData name="Black, LaMar" userId="c6f78970-066f-47d0-934e-1a368fad338c" providerId="ADAL" clId="{95CE58C7-9846-48F6-9FC9-9B6A43BF4BCD}" dt="2025-10-08T18:30:00.716" v="2458" actId="20577"/>
          <ac:spMkLst>
            <pc:docMk/>
            <pc:sldMk cId="2465270893" sldId="264"/>
            <ac:spMk id="3" creationId="{145C09E1-1846-6DCA-3B26-9F11F1E14AB7}"/>
          </ac:spMkLst>
        </pc:spChg>
        <pc:picChg chg="add mod">
          <ac:chgData name="Black, LaMar" userId="c6f78970-066f-47d0-934e-1a368fad338c" providerId="ADAL" clId="{95CE58C7-9846-48F6-9FC9-9B6A43BF4BCD}" dt="2025-10-08T18:09:09.354" v="2180" actId="1076"/>
          <ac:picMkLst>
            <pc:docMk/>
            <pc:sldMk cId="2465270893" sldId="264"/>
            <ac:picMk id="5" creationId="{5583A277-B53C-955F-9259-A3024142A53A}"/>
          </ac:picMkLst>
        </pc:picChg>
      </pc:sldChg>
      <pc:sldChg chg="addSp delSp modSp mod modTransition">
        <pc:chgData name="Black, LaMar" userId="c6f78970-066f-47d0-934e-1a368fad338c" providerId="ADAL" clId="{95CE58C7-9846-48F6-9FC9-9B6A43BF4BCD}" dt="2025-10-14T15:39:35.267" v="2592" actId="20577"/>
        <pc:sldMkLst>
          <pc:docMk/>
          <pc:sldMk cId="941686250" sldId="265"/>
        </pc:sldMkLst>
        <pc:spChg chg="mod">
          <ac:chgData name="Black, LaMar" userId="c6f78970-066f-47d0-934e-1a368fad338c" providerId="ADAL" clId="{95CE58C7-9846-48F6-9FC9-9B6A43BF4BCD}" dt="2025-10-08T18:43:15.859" v="2522" actId="13926"/>
          <ac:spMkLst>
            <pc:docMk/>
            <pc:sldMk cId="941686250" sldId="265"/>
            <ac:spMk id="2" creationId="{C79EF4C6-9399-62DA-A667-394310BDA9A4}"/>
          </ac:spMkLst>
        </pc:spChg>
        <pc:spChg chg="mod">
          <ac:chgData name="Black, LaMar" userId="c6f78970-066f-47d0-934e-1a368fad338c" providerId="ADAL" clId="{95CE58C7-9846-48F6-9FC9-9B6A43BF4BCD}" dt="2025-10-14T15:39:35.267" v="2592" actId="20577"/>
          <ac:spMkLst>
            <pc:docMk/>
            <pc:sldMk cId="941686250" sldId="265"/>
            <ac:spMk id="3" creationId="{EB8058BC-7E78-C227-8F80-74827888E088}"/>
          </ac:spMkLst>
        </pc:spChg>
        <pc:picChg chg="add mod">
          <ac:chgData name="Black, LaMar" userId="c6f78970-066f-47d0-934e-1a368fad338c" providerId="ADAL" clId="{95CE58C7-9846-48F6-9FC9-9B6A43BF4BCD}" dt="2025-10-08T15:06:56.610" v="180"/>
          <ac:picMkLst>
            <pc:docMk/>
            <pc:sldMk cId="941686250" sldId="265"/>
            <ac:picMk id="4" creationId="{F3791F9E-9F22-291A-EBA9-598E926090C7}"/>
          </ac:picMkLst>
        </pc:picChg>
        <pc:picChg chg="add del mod">
          <ac:chgData name="Black, LaMar" userId="c6f78970-066f-47d0-934e-1a368fad338c" providerId="ADAL" clId="{95CE58C7-9846-48F6-9FC9-9B6A43BF4BCD}" dt="2025-10-08T17:36:44.496" v="1741" actId="1038"/>
          <ac:picMkLst>
            <pc:docMk/>
            <pc:sldMk cId="941686250" sldId="265"/>
            <ac:picMk id="5" creationId="{462FC4FB-D96C-17B5-0BDE-EC2E41CA6AE6}"/>
          </ac:picMkLst>
        </pc:picChg>
      </pc:sldChg>
      <pc:sldChg chg="addSp delSp modSp mod modTransition">
        <pc:chgData name="Black, LaMar" userId="c6f78970-066f-47d0-934e-1a368fad338c" providerId="ADAL" clId="{95CE58C7-9846-48F6-9FC9-9B6A43BF4BCD}" dt="2025-10-08T18:36:21.131" v="2489"/>
        <pc:sldMkLst>
          <pc:docMk/>
          <pc:sldMk cId="1793657076" sldId="266"/>
        </pc:sldMkLst>
        <pc:spChg chg="mod">
          <ac:chgData name="Black, LaMar" userId="c6f78970-066f-47d0-934e-1a368fad338c" providerId="ADAL" clId="{95CE58C7-9846-48F6-9FC9-9B6A43BF4BCD}" dt="2025-10-08T17:07:41.437" v="1578" actId="20577"/>
          <ac:spMkLst>
            <pc:docMk/>
            <pc:sldMk cId="1793657076" sldId="266"/>
            <ac:spMk id="3" creationId="{555B7E9E-D58D-F561-84F7-C879E19E9CAD}"/>
          </ac:spMkLst>
        </pc:spChg>
        <pc:picChg chg="add mod">
          <ac:chgData name="Black, LaMar" userId="c6f78970-066f-47d0-934e-1a368fad338c" providerId="ADAL" clId="{95CE58C7-9846-48F6-9FC9-9B6A43BF4BCD}" dt="2025-10-08T17:04:59.080" v="1511" actId="14100"/>
          <ac:picMkLst>
            <pc:docMk/>
            <pc:sldMk cId="1793657076" sldId="266"/>
            <ac:picMk id="4" creationId="{81417F4F-BEFE-2BAA-B567-F5FBE41955DF}"/>
          </ac:picMkLst>
        </pc:picChg>
      </pc:sldChg>
      <pc:sldChg chg="addSp delSp modSp mod modTransition setBg modClrScheme chgLayout">
        <pc:chgData name="Black, LaMar" userId="c6f78970-066f-47d0-934e-1a368fad338c" providerId="ADAL" clId="{95CE58C7-9846-48F6-9FC9-9B6A43BF4BCD}" dt="2025-10-08T18:35:38.579" v="2481"/>
        <pc:sldMkLst>
          <pc:docMk/>
          <pc:sldMk cId="3931372550" sldId="270"/>
        </pc:sldMkLst>
        <pc:spChg chg="mod">
          <ac:chgData name="Black, LaMar" userId="c6f78970-066f-47d0-934e-1a368fad338c" providerId="ADAL" clId="{95CE58C7-9846-48F6-9FC9-9B6A43BF4BCD}" dt="2025-10-08T18:34:08.116" v="2464" actId="13926"/>
          <ac:spMkLst>
            <pc:docMk/>
            <pc:sldMk cId="3931372550" sldId="270"/>
            <ac:spMk id="2" creationId="{E722FA90-B4F0-A928-55AF-78B756C598B7}"/>
          </ac:spMkLst>
        </pc:spChg>
        <pc:spChg chg="mod">
          <ac:chgData name="Black, LaMar" userId="c6f78970-066f-47d0-934e-1a368fad338c" providerId="ADAL" clId="{95CE58C7-9846-48F6-9FC9-9B6A43BF4BCD}" dt="2025-10-08T18:16:28.708" v="2256" actId="1076"/>
          <ac:spMkLst>
            <pc:docMk/>
            <pc:sldMk cId="3931372550" sldId="270"/>
            <ac:spMk id="3" creationId="{983CB042-AA12-7666-B227-E92255575AC1}"/>
          </ac:spMkLst>
        </pc:spChg>
        <pc:picChg chg="add mod">
          <ac:chgData name="Black, LaMar" userId="c6f78970-066f-47d0-934e-1a368fad338c" providerId="ADAL" clId="{95CE58C7-9846-48F6-9FC9-9B6A43BF4BCD}" dt="2025-10-08T18:19:10.522" v="2318" actId="1076"/>
          <ac:picMkLst>
            <pc:docMk/>
            <pc:sldMk cId="3931372550" sldId="270"/>
            <ac:picMk id="12" creationId="{5777B31B-C238-2BF8-2D5A-0D2FC4B9BF83}"/>
          </ac:picMkLst>
        </pc:picChg>
      </pc:sldChg>
      <pc:sldChg chg="addSp delSp modSp mod modTransition">
        <pc:chgData name="Black, LaMar" userId="c6f78970-066f-47d0-934e-1a368fad338c" providerId="ADAL" clId="{95CE58C7-9846-48F6-9FC9-9B6A43BF4BCD}" dt="2025-10-08T18:36:24.066" v="2490"/>
        <pc:sldMkLst>
          <pc:docMk/>
          <pc:sldMk cId="71912231" sldId="271"/>
        </pc:sldMkLst>
        <pc:spChg chg="mod">
          <ac:chgData name="Black, LaMar" userId="c6f78970-066f-47d0-934e-1a368fad338c" providerId="ADAL" clId="{95CE58C7-9846-48F6-9FC9-9B6A43BF4BCD}" dt="2025-10-08T18:21:34.878" v="2321" actId="20577"/>
          <ac:spMkLst>
            <pc:docMk/>
            <pc:sldMk cId="71912231" sldId="271"/>
            <ac:spMk id="5" creationId="{9054C3F0-D92A-8F3D-5594-442107F1CB35}"/>
          </ac:spMkLst>
        </pc:spChg>
        <pc:spChg chg="mod">
          <ac:chgData name="Black, LaMar" userId="c6f78970-066f-47d0-934e-1a368fad338c" providerId="ADAL" clId="{95CE58C7-9846-48F6-9FC9-9B6A43BF4BCD}" dt="2025-10-08T18:24:40.914" v="2354" actId="14100"/>
          <ac:spMkLst>
            <pc:docMk/>
            <pc:sldMk cId="71912231" sldId="271"/>
            <ac:spMk id="9" creationId="{FA1D0EC8-7F96-FED7-DCAF-8C25793866BF}"/>
          </ac:spMkLst>
        </pc:spChg>
        <pc:picChg chg="add mod">
          <ac:chgData name="Black, LaMar" userId="c6f78970-066f-47d0-934e-1a368fad338c" providerId="ADAL" clId="{95CE58C7-9846-48F6-9FC9-9B6A43BF4BCD}" dt="2025-10-08T18:24:16.546" v="2339" actId="1036"/>
          <ac:picMkLst>
            <pc:docMk/>
            <pc:sldMk cId="71912231" sldId="271"/>
            <ac:picMk id="6" creationId="{004D38F9-4D80-0935-64C4-E45BD86202FE}"/>
          </ac:picMkLst>
        </pc:picChg>
      </pc:sldChg>
      <pc:sldChg chg="addSp delSp modSp mod modTransition">
        <pc:chgData name="Black, LaMar" userId="c6f78970-066f-47d0-934e-1a368fad338c" providerId="ADAL" clId="{95CE58C7-9846-48F6-9FC9-9B6A43BF4BCD}" dt="2025-10-08T18:35:55.434" v="2485"/>
        <pc:sldMkLst>
          <pc:docMk/>
          <pc:sldMk cId="2701051730" sldId="272"/>
        </pc:sldMkLst>
        <pc:spChg chg="mod">
          <ac:chgData name="Black, LaMar" userId="c6f78970-066f-47d0-934e-1a368fad338c" providerId="ADAL" clId="{95CE58C7-9846-48F6-9FC9-9B6A43BF4BCD}" dt="2025-10-08T16:38:10.713" v="878" actId="20577"/>
          <ac:spMkLst>
            <pc:docMk/>
            <pc:sldMk cId="2701051730" sldId="272"/>
            <ac:spMk id="27" creationId="{CEC49834-5665-BE1C-EC3C-CAD3DBB4E758}"/>
          </ac:spMkLst>
        </pc:spChg>
        <pc:picChg chg="add mod">
          <ac:chgData name="Black, LaMar" userId="c6f78970-066f-47d0-934e-1a368fad338c" providerId="ADAL" clId="{95CE58C7-9846-48F6-9FC9-9B6A43BF4BCD}" dt="2025-10-08T16:37:10.031" v="855" actId="14100"/>
          <ac:picMkLst>
            <pc:docMk/>
            <pc:sldMk cId="2701051730" sldId="272"/>
            <ac:picMk id="3" creationId="{EE41EFA6-9397-43DD-2758-CA4B36B0B8FD}"/>
          </ac:picMkLst>
        </pc:picChg>
      </pc:sldChg>
      <pc:sldChg chg="addSp delSp modSp del mod">
        <pc:chgData name="Black, LaMar" userId="c6f78970-066f-47d0-934e-1a368fad338c" providerId="ADAL" clId="{95CE58C7-9846-48F6-9FC9-9B6A43BF4BCD}" dt="2025-10-08T17:45:57.165" v="1829" actId="47"/>
        <pc:sldMkLst>
          <pc:docMk/>
          <pc:sldMk cId="803917378" sldId="273"/>
        </pc:sldMkLst>
      </pc:sldChg>
      <pc:sldChg chg="addSp delSp modSp del mod">
        <pc:chgData name="Black, LaMar" userId="c6f78970-066f-47d0-934e-1a368fad338c" providerId="ADAL" clId="{95CE58C7-9846-48F6-9FC9-9B6A43BF4BCD}" dt="2025-10-08T16:26:00.272" v="809" actId="47"/>
        <pc:sldMkLst>
          <pc:docMk/>
          <pc:sldMk cId="4216359761" sldId="274"/>
        </pc:sldMkLst>
      </pc:sldChg>
      <pc:sldChg chg="addSp delSp modSp mod modTransition">
        <pc:chgData name="Black, LaMar" userId="c6f78970-066f-47d0-934e-1a368fad338c" providerId="ADAL" clId="{95CE58C7-9846-48F6-9FC9-9B6A43BF4BCD}" dt="2025-10-08T19:00:44.876" v="2546"/>
        <pc:sldMkLst>
          <pc:docMk/>
          <pc:sldMk cId="3443739184" sldId="275"/>
        </pc:sldMkLst>
        <pc:spChg chg="mod">
          <ac:chgData name="Black, LaMar" userId="c6f78970-066f-47d0-934e-1a368fad338c" providerId="ADAL" clId="{95CE58C7-9846-48F6-9FC9-9B6A43BF4BCD}" dt="2025-10-08T16:07:25.288" v="634" actId="20577"/>
          <ac:spMkLst>
            <pc:docMk/>
            <pc:sldMk cId="3443739184" sldId="275"/>
            <ac:spMk id="4" creationId="{D16C60B7-F775-48DF-E8BF-14E9EBFB745B}"/>
          </ac:spMkLst>
        </pc:spChg>
        <pc:spChg chg="mod">
          <ac:chgData name="Black, LaMar" userId="c6f78970-066f-47d0-934e-1a368fad338c" providerId="ADAL" clId="{95CE58C7-9846-48F6-9FC9-9B6A43BF4BCD}" dt="2025-10-08T15:46:47.550" v="607" actId="20577"/>
          <ac:spMkLst>
            <pc:docMk/>
            <pc:sldMk cId="3443739184" sldId="275"/>
            <ac:spMk id="5" creationId="{2C45AEB2-1B1D-D403-629E-77B22A6620CF}"/>
          </ac:spMkLst>
        </pc:spChg>
        <pc:spChg chg="mod">
          <ac:chgData name="Black, LaMar" userId="c6f78970-066f-47d0-934e-1a368fad338c" providerId="ADAL" clId="{95CE58C7-9846-48F6-9FC9-9B6A43BF4BCD}" dt="2025-10-08T15:47:46.945" v="630" actId="20577"/>
          <ac:spMkLst>
            <pc:docMk/>
            <pc:sldMk cId="3443739184" sldId="275"/>
            <ac:spMk id="6" creationId="{3BFCC759-FEDC-C2D4-D798-7056CFE9BDA7}"/>
          </ac:spMkLst>
        </pc:spChg>
        <pc:picChg chg="add mod">
          <ac:chgData name="Black, LaMar" userId="c6f78970-066f-47d0-934e-1a368fad338c" providerId="ADAL" clId="{95CE58C7-9846-48F6-9FC9-9B6A43BF4BCD}" dt="2025-10-08T16:37:34.585" v="858" actId="14100"/>
          <ac:picMkLst>
            <pc:docMk/>
            <pc:sldMk cId="3443739184" sldId="275"/>
            <ac:picMk id="7" creationId="{A78C7A97-1F1E-22F7-5AF7-066989D4D441}"/>
          </ac:picMkLst>
        </pc:picChg>
      </pc:sldChg>
      <pc:sldChg chg="addSp delSp modSp add mod modTransition setBg modClrScheme addAnim delAnim setClrOvrMap chgLayout">
        <pc:chgData name="Black, LaMar" userId="c6f78970-066f-47d0-934e-1a368fad338c" providerId="ADAL" clId="{95CE58C7-9846-48F6-9FC9-9B6A43BF4BCD}" dt="2025-10-08T18:39:11.806" v="2518"/>
        <pc:sldMkLst>
          <pc:docMk/>
          <pc:sldMk cId="1944404894" sldId="276"/>
        </pc:sldMkLst>
        <pc:spChg chg="add del mod ord">
          <ac:chgData name="Black, LaMar" userId="c6f78970-066f-47d0-934e-1a368fad338c" providerId="ADAL" clId="{95CE58C7-9846-48F6-9FC9-9B6A43BF4BCD}" dt="2025-10-08T18:38:42.568" v="2516" actId="1076"/>
          <ac:spMkLst>
            <pc:docMk/>
            <pc:sldMk cId="1944404894" sldId="276"/>
            <ac:spMk id="2" creationId="{DE33BDB7-A057-4B8B-DD1E-C94B401059BD}"/>
          </ac:spMkLst>
        </pc:spChg>
        <pc:spChg chg="add del">
          <ac:chgData name="Black, LaMar" userId="c6f78970-066f-47d0-934e-1a368fad338c" providerId="ADAL" clId="{95CE58C7-9846-48F6-9FC9-9B6A43BF4BCD}" dt="2025-10-08T17:22:05.261" v="1585" actId="26606"/>
          <ac:spMkLst>
            <pc:docMk/>
            <pc:sldMk cId="1944404894" sldId="276"/>
            <ac:spMk id="22" creationId="{5CB593EA-2F98-479F-B4C4-F366571FA64D}"/>
          </ac:spMkLst>
        </pc:spChg>
        <pc:spChg chg="add del">
          <ac:chgData name="Black, LaMar" userId="c6f78970-066f-47d0-934e-1a368fad338c" providerId="ADAL" clId="{95CE58C7-9846-48F6-9FC9-9B6A43BF4BCD}" dt="2025-10-08T17:22:05.261" v="1585" actId="26606"/>
          <ac:spMkLst>
            <pc:docMk/>
            <pc:sldMk cId="1944404894" sldId="276"/>
            <ac:spMk id="24" creationId="{39BEB6D0-9E4E-4221-93D1-74ABECEE9EFC}"/>
          </ac:spMkLst>
        </pc:spChg>
        <pc:picChg chg="add mod ord">
          <ac:chgData name="Black, LaMar" userId="c6f78970-066f-47d0-934e-1a368fad338c" providerId="ADAL" clId="{95CE58C7-9846-48F6-9FC9-9B6A43BF4BCD}" dt="2025-10-08T17:22:05.261" v="1585" actId="26606"/>
          <ac:picMkLst>
            <pc:docMk/>
            <pc:sldMk cId="1944404894" sldId="276"/>
            <ac:picMk id="5" creationId="{2DC37388-8A88-229D-718A-A56E12563D2D}"/>
          </ac:picMkLst>
        </pc:picChg>
        <pc:picChg chg="add mod ord">
          <ac:chgData name="Black, LaMar" userId="c6f78970-066f-47d0-934e-1a368fad338c" providerId="ADAL" clId="{95CE58C7-9846-48F6-9FC9-9B6A43BF4BCD}" dt="2025-10-08T17:22:05.261" v="1585" actId="26606"/>
          <ac:picMkLst>
            <pc:docMk/>
            <pc:sldMk cId="1944404894" sldId="276"/>
            <ac:picMk id="10" creationId="{D1F7F873-CFD3-29A3-2F69-F7B05C62603F}"/>
          </ac:picMkLst>
        </pc:picChg>
        <pc:picChg chg="add mod">
          <ac:chgData name="Black, LaMar" userId="c6f78970-066f-47d0-934e-1a368fad338c" providerId="ADAL" clId="{95CE58C7-9846-48F6-9FC9-9B6A43BF4BCD}" dt="2025-10-08T17:22:05.261" v="1585" actId="26606"/>
          <ac:picMkLst>
            <pc:docMk/>
            <pc:sldMk cId="1944404894" sldId="276"/>
            <ac:picMk id="12" creationId="{BB9009E8-9467-5624-47E2-9A39D8A27ECA}"/>
          </ac:picMkLst>
        </pc:picChg>
        <pc:picChg chg="add mod ord">
          <ac:chgData name="Black, LaMar" userId="c6f78970-066f-47d0-934e-1a368fad338c" providerId="ADAL" clId="{95CE58C7-9846-48F6-9FC9-9B6A43BF4BCD}" dt="2025-10-08T17:22:05.261" v="1585" actId="26606"/>
          <ac:picMkLst>
            <pc:docMk/>
            <pc:sldMk cId="1944404894" sldId="276"/>
            <ac:picMk id="14" creationId="{6F46982A-8647-11AE-3640-5BEF4DC45E4C}"/>
          </ac:picMkLst>
        </pc:picChg>
        <pc:picChg chg="add mod">
          <ac:chgData name="Black, LaMar" userId="c6f78970-066f-47d0-934e-1a368fad338c" providerId="ADAL" clId="{95CE58C7-9846-48F6-9FC9-9B6A43BF4BCD}" dt="2025-10-08T17:22:05.261" v="1585" actId="26606"/>
          <ac:picMkLst>
            <pc:docMk/>
            <pc:sldMk cId="1944404894" sldId="276"/>
            <ac:picMk id="17" creationId="{C8407429-89B7-80E0-DF50-177E7F563F59}"/>
          </ac:picMkLst>
        </pc:picChg>
      </pc:sldChg>
      <pc:sldChg chg="addSp modSp add del mod">
        <pc:chgData name="Black, LaMar" userId="c6f78970-066f-47d0-934e-1a368fad338c" providerId="ADAL" clId="{95CE58C7-9846-48F6-9FC9-9B6A43BF4BCD}" dt="2025-10-08T17:58:44.716" v="1925" actId="47"/>
        <pc:sldMkLst>
          <pc:docMk/>
          <pc:sldMk cId="43427674" sldId="277"/>
        </pc:sldMkLst>
      </pc:sldChg>
      <pc:sldChg chg="add del">
        <pc:chgData name="Black, LaMar" userId="c6f78970-066f-47d0-934e-1a368fad338c" providerId="ADAL" clId="{95CE58C7-9846-48F6-9FC9-9B6A43BF4BCD}" dt="2025-10-08T17:22:32.187" v="1592" actId="47"/>
        <pc:sldMkLst>
          <pc:docMk/>
          <pc:sldMk cId="1182693888" sldId="277"/>
        </pc:sldMkLst>
      </pc:sldChg>
      <pc:sldChg chg="add del">
        <pc:chgData name="Black, LaMar" userId="c6f78970-066f-47d0-934e-1a368fad338c" providerId="ADAL" clId="{95CE58C7-9846-48F6-9FC9-9B6A43BF4BCD}" dt="2025-10-08T17:22:40.840" v="1594" actId="47"/>
        <pc:sldMkLst>
          <pc:docMk/>
          <pc:sldMk cId="2259427463" sldId="277"/>
        </pc:sldMkLst>
      </pc:sldChg>
      <pc:sldChg chg="addSp delSp modSp new del mod">
        <pc:chgData name="Black, LaMar" userId="c6f78970-066f-47d0-934e-1a368fad338c" providerId="ADAL" clId="{95CE58C7-9846-48F6-9FC9-9B6A43BF4BCD}" dt="2025-10-08T17:58:42.486" v="1924" actId="47"/>
        <pc:sldMkLst>
          <pc:docMk/>
          <pc:sldMk cId="2690668062" sldId="278"/>
        </pc:sldMkLst>
      </pc:sldChg>
      <pc:sldChg chg="addSp delSp modSp new mod modTransition setBg addAnim">
        <pc:chgData name="Black, LaMar" userId="c6f78970-066f-47d0-934e-1a368fad338c" providerId="ADAL" clId="{95CE58C7-9846-48F6-9FC9-9B6A43BF4BCD}" dt="2025-10-08T18:49:02.152" v="2527" actId="1035"/>
        <pc:sldMkLst>
          <pc:docMk/>
          <pc:sldMk cId="3895305160" sldId="279"/>
        </pc:sldMkLst>
        <pc:spChg chg="mod ord">
          <ac:chgData name="Black, LaMar" userId="c6f78970-066f-47d0-934e-1a368fad338c" providerId="ADAL" clId="{95CE58C7-9846-48F6-9FC9-9B6A43BF4BCD}" dt="2025-10-08T17:47:00.807" v="1838" actId="1076"/>
          <ac:spMkLst>
            <pc:docMk/>
            <pc:sldMk cId="3895305160" sldId="279"/>
            <ac:spMk id="2" creationId="{0A252123-31B6-0EC0-D11D-94AA806A822C}"/>
          </ac:spMkLst>
        </pc:spChg>
        <pc:spChg chg="add">
          <ac:chgData name="Black, LaMar" userId="c6f78970-066f-47d0-934e-1a368fad338c" providerId="ADAL" clId="{95CE58C7-9846-48F6-9FC9-9B6A43BF4BCD}" dt="2025-10-08T17:41:38.660" v="1769" actId="26606"/>
          <ac:spMkLst>
            <pc:docMk/>
            <pc:sldMk cId="3895305160" sldId="279"/>
            <ac:spMk id="9" creationId="{1D50F262-343C-4101-AB3C-9DA1072F7305}"/>
          </ac:spMkLst>
        </pc:spChg>
        <pc:spChg chg="add">
          <ac:chgData name="Black, LaMar" userId="c6f78970-066f-47d0-934e-1a368fad338c" providerId="ADAL" clId="{95CE58C7-9846-48F6-9FC9-9B6A43BF4BCD}" dt="2025-10-08T17:41:38.660" v="1769" actId="26606"/>
          <ac:spMkLst>
            <pc:docMk/>
            <pc:sldMk cId="3895305160" sldId="279"/>
            <ac:spMk id="11" creationId="{6A0924B3-0260-445E-AFD7-9533C0D1B3C9}"/>
          </ac:spMkLst>
        </pc:spChg>
        <pc:spChg chg="add mod ord">
          <ac:chgData name="Black, LaMar" userId="c6f78970-066f-47d0-934e-1a368fad338c" providerId="ADAL" clId="{95CE58C7-9846-48F6-9FC9-9B6A43BF4BCD}" dt="2025-10-08T17:58:17.653" v="1923" actId="255"/>
          <ac:spMkLst>
            <pc:docMk/>
            <pc:sldMk cId="3895305160" sldId="279"/>
            <ac:spMk id="12" creationId="{30965E76-9EC0-86CA-62FF-A0CE3F7CF64F}"/>
          </ac:spMkLst>
        </pc:spChg>
        <pc:spChg chg="add">
          <ac:chgData name="Black, LaMar" userId="c6f78970-066f-47d0-934e-1a368fad338c" providerId="ADAL" clId="{95CE58C7-9846-48F6-9FC9-9B6A43BF4BCD}" dt="2025-10-08T17:41:38.660" v="1769" actId="26606"/>
          <ac:spMkLst>
            <pc:docMk/>
            <pc:sldMk cId="3895305160" sldId="279"/>
            <ac:spMk id="13" creationId="{7C34E8CB-B972-4A94-8469-315C10C2AA93}"/>
          </ac:spMkLst>
        </pc:spChg>
        <pc:spChg chg="add mod ord">
          <ac:chgData name="Black, LaMar" userId="c6f78970-066f-47d0-934e-1a368fad338c" providerId="ADAL" clId="{95CE58C7-9846-48F6-9FC9-9B6A43BF4BCD}" dt="2025-10-08T17:57:04.928" v="1907" actId="1076"/>
          <ac:spMkLst>
            <pc:docMk/>
            <pc:sldMk cId="3895305160" sldId="279"/>
            <ac:spMk id="14" creationId="{EE9EF2A4-1717-C125-5D32-7FF84D75841E}"/>
          </ac:spMkLst>
        </pc:spChg>
        <pc:spChg chg="add">
          <ac:chgData name="Black, LaMar" userId="c6f78970-066f-47d0-934e-1a368fad338c" providerId="ADAL" clId="{95CE58C7-9846-48F6-9FC9-9B6A43BF4BCD}" dt="2025-10-08T17:41:38.660" v="1769" actId="26606"/>
          <ac:spMkLst>
            <pc:docMk/>
            <pc:sldMk cId="3895305160" sldId="279"/>
            <ac:spMk id="15" creationId="{114A821F-8663-46BA-8CC0-D4C44F639F3A}"/>
          </ac:spMkLst>
        </pc:spChg>
        <pc:spChg chg="add mod">
          <ac:chgData name="Black, LaMar" userId="c6f78970-066f-47d0-934e-1a368fad338c" providerId="ADAL" clId="{95CE58C7-9846-48F6-9FC9-9B6A43BF4BCD}" dt="2025-10-08T17:57:50.065" v="1920" actId="14100"/>
          <ac:spMkLst>
            <pc:docMk/>
            <pc:sldMk cId="3895305160" sldId="279"/>
            <ac:spMk id="16" creationId="{0A4B44BA-6C2C-FE20-D56C-092EDAEBDE7B}"/>
          </ac:spMkLst>
        </pc:spChg>
        <pc:spChg chg="add">
          <ac:chgData name="Black, LaMar" userId="c6f78970-066f-47d0-934e-1a368fad338c" providerId="ADAL" clId="{95CE58C7-9846-48F6-9FC9-9B6A43BF4BCD}" dt="2025-10-08T17:41:38.660" v="1769" actId="26606"/>
          <ac:spMkLst>
            <pc:docMk/>
            <pc:sldMk cId="3895305160" sldId="279"/>
            <ac:spMk id="17" creationId="{67EF550F-47CE-4FB2-9DAC-12AD835C833D}"/>
          </ac:spMkLst>
        </pc:spChg>
        <pc:spChg chg="add mod">
          <ac:chgData name="Black, LaMar" userId="c6f78970-066f-47d0-934e-1a368fad338c" providerId="ADAL" clId="{95CE58C7-9846-48F6-9FC9-9B6A43BF4BCD}" dt="2025-10-08T17:57:55.376" v="1922" actId="1076"/>
          <ac:spMkLst>
            <pc:docMk/>
            <pc:sldMk cId="3895305160" sldId="279"/>
            <ac:spMk id="18" creationId="{B4FC68FF-B97C-B6C8-27A8-1B62AA9B4DFA}"/>
          </ac:spMkLst>
        </pc:spChg>
        <pc:picChg chg="add mod ord">
          <ac:chgData name="Black, LaMar" userId="c6f78970-066f-47d0-934e-1a368fad338c" providerId="ADAL" clId="{95CE58C7-9846-48F6-9FC9-9B6A43BF4BCD}" dt="2025-10-08T17:44:28.629" v="1818" actId="1037"/>
          <ac:picMkLst>
            <pc:docMk/>
            <pc:sldMk cId="3895305160" sldId="279"/>
            <ac:picMk id="3" creationId="{456CD41D-493B-6A36-493E-F995078A9590}"/>
          </ac:picMkLst>
        </pc:picChg>
        <pc:picChg chg="add mod">
          <ac:chgData name="Black, LaMar" userId="c6f78970-066f-47d0-934e-1a368fad338c" providerId="ADAL" clId="{95CE58C7-9846-48F6-9FC9-9B6A43BF4BCD}" dt="2025-10-08T18:49:02.152" v="2527" actId="1035"/>
          <ac:picMkLst>
            <pc:docMk/>
            <pc:sldMk cId="3895305160" sldId="279"/>
            <ac:picMk id="4" creationId="{5AA62E3B-56FA-42A0-802D-AFF867BDE409}"/>
          </ac:picMkLst>
        </pc:picChg>
        <pc:cxnChg chg="add mod">
          <ac:chgData name="Black, LaMar" userId="c6f78970-066f-47d0-934e-1a368fad338c" providerId="ADAL" clId="{95CE58C7-9846-48F6-9FC9-9B6A43BF4BCD}" dt="2025-10-08T17:57:13.745" v="1919" actId="1036"/>
          <ac:cxnSpMkLst>
            <pc:docMk/>
            <pc:sldMk cId="3895305160" sldId="279"/>
            <ac:cxnSpMk id="6" creationId="{E6E843B2-1997-D49F-2EA6-10D0585524CA}"/>
          </ac:cxnSpMkLst>
        </pc:cxnChg>
      </pc:sldChg>
      <pc:sldChg chg="new add del">
        <pc:chgData name="Black, LaMar" userId="c6f78970-066f-47d0-934e-1a368fad338c" providerId="ADAL" clId="{95CE58C7-9846-48F6-9FC9-9B6A43BF4BCD}" dt="2025-10-08T17:46:56.281" v="1835" actId="680"/>
        <pc:sldMkLst>
          <pc:docMk/>
          <pc:sldMk cId="550156795" sldId="280"/>
        </pc:sldMkLst>
      </pc:sldChg>
      <pc:sldChg chg="addSp modSp new del">
        <pc:chgData name="Black, LaMar" userId="c6f78970-066f-47d0-934e-1a368fad338c" providerId="ADAL" clId="{95CE58C7-9846-48F6-9FC9-9B6A43BF4BCD}" dt="2025-10-08T17:58:57.487" v="1926" actId="47"/>
        <pc:sldMkLst>
          <pc:docMk/>
          <pc:sldMk cId="1187020369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676" y="-920592"/>
            <a:ext cx="12933803" cy="8606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85" y="441432"/>
            <a:ext cx="4024830" cy="3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5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5105400" y="721123"/>
            <a:ext cx="8582140" cy="6742805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2" y="353860"/>
            <a:ext cx="4024830" cy="3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2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777240"/>
          </a:xfrm>
          <a:prstGeom prst="rect">
            <a:avLst/>
          </a:prstGeom>
          <a:solidFill>
            <a:srgbClr val="0078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755935"/>
            <a:ext cx="12192000" cy="110998"/>
          </a:xfrm>
          <a:prstGeom prst="rect">
            <a:avLst/>
          </a:prstGeom>
          <a:solidFill>
            <a:srgbClr val="C1D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4" y="248223"/>
            <a:ext cx="4024830" cy="3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0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6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4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0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0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7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2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DBCAB-F804-47FB-9DD6-7FBA45CDB3B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2F0A0-8F12-4E05-80D8-8E60F10CC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CareerServices@uhcl.edu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3903" y="1534350"/>
            <a:ext cx="6004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Oswald Regular" panose="02000503000000000000" pitchFamily="2" charset="0"/>
              </a:rPr>
              <a:t>Center for Career Development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194892" y="3599240"/>
            <a:ext cx="5717754" cy="0"/>
          </a:xfrm>
          <a:prstGeom prst="line">
            <a:avLst/>
          </a:prstGeom>
          <a:ln w="19050">
            <a:solidFill>
              <a:srgbClr val="C1D7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/>
          <p:cNvSpPr txBox="1">
            <a:spLocks/>
          </p:cNvSpPr>
          <p:nvPr/>
        </p:nvSpPr>
        <p:spPr>
          <a:xfrm>
            <a:off x="2361156" y="3980779"/>
            <a:ext cx="7766137" cy="22742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i="1" dirty="0">
                <a:solidFill>
                  <a:schemeClr val="bg1"/>
                </a:solidFill>
                <a:latin typeface="Merriweather" panose="00000500000000000000" pitchFamily="50" charset="0"/>
              </a:rPr>
              <a:t>Student Fee Allocation Committee (SFAC)</a:t>
            </a:r>
          </a:p>
          <a:p>
            <a:pPr marL="0" indent="0" algn="ctr">
              <a:spcAft>
                <a:spcPts val="2000"/>
              </a:spcAft>
              <a:buNone/>
            </a:pPr>
            <a:r>
              <a:rPr lang="en-US" sz="3000" i="1" dirty="0">
                <a:solidFill>
                  <a:schemeClr val="bg1"/>
                </a:solidFill>
                <a:latin typeface="Merriweather" panose="00000500000000000000" pitchFamily="50" charset="0"/>
              </a:rPr>
              <a:t>Presentation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500" b="1" i="1" dirty="0">
                <a:solidFill>
                  <a:schemeClr val="bg1"/>
                </a:solidFill>
                <a:latin typeface="Imprint MT Shadow" panose="04020605060303030202" pitchFamily="82" charset="0"/>
              </a:rPr>
              <a:t>Dr. LaMar Black – Director</a:t>
            </a:r>
          </a:p>
          <a:p>
            <a:pPr marL="0" indent="0" algn="ctr">
              <a:buNone/>
            </a:pPr>
            <a:r>
              <a:rPr lang="en-US" sz="2500" i="1" dirty="0">
                <a:solidFill>
                  <a:schemeClr val="bg1"/>
                </a:solidFill>
                <a:latin typeface="Merriweather" panose="00000500000000000000" pitchFamily="50" charset="0"/>
              </a:rPr>
              <a:t>Thursday, October 16, 2025</a:t>
            </a:r>
            <a:endParaRPr lang="en-US" sz="3000" i="1" dirty="0">
              <a:solidFill>
                <a:schemeClr val="bg1"/>
              </a:solidFill>
              <a:latin typeface="Merriweather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0246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7ED40-B633-8C7E-7C66-738D8F141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F923-F871-DE0B-203E-FF2001CD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15" y="65861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New Funding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35D-8A2E-61B7-1FD6-D595F18FE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465"/>
            <a:ext cx="516255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200" b="1" dirty="0"/>
              <a:t> No New Funding Requests –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200" b="1" dirty="0"/>
              <a:t> FY ‘24 &amp; FY ’25 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/>
              <a:t> </a:t>
            </a:r>
          </a:p>
          <a:p>
            <a:pPr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1200" b="1" dirty="0"/>
              <a:t> New Funding Requests – 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200" b="1" dirty="0"/>
              <a:t> FY ‘26 – $56,020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Hawk Mentorship Program – $6,000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Jobs4Hawks - $5,000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Career Closet - $3,500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Professional Headshot Machine - $34,600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Micro-internship Platform - $2,500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Career Fair Space Rental – $4,420</a:t>
            </a:r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200" b="1" dirty="0"/>
              <a:t> FY ’27 – $31,840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Hawk Mentorship Program – $12,000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Jobs4Hawks - $5,000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Career Closet - $3,500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Micro-internship Platform - $2,500</a:t>
            </a:r>
          </a:p>
          <a:p>
            <a:pPr lvl="2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Career Fair Space Rental – $8,840</a:t>
            </a:r>
          </a:p>
          <a:p>
            <a:pPr marL="457200" lvl="1" indent="0">
              <a:spcAft>
                <a:spcPts val="300"/>
              </a:spcAft>
              <a:buNone/>
            </a:pPr>
            <a:endParaRPr lang="en-US" sz="1200" b="1" dirty="0"/>
          </a:p>
          <a:p>
            <a:pPr lvl="1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200" b="1" dirty="0"/>
              <a:t>Total Requested - $87,860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6DFCE-DEFB-2667-AFF2-C7603F174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28" y="2852928"/>
            <a:ext cx="7478571" cy="311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53797-F4DA-6462-8221-E00F8A016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A24F-7E71-65FB-9BE5-8826548C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40" y="1101687"/>
            <a:ext cx="10515600" cy="84238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8AD"/>
                </a:solidFill>
                <a:latin typeface="Oswald Regular" panose="02000503000000000000" pitchFamily="2" charset="0"/>
              </a:rPr>
              <a:t>FY ’27 Budget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C09E1-1846-6DCA-3B26-9F11F1E14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40" y="2093205"/>
            <a:ext cx="11253051" cy="4554749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None/>
            </a:pPr>
            <a:r>
              <a:rPr lang="en-US" sz="2400" b="1" dirty="0">
                <a:solidFill>
                  <a:srgbClr val="0078AD"/>
                </a:solidFill>
                <a:latin typeface="Merriweather" panose="00000500000000000000" pitchFamily="50" charset="0"/>
              </a:rPr>
              <a:t>Salary &amp; Wages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8AD"/>
                </a:solidFill>
                <a:latin typeface="Merriweather" panose="00000500000000000000" pitchFamily="50" charset="0"/>
              </a:rPr>
              <a:t> Reduction in staffing would be detrimental to the operations of the department                      and cause a disruption of our services. 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8AD"/>
                </a:solidFill>
                <a:latin typeface="Merriweather" panose="00000500000000000000" pitchFamily="50" charset="0"/>
              </a:rPr>
              <a:t> Reduce ability to innovate programming and activities.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8AD"/>
                </a:solidFill>
                <a:latin typeface="Merriweather" panose="00000500000000000000" pitchFamily="50" charset="0"/>
              </a:rPr>
              <a:t> Reduce 1:1 engage opportunities with students.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78AD"/>
                </a:solidFill>
                <a:latin typeface="Merriweather" panose="00000500000000000000" pitchFamily="50" charset="0"/>
              </a:rPr>
              <a:t> Reduce potential engagement with community partners.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3A277-B53C-955F-9259-A3024142A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633" y="5936180"/>
            <a:ext cx="2212367" cy="9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7089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22FA90-B4F0-A928-55AF-78B756C598B7}"/>
              </a:ext>
            </a:extLst>
          </p:cNvPr>
          <p:cNvSpPr txBox="1"/>
          <p:nvPr/>
        </p:nvSpPr>
        <p:spPr>
          <a:xfrm>
            <a:off x="1280000" y="1172285"/>
            <a:ext cx="28593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highlight>
                  <a:srgbClr val="C1D72E"/>
                </a:highlight>
              </a:rPr>
              <a:t>Go Hawks!!</a:t>
            </a:r>
            <a:endParaRPr lang="en-US" sz="4400" kern="1200" dirty="0">
              <a:highlight>
                <a:srgbClr val="C1D72E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CB042-AA12-7666-B227-E92255575AC1}"/>
              </a:ext>
            </a:extLst>
          </p:cNvPr>
          <p:cNvSpPr txBox="1"/>
          <p:nvPr/>
        </p:nvSpPr>
        <p:spPr>
          <a:xfrm>
            <a:off x="128397" y="3028505"/>
            <a:ext cx="5162550" cy="1918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000"/>
              </a:spcBef>
            </a:pPr>
            <a:r>
              <a:rPr lang="en-US" sz="2800" kern="1200" dirty="0"/>
              <a:t>Center for Career Development</a:t>
            </a:r>
            <a:br>
              <a:rPr lang="en-US" sz="2800" kern="1200" dirty="0"/>
            </a:br>
            <a:r>
              <a:rPr lang="en-US" sz="2800" kern="1200" dirty="0"/>
              <a:t>SSCB 3109</a:t>
            </a:r>
            <a:br>
              <a:rPr lang="en-US" sz="2800" kern="1200" dirty="0"/>
            </a:br>
            <a:r>
              <a:rPr lang="en-US" sz="2800" kern="1200" dirty="0"/>
              <a:t>Phone: (281) 283-2590</a:t>
            </a:r>
            <a:br>
              <a:rPr lang="en-US" sz="2800" kern="1200" dirty="0"/>
            </a:br>
            <a:r>
              <a:rPr lang="en-US" sz="2800" kern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CareerDevelopment@uhcl.edu</a:t>
            </a:r>
            <a:endParaRPr lang="en-US" sz="2800" kern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77B31B-C238-2BF8-2D5A-0D2FC4B9B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2285"/>
            <a:ext cx="5265245" cy="55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7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381" y="2686758"/>
            <a:ext cx="5207306" cy="805589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  <a:latin typeface="Oswald Regular" panose="02000503000000000000" pitchFamily="2" charset="0"/>
              </a:rPr>
              <a:t>Overview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5928" y="3580482"/>
            <a:ext cx="3811836" cy="0"/>
          </a:xfrm>
          <a:prstGeom prst="line">
            <a:avLst/>
          </a:prstGeom>
          <a:ln w="12700">
            <a:solidFill>
              <a:srgbClr val="C1D7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83BB2E9-DCCC-7883-55DC-4B23C2C94327}"/>
              </a:ext>
            </a:extLst>
          </p:cNvPr>
          <p:cNvSpPr txBox="1"/>
          <p:nvPr/>
        </p:nvSpPr>
        <p:spPr>
          <a:xfrm>
            <a:off x="6261100" y="1174750"/>
            <a:ext cx="5721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mission is to educate and empower UHCL students through holistic career development practices that establish meaningful connections and opportunities through global outreach.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B1DD1-1A24-62E3-7BC3-E47294BB8A77}"/>
              </a:ext>
            </a:extLst>
          </p:cNvPr>
          <p:cNvSpPr txBox="1"/>
          <p:nvPr/>
        </p:nvSpPr>
        <p:spPr>
          <a:xfrm>
            <a:off x="6261100" y="2611576"/>
            <a:ext cx="5280144" cy="4498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Budget Overview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Programs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Impact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Student Experience 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Coming Soon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Challenges &amp; Opportunities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Funding Requests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</a:rPr>
              <a:t> Budget Reduction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1881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4511C-DB56-FA6D-B9E7-228C009B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Base Budget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C60B7-F775-48DF-E8BF-14E9EBFB7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1123" cy="43997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1" dirty="0">
                <a:latin typeface="Times New Roman"/>
                <a:cs typeface="Times New Roman"/>
              </a:rPr>
              <a:t>Income </a:t>
            </a:r>
            <a:endParaRPr lang="en-US" dirty="0"/>
          </a:p>
          <a:p>
            <a:pPr marL="0" indent="0">
              <a:buNone/>
            </a:pPr>
            <a:r>
              <a:rPr lang="en-US" sz="1600" dirty="0">
                <a:latin typeface="Times New Roman"/>
                <a:cs typeface="Times New Roman"/>
              </a:rPr>
              <a:t>Student Service Fees - $479,167 (87%)</a:t>
            </a:r>
            <a:endParaRPr lang="en-US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000" dirty="0">
                <a:latin typeface="Times New Roman"/>
                <a:cs typeface="Times New Roman"/>
              </a:rPr>
              <a:t>Salaries and Wages for Staff (Professional and Student Workers)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000" dirty="0">
                <a:latin typeface="Times New Roman"/>
                <a:cs typeface="Times New Roman"/>
              </a:rPr>
              <a:t>Fringe Benefits for Staff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000" dirty="0">
                <a:latin typeface="Times New Roman"/>
                <a:cs typeface="Times New Roman"/>
              </a:rPr>
              <a:t>Maintenance and Operations (Copier, Phones, etc.)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000" dirty="0">
                <a:latin typeface="Times New Roman"/>
                <a:cs typeface="Times New Roman"/>
              </a:rPr>
              <a:t>Student Career Services Programming </a:t>
            </a:r>
          </a:p>
          <a:p>
            <a:pPr marL="0" indent="0">
              <a:buNone/>
            </a:pPr>
            <a:r>
              <a:rPr lang="en-US" sz="1600" dirty="0">
                <a:latin typeface="Times New Roman"/>
                <a:cs typeface="Times New Roman"/>
              </a:rPr>
              <a:t>Student Service Fees (one-time requests) $31,840 (.06%)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One-time request to help support Jobs4Hawks career portal, career closet, hawk mentorship program, micro-internship platform, and career fair venue costs.</a:t>
            </a:r>
          </a:p>
          <a:p>
            <a:pPr marL="0" indent="0">
              <a:buNone/>
            </a:pPr>
            <a:r>
              <a:rPr lang="en-US" sz="1600" dirty="0">
                <a:latin typeface="Times New Roman"/>
                <a:cs typeface="Times New Roman"/>
              </a:rPr>
              <a:t>Other Designated Funds - $12,000 (.02%)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Income from employers that attend career fairs utilized for student events and programming.</a:t>
            </a:r>
          </a:p>
          <a:p>
            <a:pPr marL="0" indent="0">
              <a:buNone/>
            </a:pPr>
            <a:r>
              <a:rPr lang="en-US" sz="1600" dirty="0">
                <a:latin typeface="Times New Roman"/>
                <a:cs typeface="Times New Roman"/>
              </a:rPr>
              <a:t>Gift/Donations - $15,000 (.05%)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Income received from corporate partner to help support and expand career programming and resources associated with student professional development.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Rollover from Gifts - $16,471</a:t>
            </a:r>
          </a:p>
          <a:p>
            <a:pPr marL="0" indent="0">
              <a:buNone/>
            </a:pPr>
            <a:r>
              <a:rPr lang="en-US" sz="1600" b="1" i="1" dirty="0">
                <a:latin typeface="Times New Roman"/>
                <a:cs typeface="Times New Roman"/>
              </a:rPr>
              <a:t>Total Income - $554,478</a:t>
            </a:r>
            <a:endParaRPr lang="en-US" sz="1600" dirty="0">
              <a:latin typeface="Times New Roman"/>
              <a:cs typeface="Times New Roman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5AEB2-1B1D-D403-629E-77B22A6620CF}"/>
              </a:ext>
            </a:extLst>
          </p:cNvPr>
          <p:cNvSpPr txBox="1"/>
          <p:nvPr/>
        </p:nvSpPr>
        <p:spPr>
          <a:xfrm>
            <a:off x="6381448" y="1821543"/>
            <a:ext cx="5670246" cy="32162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Times New Roman"/>
                <a:cs typeface="Times New Roman"/>
              </a:rPr>
              <a:t>Expenses </a:t>
            </a:r>
            <a:endParaRPr lang="en-US" sz="1600" dirty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/>
                <a:cs typeface="Times New Roman"/>
              </a:rPr>
              <a:t>Salaries and Wages for Staff – $375,242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/>
                <a:cs typeface="Times New Roman"/>
              </a:rPr>
              <a:t>Fringe Benefits - $ 92,102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/>
                <a:cs typeface="Times New Roman"/>
              </a:rPr>
              <a:t>Other Expenses - $87,134</a:t>
            </a:r>
          </a:p>
          <a:p>
            <a:pPr marL="285750" indent="-285750">
              <a:lnSpc>
                <a:spcPct val="150000"/>
              </a:lnSpc>
              <a:buFont typeface="Times New Roman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Computer/Software- $16,094</a:t>
            </a:r>
          </a:p>
          <a:p>
            <a:pPr marL="285750" indent="-285750">
              <a:lnSpc>
                <a:spcPct val="150000"/>
              </a:lnSpc>
              <a:buFont typeface="Times New Roman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Program Events – $24,340</a:t>
            </a:r>
          </a:p>
          <a:p>
            <a:pPr marL="285750" indent="-285750">
              <a:lnSpc>
                <a:spcPct val="150000"/>
              </a:lnSpc>
              <a:buFont typeface="Times New Roman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Maintenance and Operations - $46,700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b="1" i="1" dirty="0">
                <a:latin typeface="Times New Roman"/>
                <a:cs typeface="Times New Roman"/>
              </a:rPr>
              <a:t>Total Expenses - $554,478</a:t>
            </a:r>
            <a:endParaRPr lang="en-US" sz="1600" dirty="0">
              <a:latin typeface="Times New Roman"/>
              <a:cs typeface="Times New Roman"/>
            </a:endParaRPr>
          </a:p>
          <a:p>
            <a:endParaRPr lang="en-US" sz="1100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CC759-FEDC-C2D4-D798-7056CFE9BDA7}"/>
              </a:ext>
            </a:extLst>
          </p:cNvPr>
          <p:cNvSpPr txBox="1"/>
          <p:nvPr/>
        </p:nvSpPr>
        <p:spPr>
          <a:xfrm>
            <a:off x="6376952" y="5035132"/>
            <a:ext cx="433701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Times New Roman"/>
                <a:ea typeface="Calibri"/>
                <a:cs typeface="Calibri"/>
              </a:rPr>
              <a:t>$479,167 – SFAC Funds</a:t>
            </a:r>
          </a:p>
          <a:p>
            <a:r>
              <a:rPr lang="en-US" b="1" dirty="0">
                <a:latin typeface="Times New Roman"/>
                <a:ea typeface="Calibri"/>
                <a:cs typeface="Calibri"/>
              </a:rPr>
              <a:t>$75,311 – Gift Funds/Central Funds/Sales</a:t>
            </a:r>
          </a:p>
          <a:p>
            <a:endParaRPr lang="en-US" b="1" dirty="0">
              <a:latin typeface="Times New Roman"/>
              <a:ea typeface="Calibri"/>
              <a:cs typeface="Calibri"/>
            </a:endParaRPr>
          </a:p>
          <a:p>
            <a:r>
              <a:rPr lang="en-US" b="1" i="1" dirty="0">
                <a:latin typeface="Times New Roman"/>
                <a:ea typeface="Calibri"/>
                <a:cs typeface="Times New Roman"/>
              </a:rPr>
              <a:t>$554,478 - </a:t>
            </a:r>
            <a:r>
              <a:rPr lang="en-US" b="1" i="1" dirty="0">
                <a:latin typeface="Times New Roman"/>
                <a:ea typeface="Calibri"/>
                <a:cs typeface="Calibri"/>
              </a:rPr>
              <a:t>Total Budget for FY27 </a:t>
            </a:r>
            <a:endParaRPr lang="en-US" i="1" dirty="0"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8C7A97-1F1E-22F7-5AF7-066989D4D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536" y="5970989"/>
            <a:ext cx="2128829" cy="8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3918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77C899-1B3B-E05E-157D-A0CA453ED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D167E4-B160-49DC-24FD-B7854336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en-US" sz="4800">
                <a:latin typeface="Oswald Regular" panose="02000503000000000000" pitchFamily="2" charset="0"/>
              </a:rPr>
              <a:t>Programs &amp; Services</a:t>
            </a:r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77CCE87A-2BFE-4692-1C4D-19A51D0DC4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r="22143" b="-1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1" name="Picture 10" descr="A person standing at a desk with a computer&#10;&#10;Description automatically generated">
            <a:extLst>
              <a:ext uri="{FF2B5EF4-FFF2-40B4-BE49-F238E27FC236}">
                <a16:creationId xmlns:a16="http://schemas.microsoft.com/office/drawing/2014/main" id="{DA4CB43E-AD63-BB6C-F060-946689743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r="28040" b="-1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3" name="Picture 1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5C56F239-1E48-9E8C-0152-F83D64A716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 r="-4" b="2039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40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EC49834-5665-BE1C-EC3C-CAD3DBB4E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716447"/>
            <a:ext cx="7147481" cy="170383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latin typeface="Merriweather" panose="00000500000000000000" pitchFamily="50" charset="0"/>
              </a:rPr>
              <a:t>Career Coaching &amp; Exploration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latin typeface="Merriweather" panose="00000500000000000000" pitchFamily="50" charset="0"/>
              </a:rPr>
              <a:t>Job &amp; Internship Assistance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latin typeface="Merriweather" panose="00000500000000000000" pitchFamily="50" charset="0"/>
              </a:rPr>
              <a:t>Career Networking Events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latin typeface="Merriweather" panose="00000500000000000000" pitchFamily="50" charset="0"/>
              </a:rPr>
              <a:t>Community Engagement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latin typeface="Merriweather" panose="00000500000000000000" pitchFamily="50" charset="0"/>
              </a:rPr>
              <a:t>Career Tools &amp; Assessments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600" dirty="0">
              <a:latin typeface="Merriweather" panose="00000500000000000000" pitchFamily="50" charset="0"/>
            </a:endParaRPr>
          </a:p>
        </p:txBody>
      </p:sp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id="{F5B346C8-76F1-37DC-9946-19A13D0120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preview">
            <a:extLst>
              <a:ext uri="{FF2B5EF4-FFF2-40B4-BE49-F238E27FC236}">
                <a16:creationId xmlns:a16="http://schemas.microsoft.com/office/drawing/2014/main" id="{8543AC37-6BC0-99B7-1231-698C87644A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1EFA6-9397-43DD-2758-CA4B36B0B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993849"/>
            <a:ext cx="2073965" cy="8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5173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419383-661E-1D8F-2ADA-293D4BBFA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erson taking a picture of a person sitting on a chair&#10;&#10;Description automatically generated">
            <a:extLst>
              <a:ext uri="{FF2B5EF4-FFF2-40B4-BE49-F238E27FC236}">
                <a16:creationId xmlns:a16="http://schemas.microsoft.com/office/drawing/2014/main" id="{BB9009E8-9467-5624-47E2-9A39D8A27E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" r="-5" b="12071"/>
          <a:stretch>
            <a:fillRect/>
          </a:stretch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4" name="Picture 13" descr="A group of people sitting on a bus&#10;&#10;Description automatically generated">
            <a:extLst>
              <a:ext uri="{FF2B5EF4-FFF2-40B4-BE49-F238E27FC236}">
                <a16:creationId xmlns:a16="http://schemas.microsoft.com/office/drawing/2014/main" id="{6F46982A-8647-11AE-3640-5BEF4DC45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0" r="-4" b="-4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7F873-CFD3-29A3-2F69-F7B05C626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37388-8A88-229D-718A-A56E12563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r="1" b="15991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407429-89B7-80E0-DF50-177E7F563F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9354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32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3BDB7-A057-4B8B-DD1E-C94B4010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4063" y="3877244"/>
            <a:ext cx="5193748" cy="637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Career &amp; Internship Fairs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Employer Panels </a:t>
            </a:r>
            <a:r>
              <a:rPr lang="en-US" sz="2800" dirty="0">
                <a:solidFill>
                  <a:srgbClr val="FFFFFF"/>
                </a:solidFill>
              </a:rPr>
              <a:t>&amp;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Mixers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Employer Site Visits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Professional </a:t>
            </a:r>
            <a:r>
              <a:rPr lang="en-US" sz="2800" dirty="0">
                <a:solidFill>
                  <a:srgbClr val="FFFFFF"/>
                </a:solidFill>
              </a:rPr>
              <a:t>Headshots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Hawk Mentorship Program</a:t>
            </a:r>
            <a:br>
              <a:rPr lang="en-US" sz="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4404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F4C6-9399-62DA-A667-394310BDA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01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058BC-7E78-C227-8F80-74827888E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31" y="1656524"/>
            <a:ext cx="10814370" cy="4529464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 7 Signature Events</a:t>
            </a:r>
          </a:p>
          <a:p>
            <a:pPr lvl="1"/>
            <a:r>
              <a:rPr lang="en-US" dirty="0"/>
              <a:t>176 Employers (</a:t>
            </a:r>
            <a:r>
              <a:rPr lang="en-US" b="1" dirty="0"/>
              <a:t>5% incr. </a:t>
            </a:r>
            <a:r>
              <a:rPr lang="en-US" dirty="0"/>
              <a:t>from FY ‘24 (n=159))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1066 Students (28% </a:t>
            </a:r>
            <a:r>
              <a:rPr lang="en-US" dirty="0" err="1"/>
              <a:t>decr</a:t>
            </a:r>
            <a:r>
              <a:rPr lang="en-US" dirty="0"/>
              <a:t>. from FY ’24 (n=1207))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 Student Appointments –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1494 (</a:t>
            </a:r>
            <a:r>
              <a:rPr lang="en-US" b="1" dirty="0"/>
              <a:t>8% incr. </a:t>
            </a:r>
            <a:r>
              <a:rPr lang="en-US" dirty="0"/>
              <a:t>from FY ’24 (n=1382))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300" dirty="0"/>
              <a:t> Satisfaction Surveys</a:t>
            </a:r>
          </a:p>
          <a:p>
            <a:pPr marL="457200" lvl="1" indent="0">
              <a:buNone/>
            </a:pPr>
            <a:r>
              <a:rPr lang="en-US" sz="2300" b="0" i="0" dirty="0">
                <a:effectLst/>
                <a:ea typeface="Cambria" panose="02040503050406030204" pitchFamily="18" charset="0"/>
              </a:rPr>
              <a:t>The coach and I were able to come up with a plan that is useful to me in dealing with my concerns. 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b="0" i="1" dirty="0">
                <a:effectLst/>
                <a:ea typeface="Cambria" panose="02040503050406030204" pitchFamily="18" charset="0"/>
              </a:rPr>
              <a:t>The career coach achieved an average </a:t>
            </a:r>
            <a:r>
              <a:rPr lang="en-US" sz="2300" b="1" i="1" dirty="0">
                <a:effectLst/>
                <a:ea typeface="Cambria" panose="02040503050406030204" pitchFamily="18" charset="0"/>
              </a:rPr>
              <a:t>Likert score of 4.7 (Scale 5.0).</a:t>
            </a:r>
            <a:r>
              <a:rPr lang="en-US" sz="2300" b="0" i="0" dirty="0">
                <a:effectLst/>
                <a:ea typeface="Cambria" panose="02040503050406030204" pitchFamily="18" charset="0"/>
              </a:rPr>
              <a:t> </a:t>
            </a:r>
          </a:p>
          <a:p>
            <a:pPr marL="457200" lvl="1" indent="0">
              <a:buNone/>
            </a:pPr>
            <a:r>
              <a:rPr lang="en-US" sz="2300" dirty="0">
                <a:ea typeface="Cambria" panose="02040503050406030204" pitchFamily="18" charset="0"/>
              </a:rPr>
              <a:t>After attending this presentation, I have a better understanding of career readiness competencies</a:t>
            </a:r>
            <a:r>
              <a:rPr lang="en-US" sz="2300" b="0" i="0" dirty="0">
                <a:effectLst/>
                <a:ea typeface="Cambria" panose="02040503050406030204" pitchFamily="18" charset="0"/>
              </a:rPr>
              <a:t>? 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300" b="0" i="1" dirty="0">
                <a:effectLst/>
                <a:ea typeface="Cambria" panose="02040503050406030204" pitchFamily="18" charset="0"/>
              </a:rPr>
              <a:t>The career coaches achieved an average </a:t>
            </a:r>
            <a:r>
              <a:rPr lang="en-US" sz="2300" b="1" i="1" dirty="0">
                <a:effectLst/>
                <a:ea typeface="Cambria" panose="02040503050406030204" pitchFamily="18" charset="0"/>
              </a:rPr>
              <a:t>Likert score of 4.</a:t>
            </a:r>
            <a:r>
              <a:rPr lang="en-US" sz="2300" b="1" i="0" dirty="0">
                <a:effectLst/>
                <a:ea typeface="Cambria" panose="02040503050406030204" pitchFamily="18" charset="0"/>
              </a:rPr>
              <a:t>8 </a:t>
            </a:r>
            <a:r>
              <a:rPr lang="en-US" sz="2300" b="1" i="1" dirty="0">
                <a:effectLst/>
                <a:ea typeface="Cambria" panose="02040503050406030204" pitchFamily="18" charset="0"/>
              </a:rPr>
              <a:t>(Scale 5.0).</a:t>
            </a:r>
            <a:r>
              <a:rPr lang="en-US" sz="2300" b="0" i="0" dirty="0">
                <a:effectLst/>
                <a:ea typeface="Cambria" panose="02040503050406030204" pitchFamily="18" charset="0"/>
              </a:rPr>
              <a:t> 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 Facilitated and/or partnered on </a:t>
            </a:r>
            <a:r>
              <a:rPr lang="en-US" sz="3200" b="1" dirty="0"/>
              <a:t>78 on-campus events</a:t>
            </a:r>
          </a:p>
          <a:p>
            <a:pPr lvl="1">
              <a:spcAft>
                <a:spcPts val="300"/>
              </a:spcAft>
            </a:pPr>
            <a:r>
              <a:rPr lang="en-US" dirty="0"/>
              <a:t>1503 students engaged (</a:t>
            </a:r>
            <a:r>
              <a:rPr lang="en-US" b="1" dirty="0"/>
              <a:t>19% incr. </a:t>
            </a:r>
            <a:r>
              <a:rPr lang="en-US" dirty="0"/>
              <a:t>from FY ’24 (n=1266))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Classroom visits, employer information sessions, panels, workshops, etc.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 Jobs4Hawks Usage</a:t>
            </a:r>
          </a:p>
          <a:p>
            <a:pPr lvl="1"/>
            <a:r>
              <a:rPr lang="en-US" dirty="0"/>
              <a:t>Student Activations – 4541 (</a:t>
            </a:r>
            <a:r>
              <a:rPr lang="en-US" b="1" dirty="0"/>
              <a:t>5% incr. </a:t>
            </a:r>
            <a:r>
              <a:rPr lang="en-US" dirty="0"/>
              <a:t>from FY ’24 (n=4333))</a:t>
            </a:r>
          </a:p>
          <a:p>
            <a:pPr lvl="1"/>
            <a:r>
              <a:rPr lang="en-US" dirty="0"/>
              <a:t>Employer Activations – 2523 </a:t>
            </a:r>
            <a:r>
              <a:rPr lang="en-US" b="1" dirty="0"/>
              <a:t>(22% incr. </a:t>
            </a:r>
            <a:r>
              <a:rPr lang="en-US" dirty="0"/>
              <a:t>from FY ’24 (n=2060))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blue eagle with wings spread&#10;&#10;Description automatically generated">
            <a:extLst>
              <a:ext uri="{FF2B5EF4-FFF2-40B4-BE49-F238E27FC236}">
                <a16:creationId xmlns:a16="http://schemas.microsoft.com/office/drawing/2014/main" id="{462FC4FB-D96C-17B5-0BDE-EC2E41CA6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897" y="2368713"/>
            <a:ext cx="3583265" cy="320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791F9E-9F22-291A-EBA9-598E92609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09" y="6142935"/>
            <a:ext cx="1716156" cy="71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8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62E3B-56FA-42A0-802D-AFF867BDE4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24"/>
          <a:stretch>
            <a:fillRect/>
          </a:stretch>
        </p:blipFill>
        <p:spPr>
          <a:xfrm>
            <a:off x="7816130" y="-1491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6CD41D-493B-6A36-493E-F995078A9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/>
          <a:stretch>
            <a:fillRect/>
          </a:stretch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52123-31B6-0EC0-D11D-94AA806A8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49" y="879601"/>
            <a:ext cx="2747049" cy="7419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Testimonials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E843B2-1997-D49F-2EA6-10D0585524CA}"/>
              </a:ext>
            </a:extLst>
          </p:cNvPr>
          <p:cNvCxnSpPr>
            <a:cxnSpLocks/>
          </p:cNvCxnSpPr>
          <p:nvPr/>
        </p:nvCxnSpPr>
        <p:spPr>
          <a:xfrm>
            <a:off x="129538" y="4013463"/>
            <a:ext cx="3853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9EF2A4-1717-C125-5D32-7FF84D75841E}"/>
              </a:ext>
            </a:extLst>
          </p:cNvPr>
          <p:cNvSpPr/>
          <p:nvPr/>
        </p:nvSpPr>
        <p:spPr>
          <a:xfrm>
            <a:off x="149424" y="4204573"/>
            <a:ext cx="3495451" cy="1874515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965E76-9EC0-86CA-62FF-A0CE3F7CF64F}"/>
              </a:ext>
            </a:extLst>
          </p:cNvPr>
          <p:cNvSpPr>
            <a:spLocks/>
          </p:cNvSpPr>
          <p:nvPr/>
        </p:nvSpPr>
        <p:spPr>
          <a:xfrm>
            <a:off x="251134" y="4339514"/>
            <a:ext cx="3610685" cy="18928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050" dirty="0">
                <a:latin typeface="Aptos" panose="020B0004020202020204" pitchFamily="34" charset="0"/>
              </a:rPr>
              <a:t>"Honestly, I find myself taking risks and voicing my opinion in front of senior leaders and HR professionals with decades more experience than me and they have valued those thoughts a lot. I never thought I would have the confidence for that but, hey! Like always, I am going to thank you for being such a foundation in where I am at today 😊. I have truly grown so much and since meeting you at the Donuts event, I cannot stress enough how instrumental you were/are in my personal and professional development”!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4B44BA-6C2C-FE20-D56C-092EDAEBDE7B}"/>
              </a:ext>
            </a:extLst>
          </p:cNvPr>
          <p:cNvSpPr/>
          <p:nvPr/>
        </p:nvSpPr>
        <p:spPr>
          <a:xfrm>
            <a:off x="224673" y="1805194"/>
            <a:ext cx="3195184" cy="174548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FC68FF-B97C-B6C8-27A8-1B62AA9B4DFA}"/>
              </a:ext>
            </a:extLst>
          </p:cNvPr>
          <p:cNvSpPr>
            <a:spLocks/>
          </p:cNvSpPr>
          <p:nvPr/>
        </p:nvSpPr>
        <p:spPr>
          <a:xfrm>
            <a:off x="341052" y="1929202"/>
            <a:ext cx="3254352" cy="17454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100" dirty="0">
                <a:latin typeface="Aptos" panose="020B0004020202020204" pitchFamily="34" charset="0"/>
              </a:rPr>
              <a:t>"During my internship at </a:t>
            </a:r>
            <a:r>
              <a:rPr lang="en-US" sz="1100" dirty="0" err="1">
                <a:latin typeface="Aptos" panose="020B0004020202020204" pitchFamily="34" charset="0"/>
              </a:rPr>
              <a:t>Danners</a:t>
            </a:r>
            <a:r>
              <a:rPr lang="en-US" sz="1100" dirty="0">
                <a:latin typeface="Aptos" panose="020B0004020202020204" pitchFamily="34" charset="0"/>
              </a:rPr>
              <a:t>, I gained valuable hands-on experience and a deeper understanding of what it’s like to work in a professional company setting. I was able to apply my skills in real-world situations, collaborate with a team and learn how different departments operate together to achieve company goals”. </a:t>
            </a:r>
          </a:p>
        </p:txBody>
      </p:sp>
    </p:spTree>
    <p:extLst>
      <p:ext uri="{BB962C8B-B14F-4D97-AF65-F5344CB8AC3E}">
        <p14:creationId xmlns:p14="http://schemas.microsoft.com/office/powerpoint/2010/main" val="3895305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6C930-F4BF-F10C-38F5-24CF72669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FD3B0-AC5E-04CE-9CE4-2257E5C7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en-US" sz="3600">
                <a:latin typeface="Oswald Regular" panose="02000503000000000000" pitchFamily="2" charset="0"/>
              </a:rPr>
              <a:t>New Programs </a:t>
            </a:r>
            <a:br>
              <a:rPr lang="en-US" sz="3600">
                <a:latin typeface="Oswald Regular" panose="02000503000000000000" pitchFamily="2" charset="0"/>
              </a:rPr>
            </a:br>
            <a:r>
              <a:rPr lang="en-US" sz="3600">
                <a:latin typeface="Oswald Regular" panose="02000503000000000000" pitchFamily="2" charset="0"/>
              </a:rPr>
              <a:t>&amp; </a:t>
            </a:r>
            <a:br>
              <a:rPr lang="en-US" sz="3600">
                <a:latin typeface="Oswald Regular" panose="02000503000000000000" pitchFamily="2" charset="0"/>
              </a:rPr>
            </a:br>
            <a:r>
              <a:rPr lang="en-US" sz="3600">
                <a:latin typeface="Oswald Regular" panose="02000503000000000000" pitchFamily="2" charset="0"/>
              </a:rPr>
              <a:t>Initiatives</a:t>
            </a:r>
          </a:p>
        </p:txBody>
      </p:sp>
      <p:pic>
        <p:nvPicPr>
          <p:cNvPr id="8" name="Picture 7" descr="A red stamp with text&#10;&#10;Description automatically generated">
            <a:extLst>
              <a:ext uri="{FF2B5EF4-FFF2-40B4-BE49-F238E27FC236}">
                <a16:creationId xmlns:a16="http://schemas.microsoft.com/office/drawing/2014/main" id="{771C5CFE-DF26-AFCF-39CB-8F01F4180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8" b="1300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B7E9E-D58D-F561-84F7-C879E19E9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4337261"/>
            <a:ext cx="7485413" cy="1568958"/>
          </a:xfrm>
        </p:spPr>
        <p:txBody>
          <a:bodyPr anchor="ctr">
            <a:normAutofit fontScale="85000" lnSpcReduction="20000"/>
          </a:bodyPr>
          <a:lstStyle/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latin typeface="Merriweather Light" panose="00000400000000000000" pitchFamily="50" charset="0"/>
              </a:rPr>
              <a:t> Job Shadow Program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latin typeface="Merriweather Light" panose="00000400000000000000" pitchFamily="50" charset="0"/>
              </a:rPr>
              <a:t> Employer Site Visit Program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latin typeface="Merriweather Light" panose="00000400000000000000" pitchFamily="50" charset="0"/>
              </a:rPr>
              <a:t> Expansion of Experiential Learning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latin typeface="Merriweather Light" panose="00000400000000000000" pitchFamily="50" charset="0"/>
              </a:rPr>
              <a:t> Hawk Mentorship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17F4F-BEFE-2BAA-B567-F5FBE4195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88" y="5906219"/>
            <a:ext cx="2284277" cy="9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5707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EFEFDF-07C6-3103-4D95-60CC9CFE47A6}"/>
              </a:ext>
            </a:extLst>
          </p:cNvPr>
          <p:cNvSpPr txBox="1"/>
          <p:nvPr/>
        </p:nvSpPr>
        <p:spPr>
          <a:xfrm>
            <a:off x="388834" y="1588586"/>
            <a:ext cx="64691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0078AD"/>
                </a:solidFill>
                <a:latin typeface="Oswald Regular" panose="02000503000000000000" pitchFamily="2" charset="0"/>
              </a:rPr>
              <a:t>Opportunities</a:t>
            </a:r>
            <a:endParaRPr lang="en-US" sz="25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54C3F0-D92A-8F3D-5594-442107F1CB35}"/>
              </a:ext>
            </a:extLst>
          </p:cNvPr>
          <p:cNvSpPr txBox="1"/>
          <p:nvPr/>
        </p:nvSpPr>
        <p:spPr>
          <a:xfrm>
            <a:off x="482837" y="2045364"/>
            <a:ext cx="646916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Merriweather Light" panose="00000400000000000000" pitchFamily="50" charset="0"/>
              </a:rPr>
              <a:t> Increased Engagement 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Merriweather Light" panose="00000400000000000000" pitchFamily="50" charset="0"/>
              </a:rPr>
              <a:t> Faculty Partnerships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Merriweather Light" panose="00000400000000000000" pitchFamily="50" charset="0"/>
              </a:rPr>
              <a:t> External Funding Sources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Merriweather Light" panose="00000400000000000000" pitchFamily="50" charset="0"/>
              </a:rPr>
              <a:t> Technology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350E5-03BE-1656-567D-FB920A11D98E}"/>
              </a:ext>
            </a:extLst>
          </p:cNvPr>
          <p:cNvSpPr txBox="1"/>
          <p:nvPr/>
        </p:nvSpPr>
        <p:spPr>
          <a:xfrm>
            <a:off x="6138730" y="1588586"/>
            <a:ext cx="64691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0078AD"/>
                </a:solidFill>
                <a:latin typeface="Oswald Regular" panose="02000503000000000000" pitchFamily="2" charset="0"/>
              </a:rPr>
              <a:t>Challenges</a:t>
            </a:r>
            <a:endParaRPr lang="en-US" sz="25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0EC8-7F96-FED7-DCAF-8C25793866BF}"/>
              </a:ext>
            </a:extLst>
          </p:cNvPr>
          <p:cNvSpPr txBox="1"/>
          <p:nvPr/>
        </p:nvSpPr>
        <p:spPr>
          <a:xfrm>
            <a:off x="6234158" y="2045364"/>
            <a:ext cx="6254529" cy="836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Merriweather Light" panose="00000400000000000000" pitchFamily="50" charset="0"/>
              </a:rPr>
              <a:t> First-and-Second-Year Students</a:t>
            </a:r>
          </a:p>
          <a:p>
            <a:pPr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Merriweather Light" panose="00000400000000000000" pitchFamily="50" charset="0"/>
              </a:rPr>
              <a:t> Industry Engagement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D38F9-4D80-0935-64C4-E45BD8620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65" y="4956820"/>
            <a:ext cx="6254529" cy="26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223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1B3E45A9123A4A8A4A2C55A6DF9C54" ma:contentTypeVersion="9" ma:contentTypeDescription="Create a new document." ma:contentTypeScope="" ma:versionID="8a54a0839b4ed20e4051dfb133aa7ad2">
  <xsd:schema xmlns:xsd="http://www.w3.org/2001/XMLSchema" xmlns:xs="http://www.w3.org/2001/XMLSchema" xmlns:p="http://schemas.microsoft.com/office/2006/metadata/properties" xmlns:ns2="2b0919f6-0a0c-4805-a059-102cc18601d6" targetNamespace="http://schemas.microsoft.com/office/2006/metadata/properties" ma:root="true" ma:fieldsID="4b1c3dcbb65aae94984136dd7babaaa5" ns2:_="">
    <xsd:import namespace="2b0919f6-0a0c-4805-a059-102cc18601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919f6-0a0c-4805-a059-102cc1860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274FE6-925A-4B86-B40F-DC2815001595}"/>
</file>

<file path=customXml/itemProps2.xml><?xml version="1.0" encoding="utf-8"?>
<ds:datastoreItem xmlns:ds="http://schemas.openxmlformats.org/officeDocument/2006/customXml" ds:itemID="{F0A2FFBA-CE7B-4FEB-85E8-5AEFDC00ED12}"/>
</file>

<file path=customXml/itemProps3.xml><?xml version="1.0" encoding="utf-8"?>
<ds:datastoreItem xmlns:ds="http://schemas.openxmlformats.org/officeDocument/2006/customXml" ds:itemID="{7F9E9AA3-CE35-4210-8394-6C10C7E5A470}"/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909</Words>
  <Application>Microsoft Office PowerPoint</Application>
  <PresentationFormat>Widescreen</PresentationFormat>
  <Paragraphs>112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Aptos</vt:lpstr>
      <vt:lpstr>Arial</vt:lpstr>
      <vt:lpstr>Avenir Next LT Pro</vt:lpstr>
      <vt:lpstr>Calibri</vt:lpstr>
      <vt:lpstr>Calibri Light</vt:lpstr>
      <vt:lpstr>Cambria</vt:lpstr>
      <vt:lpstr>Courier New</vt:lpstr>
      <vt:lpstr>Imprint MT Shadow</vt:lpstr>
      <vt:lpstr>Merriweather</vt:lpstr>
      <vt:lpstr>Merriweather Light</vt:lpstr>
      <vt:lpstr>Oswald Regular</vt:lpstr>
      <vt:lpstr>Times New Roman</vt:lpstr>
      <vt:lpstr>Wingdings</vt:lpstr>
      <vt:lpstr>Office Theme</vt:lpstr>
      <vt:lpstr>PowerPoint Presentation</vt:lpstr>
      <vt:lpstr>Overview</vt:lpstr>
      <vt:lpstr>Base Budget Overview</vt:lpstr>
      <vt:lpstr>Programs &amp; Services</vt:lpstr>
      <vt:lpstr>     Career &amp; Internship Fairs  Employer Panels &amp; Mixers  Employer Site Visits  Professional Headshots  Hawk Mentorship Program  </vt:lpstr>
      <vt:lpstr>Impact</vt:lpstr>
      <vt:lpstr>Testimonials</vt:lpstr>
      <vt:lpstr>New Programs  &amp;  Initiatives</vt:lpstr>
      <vt:lpstr>PowerPoint Presentation</vt:lpstr>
      <vt:lpstr>New Funding Requests</vt:lpstr>
      <vt:lpstr>FY ’27 Budget Reduction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Hart, Katie Michelle</dc:creator>
  <cp:lastModifiedBy>Black, LaMar</cp:lastModifiedBy>
  <cp:revision>76</cp:revision>
  <dcterms:created xsi:type="dcterms:W3CDTF">2019-08-29T14:37:25Z</dcterms:created>
  <dcterms:modified xsi:type="dcterms:W3CDTF">2025-10-14T18:59:02Z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0x0101000F1B3E45A9123A4A8A4A2C55A6DF9C54</vt:lpwstr>
  </property>
</Properties>
</file>