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Masters/notesMaster1.xml" ContentType="application/vnd.openxmlformats-officedocument.presentationml.notesMaster+xml"/>
  <Override PartName="/ppt/theme/theme2.xml" ContentType="application/vnd.openxmlformats-officedocument.theme+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8" r:id="rId1"/>
  </p:sldMasterIdLst>
  <p:notesMasterIdLst>
    <p:notesMasterId r:id="rId14"/>
  </p:notesMasterIdLst>
  <p:sldIdLst>
    <p:sldId id="256" r:id="rId2"/>
    <p:sldId id="258" r:id="rId3"/>
    <p:sldId id="259" r:id="rId4"/>
    <p:sldId id="260" r:id="rId5"/>
    <p:sldId id="263" r:id="rId6"/>
    <p:sldId id="261" r:id="rId7"/>
    <p:sldId id="274" r:id="rId8"/>
    <p:sldId id="276" r:id="rId9"/>
    <p:sldId id="304" r:id="rId10"/>
    <p:sldId id="267" r:id="rId11"/>
    <p:sldId id="306" r:id="rId12"/>
    <p:sldId id="264" r:id="rId13"/>
  </p:sldIdLst>
  <p:sldSz cx="9144000" cy="5143500" type="screen16x9"/>
  <p:notesSz cx="6858000" cy="9144000"/>
  <p:embeddedFontLst>
    <p:embeddedFont>
      <p:font typeface="DM Sans" pitchFamily="2" charset="0"/>
      <p:regular r:id="rId15"/>
      <p:bold r:id="rId16"/>
      <p:italic r:id="rId17"/>
      <p:boldItalic r:id="rId18"/>
    </p:embeddedFont>
    <p:embeddedFont>
      <p:font typeface="Outfit" panose="020B0604020202020204" charset="0"/>
      <p:regular r:id="rId19"/>
      <p:bold r:id="rId20"/>
    </p:embeddedFont>
    <p:embeddedFont>
      <p:font typeface="Outfit Light" panose="020B0604020202020204" charset="0"/>
      <p:regular r:id="rId21"/>
      <p:bold r:id="rId22"/>
    </p:embeddedFont>
    <p:embeddedFont>
      <p:font typeface="Outfit Medium" panose="020B0604020202020204" charset="0"/>
      <p:regular r:id="rId23"/>
      <p:bold r:id="rId2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899B7"/>
    <a:srgbClr val="F0F1E1"/>
    <a:srgbClr val="B94842"/>
    <a:srgbClr val="E2E3C1"/>
    <a:srgbClr val="B84842"/>
    <a:srgbClr val="FFDCA3"/>
    <a:srgbClr val="B7BA65"/>
    <a:srgbClr val="B6D6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92F2095-C20E-F798-D32C-883C9B925224}" v="23" dt="2025-10-13T10:13:34.617"/>
  </p1510:revLst>
</p1510:revInfo>
</file>

<file path=ppt/tableStyles.xml><?xml version="1.0" encoding="utf-8"?>
<a:tblStyleLst xmlns:a="http://schemas.openxmlformats.org/drawingml/2006/main" def="{B84E3F45-9395-4C62-B8A8-25D0437DA8BC}">
  <a:tblStyle styleId="{B84E3F45-9395-4C62-B8A8-25D0437DA8BC}"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280" autoAdjust="0"/>
    <p:restoredTop sz="84129" autoAdjust="0"/>
  </p:normalViewPr>
  <p:slideViewPr>
    <p:cSldViewPr snapToGrid="0">
      <p:cViewPr varScale="1">
        <p:scale>
          <a:sx n="87" d="100"/>
          <a:sy n="87" d="100"/>
        </p:scale>
        <p:origin x="811" y="72"/>
      </p:cViewPr>
      <p:guideLst/>
    </p:cSldViewPr>
  </p:slideViewPr>
  <p:notesTextViewPr>
    <p:cViewPr>
      <p:scale>
        <a:sx n="60" d="100"/>
        <a:sy n="6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4.fntdata"/><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font" Target="fonts/font7.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font" Target="fonts/font6.fntdata"/><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0.fntdata"/><Relationship Id="rId32"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font" Target="fonts/font1.fntdata"/><Relationship Id="rId23" Type="http://schemas.openxmlformats.org/officeDocument/2006/relationships/font" Target="fonts/font9.fntdata"/><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5.fntdata"/><Relationship Id="rId31"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font" Target="fonts/font8.fntdata"/><Relationship Id="rId27" Type="http://schemas.openxmlformats.org/officeDocument/2006/relationships/theme" Target="theme/theme1.xml"/><Relationship Id="rId30"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2"/>
        <p:cNvGrpSpPr/>
        <p:nvPr/>
      </p:nvGrpSpPr>
      <p:grpSpPr>
        <a:xfrm>
          <a:off x="0" y="0"/>
          <a:ext cx="0" cy="0"/>
          <a:chOff x="0" y="0"/>
          <a:chExt cx="0" cy="0"/>
        </a:xfrm>
      </p:grpSpPr>
      <p:sp>
        <p:nvSpPr>
          <p:cNvPr id="483" name="Google Shape;483;gd431007ba2_0_2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84" name="Google Shape;484;gd431007ba2_0_2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9"/>
        <p:cNvGrpSpPr/>
        <p:nvPr/>
      </p:nvGrpSpPr>
      <p:grpSpPr>
        <a:xfrm>
          <a:off x="0" y="0"/>
          <a:ext cx="0" cy="0"/>
          <a:chOff x="0" y="0"/>
          <a:chExt cx="0" cy="0"/>
        </a:xfrm>
      </p:grpSpPr>
      <p:sp>
        <p:nvSpPr>
          <p:cNvPr id="1240" name="Google Shape;1240;g117b871a421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1" name="Google Shape;1241;g117b871a421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r>
              <a:rPr lang="en-US" dirty="0"/>
              <a:t>We are requesting a total of </a:t>
            </a:r>
            <a:r>
              <a:rPr lang="en-US" b="1" dirty="0"/>
              <a:t>$32,043</a:t>
            </a:r>
            <a:r>
              <a:rPr lang="en-US" dirty="0"/>
              <a:t> in one-time funding to ensure the stability and sustainability of the board."</a:t>
            </a:r>
          </a:p>
          <a:p>
            <a:r>
              <a:rPr lang="en-US" b="1" dirty="0"/>
              <a:t>Priority 1: Student Wages ($17,500):</a:t>
            </a:r>
            <a:r>
              <a:rPr lang="en-US" dirty="0"/>
              <a:t> "This is our top priority because AFB is currently the </a:t>
            </a:r>
            <a:r>
              <a:rPr lang="en-US" b="1" dirty="0"/>
              <a:t>only student board that lacks base funding for student wages</a:t>
            </a:r>
            <a:r>
              <a:rPr lang="en-US" dirty="0"/>
              <a:t>. Securing this is essential for maintaining our operations and institutional knowledge."</a:t>
            </a:r>
          </a:p>
          <a:p>
            <a:r>
              <a:rPr lang="en-US" b="1" dirty="0"/>
              <a:t>Priority 2: Maintenance &amp; Operations ($1,500):</a:t>
            </a:r>
            <a:r>
              <a:rPr lang="en-US" dirty="0"/>
              <a:t> "Our second priority is securing base funds for </a:t>
            </a:r>
            <a:r>
              <a:rPr lang="en-US" b="1" dirty="0"/>
              <a:t>M&amp;O</a:t>
            </a:r>
            <a:r>
              <a:rPr lang="en-US" dirty="0"/>
              <a:t>. Like student wages, we are one of the only boards without this critical operational funding."</a:t>
            </a:r>
          </a:p>
          <a:p>
            <a:r>
              <a:rPr lang="en-US" b="1" dirty="0"/>
              <a:t>Priority 3: RSO Funds ($13,043):</a:t>
            </a:r>
            <a:r>
              <a:rPr lang="en-US" dirty="0"/>
              <a:t> "Our final request is for additional funds to increase the amount available for RSOs, further boosting student life."</a:t>
            </a:r>
          </a:p>
          <a:p>
            <a:pPr marL="0" lvl="0" indent="0" algn="l" rtl="0">
              <a:spcBef>
                <a:spcPts val="0"/>
              </a:spcBef>
              <a:spcAft>
                <a:spcPts val="0"/>
              </a:spcAft>
              <a:buNone/>
            </a:pPr>
            <a:endParaRP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9">
          <a:extLst>
            <a:ext uri="{FF2B5EF4-FFF2-40B4-BE49-F238E27FC236}">
              <a16:creationId xmlns:a16="http://schemas.microsoft.com/office/drawing/2014/main" id="{5753A0E0-2660-8BE3-CC74-09C6C1BBD389}"/>
            </a:ext>
          </a:extLst>
        </p:cNvPr>
        <p:cNvGrpSpPr/>
        <p:nvPr/>
      </p:nvGrpSpPr>
      <p:grpSpPr>
        <a:xfrm>
          <a:off x="0" y="0"/>
          <a:ext cx="0" cy="0"/>
          <a:chOff x="0" y="0"/>
          <a:chExt cx="0" cy="0"/>
        </a:xfrm>
      </p:grpSpPr>
      <p:sp>
        <p:nvSpPr>
          <p:cNvPr id="1640" name="Google Shape;1640;g113dfeee943_0_23:notes">
            <a:extLst>
              <a:ext uri="{FF2B5EF4-FFF2-40B4-BE49-F238E27FC236}">
                <a16:creationId xmlns:a16="http://schemas.microsoft.com/office/drawing/2014/main" id="{E89F20A6-58BF-2140-873B-3F490BF825B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41" name="Google Shape;1641;g113dfeee943_0_23:notes">
            <a:extLst>
              <a:ext uri="{FF2B5EF4-FFF2-40B4-BE49-F238E27FC236}">
                <a16:creationId xmlns:a16="http://schemas.microsoft.com/office/drawing/2014/main" id="{8B476F86-4E44-8506-C3BD-11F8000C23CF}"/>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r>
              <a:rPr lang="en-US" dirty="0"/>
              <a:t>A 5% budget reduction means we would lose </a:t>
            </a:r>
            <a:r>
              <a:rPr lang="en-US" b="1" dirty="0"/>
              <a:t>$1,125</a:t>
            </a:r>
            <a:r>
              <a:rPr lang="en-US" dirty="0"/>
              <a:t>. While this may sound small, it is a significant loss to our RSOs."</a:t>
            </a:r>
          </a:p>
          <a:p>
            <a:r>
              <a:rPr lang="en-US" dirty="0"/>
              <a:t>"</a:t>
            </a:r>
            <a:r>
              <a:rPr lang="en-US" b="1" dirty="0"/>
              <a:t>Crucial Impact:</a:t>
            </a:r>
            <a:r>
              <a:rPr lang="en-US" dirty="0"/>
              <a:t> Losing $1,125 is enough to prevent an RSO from hosting </a:t>
            </a:r>
            <a:r>
              <a:rPr lang="en-US" b="1" dirty="0"/>
              <a:t>another impactful program or event</a:t>
            </a:r>
            <a:r>
              <a:rPr lang="en-US" dirty="0"/>
              <a:t>. This cut directly hinders our ability to support student life and maintain the positive impact we've demonstrated this year."</a:t>
            </a:r>
          </a:p>
          <a:p>
            <a:pPr marL="0" lvl="0" indent="0" algn="l" rtl="0">
              <a:spcBef>
                <a:spcPts val="0"/>
              </a:spcBef>
              <a:spcAft>
                <a:spcPts val="0"/>
              </a:spcAft>
              <a:buNone/>
            </a:pPr>
            <a:endParaRPr dirty="0"/>
          </a:p>
        </p:txBody>
      </p:sp>
    </p:spTree>
    <p:extLst>
      <p:ext uri="{BB962C8B-B14F-4D97-AF65-F5344CB8AC3E}">
        <p14:creationId xmlns:p14="http://schemas.microsoft.com/office/powerpoint/2010/main" val="8871053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8"/>
        <p:cNvGrpSpPr/>
        <p:nvPr/>
      </p:nvGrpSpPr>
      <p:grpSpPr>
        <a:xfrm>
          <a:off x="0" y="0"/>
          <a:ext cx="0" cy="0"/>
          <a:chOff x="0" y="0"/>
          <a:chExt cx="0" cy="0"/>
        </a:xfrm>
      </p:grpSpPr>
      <p:sp>
        <p:nvSpPr>
          <p:cNvPr id="1079" name="Google Shape;1079;g1dd46dd1d67_2_68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0" name="Google Shape;1080;g1dd46dd1d67_2_68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7"/>
        <p:cNvGrpSpPr/>
        <p:nvPr/>
      </p:nvGrpSpPr>
      <p:grpSpPr>
        <a:xfrm>
          <a:off x="0" y="0"/>
          <a:ext cx="0" cy="0"/>
          <a:chOff x="0" y="0"/>
          <a:chExt cx="0" cy="0"/>
        </a:xfrm>
      </p:grpSpPr>
      <p:sp>
        <p:nvSpPr>
          <p:cNvPr id="598" name="Google Shape;598;gd431007ba2_0_2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9" name="Google Shape;599;gd431007ba2_0_2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0"/>
        <p:cNvGrpSpPr/>
        <p:nvPr/>
      </p:nvGrpSpPr>
      <p:grpSpPr>
        <a:xfrm>
          <a:off x="0" y="0"/>
          <a:ext cx="0" cy="0"/>
          <a:chOff x="0" y="0"/>
          <a:chExt cx="0" cy="0"/>
        </a:xfrm>
      </p:grpSpPr>
      <p:sp>
        <p:nvSpPr>
          <p:cNvPr id="621" name="Google Shape;621;g2161ca7da69_2_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22" name="Google Shape;622;g2161ca7da69_2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8"/>
        <p:cNvGrpSpPr/>
        <p:nvPr/>
      </p:nvGrpSpPr>
      <p:grpSpPr>
        <a:xfrm>
          <a:off x="0" y="0"/>
          <a:ext cx="0" cy="0"/>
          <a:chOff x="0" y="0"/>
          <a:chExt cx="0" cy="0"/>
        </a:xfrm>
      </p:grpSpPr>
      <p:sp>
        <p:nvSpPr>
          <p:cNvPr id="779" name="Google Shape;779;g133f6155f6d_0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0" name="Google Shape;780;g133f6155f6d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The </a:t>
            </a:r>
            <a:r>
              <a:rPr lang="en-US" b="1" dirty="0"/>
              <a:t>Activities Funding Board (AFB)</a:t>
            </a:r>
            <a:r>
              <a:rPr lang="en-US" dirty="0"/>
              <a:t> is dedicated to empowering </a:t>
            </a:r>
            <a:r>
              <a:rPr lang="en-US" b="1" dirty="0"/>
              <a:t>Registered Student Organizations (RSOs)</a:t>
            </a:r>
            <a:r>
              <a:rPr lang="en-US" dirty="0"/>
              <a:t> and enhancing the student experience at the University of Houston-Clear Lake. Our </a:t>
            </a:r>
            <a:r>
              <a:rPr lang="en-US" b="1" dirty="0"/>
              <a:t>mission</a:t>
            </a:r>
            <a:r>
              <a:rPr lang="en-US" dirty="0"/>
              <a:t> is to be a resource for RSOs, providing them with the funding, support, and resources they need to thrive."</a:t>
            </a: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8"/>
        <p:cNvGrpSpPr/>
        <p:nvPr/>
      </p:nvGrpSpPr>
      <p:grpSpPr>
        <a:xfrm>
          <a:off x="0" y="0"/>
          <a:ext cx="0" cy="0"/>
          <a:chOff x="0" y="0"/>
          <a:chExt cx="0" cy="0"/>
        </a:xfrm>
      </p:grpSpPr>
      <p:sp>
        <p:nvSpPr>
          <p:cNvPr id="959" name="Google Shape;959;g1dd46dd1d67_2_1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0" name="Google Shape;960;g1dd46dd1d67_2_1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2000" dirty="0"/>
              <a:t>This past year, our funding supported </a:t>
            </a:r>
            <a:r>
              <a:rPr lang="en-US" sz="2000" b="1" dirty="0"/>
              <a:t>[Read the number] Events</a:t>
            </a:r>
            <a:r>
              <a:rPr lang="en-US" sz="2000" dirty="0"/>
              <a:t>, which helped us reach an estimated </a:t>
            </a:r>
            <a:r>
              <a:rPr lang="en-US" sz="2000" b="1" dirty="0"/>
              <a:t>[Read the number] students</a:t>
            </a:r>
            <a:r>
              <a:rPr lang="en-US" sz="2000" dirty="0"/>
              <a:t> on campus. We processed </a:t>
            </a:r>
            <a:r>
              <a:rPr lang="en-US" sz="2000" b="1" dirty="0"/>
              <a:t>[Read the number] submitted applications</a:t>
            </a:r>
            <a:r>
              <a:rPr lang="en-US" sz="2000" dirty="0"/>
              <a:t>, demonstrating the high demand for our support. We'll circle back to the impact of these numbers later."</a:t>
            </a:r>
            <a:endParaRPr sz="2000"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0"/>
        <p:cNvGrpSpPr/>
        <p:nvPr/>
      </p:nvGrpSpPr>
      <p:grpSpPr>
        <a:xfrm>
          <a:off x="0" y="0"/>
          <a:ext cx="0" cy="0"/>
          <a:chOff x="0" y="0"/>
          <a:chExt cx="0" cy="0"/>
        </a:xfrm>
      </p:grpSpPr>
      <p:sp>
        <p:nvSpPr>
          <p:cNvPr id="791" name="Google Shape;791;ged9256fe6f_0_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2" name="Google Shape;792;ged9256fe6f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3"/>
        <p:cNvGrpSpPr/>
        <p:nvPr/>
      </p:nvGrpSpPr>
      <p:grpSpPr>
        <a:xfrm>
          <a:off x="0" y="0"/>
          <a:ext cx="0" cy="0"/>
          <a:chOff x="0" y="0"/>
          <a:chExt cx="0" cy="0"/>
        </a:xfrm>
      </p:grpSpPr>
      <p:sp>
        <p:nvSpPr>
          <p:cNvPr id="1564" name="Google Shape;1564;g54dda1946d_4_267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65" name="Google Shape;1565;g54dda1946d_4_26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br>
              <a:rPr lang="en-US" b="1" dirty="0"/>
            </a:br>
            <a:r>
              <a:rPr lang="en-US" b="1" dirty="0"/>
              <a:t>Challenge (Process Completion/Insufficient Info):</a:t>
            </a:r>
            <a:r>
              <a:rPr lang="en-US" dirty="0"/>
              <a:t> "While we saw growth, we also encountered two main challenges: First, </a:t>
            </a:r>
            <a:r>
              <a:rPr lang="en-US" b="1" dirty="0"/>
              <a:t>many organizations do not know the total information before applying</a:t>
            </a:r>
            <a:r>
              <a:rPr lang="en-US" dirty="0"/>
              <a:t>. Second, many organizations </a:t>
            </a:r>
            <a:r>
              <a:rPr lang="en-US" b="1" dirty="0"/>
              <a:t>do not follow through with the entire process of funding</a:t>
            </a:r>
            <a:r>
              <a:rPr lang="en-US" dirty="0"/>
              <a:t>. This lack of completion resulted in awarded funds being swept back at the end of the year. We are actively working on education and outreach to fix this, using our past mistakes to improve our process."</a:t>
            </a:r>
            <a:br>
              <a:rPr lang="en-US" b="1" dirty="0"/>
            </a:br>
            <a:br>
              <a:rPr lang="en-US" b="1" dirty="0"/>
            </a:br>
            <a:r>
              <a:rPr lang="en-US" b="1" dirty="0"/>
              <a:t>Success (Campus Presence):</a:t>
            </a:r>
            <a:r>
              <a:rPr lang="en-US" dirty="0"/>
              <a:t> "A major success this year is that </a:t>
            </a:r>
            <a:r>
              <a:rPr lang="en-US" b="1" dirty="0"/>
              <a:t>AFB is now more recognized and known on campus</a:t>
            </a:r>
            <a:r>
              <a:rPr lang="en-US" dirty="0"/>
              <a:t>. We used last year as a </a:t>
            </a:r>
            <a:r>
              <a:rPr lang="en-US" b="1" dirty="0"/>
              <a:t>blueprint</a:t>
            </a:r>
            <a:r>
              <a:rPr lang="en-US" dirty="0"/>
              <a:t>, which helped us show significant growth this year. For example, [Cite a statistic from your success slide, e.g., 'We saw an increase in funding requests from 6 in the fall to 25 in the spring.']</a:t>
            </a:r>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9"/>
        <p:cNvGrpSpPr/>
        <p:nvPr/>
      </p:nvGrpSpPr>
      <p:grpSpPr>
        <a:xfrm>
          <a:off x="0" y="0"/>
          <a:ext cx="0" cy="0"/>
          <a:chOff x="0" y="0"/>
          <a:chExt cx="0" cy="0"/>
        </a:xfrm>
      </p:grpSpPr>
      <p:sp>
        <p:nvSpPr>
          <p:cNvPr id="1640" name="Google Shape;1640;g113dfeee943_0_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41" name="Google Shape;1641;g113dfeee943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r>
              <a:rPr lang="en-US" dirty="0"/>
              <a:t>"Our base budget for the current fiscal year is </a:t>
            </a:r>
            <a:r>
              <a:rPr lang="en-US" b="1" dirty="0"/>
              <a:t>$22,500</a:t>
            </a:r>
            <a:r>
              <a:rPr lang="en-US" dirty="0"/>
              <a:t>, which is solely dedicated to </a:t>
            </a:r>
            <a:r>
              <a:rPr lang="en-US" b="1" dirty="0"/>
              <a:t>RSO Funding</a:t>
            </a:r>
            <a:r>
              <a:rPr lang="en-US" dirty="0"/>
              <a:t>. This money goes directly to supporting student events and activities.“</a:t>
            </a:r>
            <a:br>
              <a:rPr lang="en-US" dirty="0"/>
            </a:br>
            <a:endParaRPr lang="en-US" dirty="0"/>
          </a:p>
          <a:p>
            <a:r>
              <a:rPr lang="en-US" b="1" dirty="0"/>
              <a:t>Crucial Point:</a:t>
            </a:r>
            <a:r>
              <a:rPr lang="en-US" dirty="0"/>
              <a:t> "It is vital for the board to understand that this base budget </a:t>
            </a:r>
            <a:r>
              <a:rPr lang="en-US" b="1" dirty="0"/>
              <a:t>DOES NOT</a:t>
            </a:r>
            <a:r>
              <a:rPr lang="en-US" dirty="0"/>
              <a:t> cover essential board operations, such as </a:t>
            </a:r>
            <a:r>
              <a:rPr lang="en-US" b="1" dirty="0"/>
              <a:t>Student Wages</a:t>
            </a:r>
            <a:r>
              <a:rPr lang="en-US" dirty="0"/>
              <a:t> or </a:t>
            </a:r>
            <a:r>
              <a:rPr lang="en-US" b="1" dirty="0"/>
              <a:t>Maintenance &amp; Operations (M&amp;O)</a:t>
            </a:r>
            <a:r>
              <a:rPr lang="en-US" dirty="0"/>
              <a:t>. That is why we are presenting a separate One-Time Funding Request, which we will address next."</a:t>
            </a:r>
          </a:p>
          <a:p>
            <a:pPr marL="0" lvl="0" indent="0" algn="l" rtl="0">
              <a:spcBef>
                <a:spcPts val="0"/>
              </a:spcBef>
              <a:spcAft>
                <a:spcPts val="0"/>
              </a:spcAft>
              <a:buNone/>
            </a:pPr>
            <a:endParaRP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9">
          <a:extLst>
            <a:ext uri="{FF2B5EF4-FFF2-40B4-BE49-F238E27FC236}">
              <a16:creationId xmlns:a16="http://schemas.microsoft.com/office/drawing/2014/main" id="{4FD7F364-9810-6129-8105-D07FA3CF07A3}"/>
            </a:ext>
          </a:extLst>
        </p:cNvPr>
        <p:cNvGrpSpPr/>
        <p:nvPr/>
      </p:nvGrpSpPr>
      <p:grpSpPr>
        <a:xfrm>
          <a:off x="0" y="0"/>
          <a:ext cx="0" cy="0"/>
          <a:chOff x="0" y="0"/>
          <a:chExt cx="0" cy="0"/>
        </a:xfrm>
      </p:grpSpPr>
      <p:sp>
        <p:nvSpPr>
          <p:cNvPr id="1640" name="Google Shape;1640;g113dfeee943_0_23:notes">
            <a:extLst>
              <a:ext uri="{FF2B5EF4-FFF2-40B4-BE49-F238E27FC236}">
                <a16:creationId xmlns:a16="http://schemas.microsoft.com/office/drawing/2014/main" id="{3E513B38-F3D4-BC7D-73AA-A651B6EE953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41" name="Google Shape;1641;g113dfeee943_0_23:notes">
            <a:extLst>
              <a:ext uri="{FF2B5EF4-FFF2-40B4-BE49-F238E27FC236}">
                <a16:creationId xmlns:a16="http://schemas.microsoft.com/office/drawing/2014/main" id="{218A0FA8-6A62-295B-C9C1-6637C2ED682B}"/>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r>
              <a:rPr lang="en-US" dirty="0"/>
              <a:t>"In the last fiscal year, we were able to </a:t>
            </a:r>
            <a:r>
              <a:rPr lang="en-US" b="1" dirty="0"/>
              <a:t>award $22,000</a:t>
            </a:r>
            <a:r>
              <a:rPr lang="en-US" dirty="0"/>
              <a:t> in funds to numerous RSOs. However, only </a:t>
            </a:r>
            <a:r>
              <a:rPr lang="en-US" b="1" dirty="0"/>
              <a:t>$15,188</a:t>
            </a:r>
            <a:r>
              <a:rPr lang="en-US" dirty="0"/>
              <a:t> was ultimately dispersed, or </a:t>
            </a:r>
            <a:r>
              <a:rPr lang="en-US" b="1" dirty="0"/>
              <a:t>Utilized Funds</a:t>
            </a:r>
            <a:r>
              <a:rPr lang="en-US" dirty="0"/>
              <a:t>. This shortfall was </a:t>
            </a:r>
            <a:r>
              <a:rPr lang="en-US" b="1" dirty="0"/>
              <a:t>not</a:t>
            </a:r>
            <a:r>
              <a:rPr lang="en-US" dirty="0"/>
              <a:t> due to a lack of effort on AFB's part.“</a:t>
            </a:r>
            <a:br>
              <a:rPr lang="en-US" dirty="0"/>
            </a:br>
            <a:endParaRPr lang="en-US" dirty="0"/>
          </a:p>
          <a:p>
            <a:r>
              <a:rPr lang="en-US" dirty="0"/>
              <a:t>"The organizations that were awarded the remaining funds </a:t>
            </a:r>
            <a:r>
              <a:rPr lang="en-US" b="1" dirty="0"/>
              <a:t>did not complete the reimbursement process</a:t>
            </a:r>
            <a:r>
              <a:rPr lang="en-US" dirty="0"/>
              <a:t> prior to the end of the fiscal year. Since they failed to complete the required financial process, the awarded funds could not be dispersed and were consequently returned to the university. This slide demonstrates a systemic challenge we're addressing, not a lack of budgeting on our part."</a:t>
            </a:r>
          </a:p>
          <a:p>
            <a:pPr marL="0" lvl="0" indent="0" algn="l" rtl="0">
              <a:spcBef>
                <a:spcPts val="0"/>
              </a:spcBef>
              <a:spcAft>
                <a:spcPts val="0"/>
              </a:spcAft>
              <a:buNone/>
            </a:pPr>
            <a:endParaRPr dirty="0"/>
          </a:p>
        </p:txBody>
      </p:sp>
    </p:spTree>
    <p:extLst>
      <p:ext uri="{BB962C8B-B14F-4D97-AF65-F5344CB8AC3E}">
        <p14:creationId xmlns:p14="http://schemas.microsoft.com/office/powerpoint/2010/main" val="14190814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962625" y="1103225"/>
            <a:ext cx="5249400" cy="1811100"/>
          </a:xfrm>
          <a:prstGeom prst="rect">
            <a:avLst/>
          </a:prstGeom>
        </p:spPr>
        <p:txBody>
          <a:bodyPr spcFirstLastPara="1" wrap="square" lIns="91425" tIns="91425" rIns="91425" bIns="91425" anchor="b" anchorCtr="0">
            <a:noAutofit/>
          </a:bodyPr>
          <a:lstStyle>
            <a:lvl1pPr lvl="0" algn="l">
              <a:spcBef>
                <a:spcPts val="0"/>
              </a:spcBef>
              <a:spcAft>
                <a:spcPts val="0"/>
              </a:spcAft>
              <a:buSzPts val="5200"/>
              <a:buNone/>
              <a:defRPr sz="40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0" name="Google Shape;10;p2"/>
          <p:cNvSpPr txBox="1">
            <a:spLocks noGrp="1"/>
          </p:cNvSpPr>
          <p:nvPr>
            <p:ph type="subTitle" idx="1"/>
          </p:nvPr>
        </p:nvSpPr>
        <p:spPr>
          <a:xfrm>
            <a:off x="962625" y="2954875"/>
            <a:ext cx="5249400" cy="4758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Clr>
                <a:schemeClr val="dk1"/>
              </a:buClr>
              <a:buSzPts val="1400"/>
              <a:buNone/>
              <a:defRPr sz="1600">
                <a:solidFill>
                  <a:schemeClr val="dk1"/>
                </a:solidFill>
              </a:defRPr>
            </a:lvl1pPr>
            <a:lvl2pPr lvl="1" algn="ctr">
              <a:lnSpc>
                <a:spcPct val="100000"/>
              </a:lnSpc>
              <a:spcBef>
                <a:spcPts val="0"/>
              </a:spcBef>
              <a:spcAft>
                <a:spcPts val="0"/>
              </a:spcAft>
              <a:buClr>
                <a:schemeClr val="dk1"/>
              </a:buClr>
              <a:buSzPts val="1800"/>
              <a:buNone/>
              <a:defRPr sz="1800">
                <a:solidFill>
                  <a:schemeClr val="dk1"/>
                </a:solidFill>
              </a:defRPr>
            </a:lvl2pPr>
            <a:lvl3pPr lvl="2" algn="ctr">
              <a:lnSpc>
                <a:spcPct val="100000"/>
              </a:lnSpc>
              <a:spcBef>
                <a:spcPts val="0"/>
              </a:spcBef>
              <a:spcAft>
                <a:spcPts val="0"/>
              </a:spcAft>
              <a:buClr>
                <a:schemeClr val="dk1"/>
              </a:buClr>
              <a:buSzPts val="1800"/>
              <a:buNone/>
              <a:defRPr sz="1800">
                <a:solidFill>
                  <a:schemeClr val="dk1"/>
                </a:solidFill>
              </a:defRPr>
            </a:lvl3pPr>
            <a:lvl4pPr lvl="3" algn="ctr">
              <a:lnSpc>
                <a:spcPct val="100000"/>
              </a:lnSpc>
              <a:spcBef>
                <a:spcPts val="0"/>
              </a:spcBef>
              <a:spcAft>
                <a:spcPts val="0"/>
              </a:spcAft>
              <a:buClr>
                <a:schemeClr val="dk1"/>
              </a:buClr>
              <a:buSzPts val="1800"/>
              <a:buNone/>
              <a:defRPr sz="1800">
                <a:solidFill>
                  <a:schemeClr val="dk1"/>
                </a:solidFill>
              </a:defRPr>
            </a:lvl4pPr>
            <a:lvl5pPr lvl="4" algn="ctr">
              <a:lnSpc>
                <a:spcPct val="100000"/>
              </a:lnSpc>
              <a:spcBef>
                <a:spcPts val="0"/>
              </a:spcBef>
              <a:spcAft>
                <a:spcPts val="0"/>
              </a:spcAft>
              <a:buClr>
                <a:schemeClr val="dk1"/>
              </a:buClr>
              <a:buSzPts val="1800"/>
              <a:buNone/>
              <a:defRPr sz="1800">
                <a:solidFill>
                  <a:schemeClr val="dk1"/>
                </a:solidFill>
              </a:defRPr>
            </a:lvl5pPr>
            <a:lvl6pPr lvl="5" algn="ctr">
              <a:lnSpc>
                <a:spcPct val="100000"/>
              </a:lnSpc>
              <a:spcBef>
                <a:spcPts val="0"/>
              </a:spcBef>
              <a:spcAft>
                <a:spcPts val="0"/>
              </a:spcAft>
              <a:buClr>
                <a:schemeClr val="dk1"/>
              </a:buClr>
              <a:buSzPts val="1800"/>
              <a:buNone/>
              <a:defRPr sz="1800">
                <a:solidFill>
                  <a:schemeClr val="dk1"/>
                </a:solidFill>
              </a:defRPr>
            </a:lvl6pPr>
            <a:lvl7pPr lvl="6" algn="ctr">
              <a:lnSpc>
                <a:spcPct val="100000"/>
              </a:lnSpc>
              <a:spcBef>
                <a:spcPts val="0"/>
              </a:spcBef>
              <a:spcAft>
                <a:spcPts val="0"/>
              </a:spcAft>
              <a:buClr>
                <a:schemeClr val="dk1"/>
              </a:buClr>
              <a:buSzPts val="1800"/>
              <a:buNone/>
              <a:defRPr sz="1800">
                <a:solidFill>
                  <a:schemeClr val="dk1"/>
                </a:solidFill>
              </a:defRPr>
            </a:lvl7pPr>
            <a:lvl8pPr lvl="7" algn="ctr">
              <a:lnSpc>
                <a:spcPct val="100000"/>
              </a:lnSpc>
              <a:spcBef>
                <a:spcPts val="0"/>
              </a:spcBef>
              <a:spcAft>
                <a:spcPts val="0"/>
              </a:spcAft>
              <a:buClr>
                <a:schemeClr val="dk1"/>
              </a:buClr>
              <a:buSzPts val="1800"/>
              <a:buNone/>
              <a:defRPr sz="1800">
                <a:solidFill>
                  <a:schemeClr val="dk1"/>
                </a:solidFill>
              </a:defRPr>
            </a:lvl8pPr>
            <a:lvl9pPr lvl="8" algn="ctr">
              <a:lnSpc>
                <a:spcPct val="100000"/>
              </a:lnSpc>
              <a:spcBef>
                <a:spcPts val="0"/>
              </a:spcBef>
              <a:spcAft>
                <a:spcPts val="0"/>
              </a:spcAft>
              <a:buClr>
                <a:schemeClr val="dk1"/>
              </a:buClr>
              <a:buSzPts val="1800"/>
              <a:buNone/>
              <a:defRPr sz="1800">
                <a:solidFill>
                  <a:schemeClr val="dk1"/>
                </a:solidFill>
              </a:defRPr>
            </a:lvl9pPr>
          </a:lstStyle>
          <a:p>
            <a:endParaRPr/>
          </a:p>
        </p:txBody>
      </p:sp>
      <p:grpSp>
        <p:nvGrpSpPr>
          <p:cNvPr id="11" name="Google Shape;11;p2"/>
          <p:cNvGrpSpPr/>
          <p:nvPr/>
        </p:nvGrpSpPr>
        <p:grpSpPr>
          <a:xfrm>
            <a:off x="-1112825" y="247711"/>
            <a:ext cx="2804862" cy="5022789"/>
            <a:chOff x="-1112825" y="247711"/>
            <a:chExt cx="2804862" cy="5022789"/>
          </a:xfrm>
        </p:grpSpPr>
        <p:grpSp>
          <p:nvGrpSpPr>
            <p:cNvPr id="12" name="Google Shape;12;p2"/>
            <p:cNvGrpSpPr/>
            <p:nvPr/>
          </p:nvGrpSpPr>
          <p:grpSpPr>
            <a:xfrm>
              <a:off x="-1112825" y="247711"/>
              <a:ext cx="2804862" cy="358500"/>
              <a:chOff x="-1112825" y="247711"/>
              <a:chExt cx="2804862" cy="358500"/>
            </a:xfrm>
          </p:grpSpPr>
          <p:cxnSp>
            <p:nvCxnSpPr>
              <p:cNvPr id="13" name="Google Shape;13;p2"/>
              <p:cNvCxnSpPr/>
              <p:nvPr/>
            </p:nvCxnSpPr>
            <p:spPr>
              <a:xfrm>
                <a:off x="-1112825" y="602551"/>
                <a:ext cx="1305600" cy="0"/>
              </a:xfrm>
              <a:prstGeom prst="straightConnector1">
                <a:avLst/>
              </a:prstGeom>
              <a:noFill/>
              <a:ln w="28575" cap="flat" cmpd="sng">
                <a:solidFill>
                  <a:schemeClr val="dk2"/>
                </a:solidFill>
                <a:prstDash val="solid"/>
                <a:round/>
                <a:headEnd type="none" w="med" len="med"/>
                <a:tailEnd type="none" w="med" len="med"/>
              </a:ln>
            </p:spPr>
          </p:cxnSp>
          <p:cxnSp>
            <p:nvCxnSpPr>
              <p:cNvPr id="14" name="Google Shape;14;p2"/>
              <p:cNvCxnSpPr/>
              <p:nvPr/>
            </p:nvCxnSpPr>
            <p:spPr>
              <a:xfrm rot="10800000" flipH="1">
                <a:off x="186336" y="247711"/>
                <a:ext cx="358500" cy="358500"/>
              </a:xfrm>
              <a:prstGeom prst="straightConnector1">
                <a:avLst/>
              </a:prstGeom>
              <a:noFill/>
              <a:ln w="28575" cap="flat" cmpd="sng">
                <a:solidFill>
                  <a:schemeClr val="dk2"/>
                </a:solidFill>
                <a:prstDash val="solid"/>
                <a:round/>
                <a:headEnd type="none" w="med" len="med"/>
                <a:tailEnd type="none" w="med" len="med"/>
              </a:ln>
            </p:spPr>
          </p:cxnSp>
          <p:cxnSp>
            <p:nvCxnSpPr>
              <p:cNvPr id="15" name="Google Shape;15;p2"/>
              <p:cNvCxnSpPr/>
              <p:nvPr/>
            </p:nvCxnSpPr>
            <p:spPr>
              <a:xfrm>
                <a:off x="535237" y="251830"/>
                <a:ext cx="1156800" cy="0"/>
              </a:xfrm>
              <a:prstGeom prst="straightConnector1">
                <a:avLst/>
              </a:prstGeom>
              <a:noFill/>
              <a:ln w="28575" cap="flat" cmpd="sng">
                <a:solidFill>
                  <a:schemeClr val="dk2"/>
                </a:solidFill>
                <a:prstDash val="solid"/>
                <a:round/>
                <a:headEnd type="none" w="med" len="med"/>
                <a:tailEnd type="triangle" w="med" len="med"/>
              </a:ln>
            </p:spPr>
          </p:cxnSp>
        </p:grpSp>
        <p:cxnSp>
          <p:nvCxnSpPr>
            <p:cNvPr id="16" name="Google Shape;16;p2"/>
            <p:cNvCxnSpPr/>
            <p:nvPr/>
          </p:nvCxnSpPr>
          <p:spPr>
            <a:xfrm rot="10800000">
              <a:off x="487600" y="4314700"/>
              <a:ext cx="0" cy="955800"/>
            </a:xfrm>
            <a:prstGeom prst="straightConnector1">
              <a:avLst/>
            </a:prstGeom>
            <a:noFill/>
            <a:ln w="28575" cap="flat" cmpd="sng">
              <a:solidFill>
                <a:schemeClr val="dk2"/>
              </a:solidFill>
              <a:prstDash val="solid"/>
              <a:round/>
              <a:headEnd type="none" w="med" len="med"/>
              <a:tailEnd type="triangle" w="med" len="med"/>
            </a:ln>
          </p:spPr>
        </p:cxnSp>
      </p:grpSp>
      <p:grpSp>
        <p:nvGrpSpPr>
          <p:cNvPr id="17" name="Google Shape;17;p2"/>
          <p:cNvGrpSpPr/>
          <p:nvPr/>
        </p:nvGrpSpPr>
        <p:grpSpPr>
          <a:xfrm>
            <a:off x="-1986127" y="-582306"/>
            <a:ext cx="11546863" cy="7710773"/>
            <a:chOff x="-1986127" y="-582306"/>
            <a:chExt cx="11546863" cy="7710773"/>
          </a:xfrm>
        </p:grpSpPr>
        <p:sp>
          <p:nvSpPr>
            <p:cNvPr id="18" name="Google Shape;18;p2"/>
            <p:cNvSpPr/>
            <p:nvPr/>
          </p:nvSpPr>
          <p:spPr>
            <a:xfrm rot="-1735130">
              <a:off x="-1503292" y="4037623"/>
              <a:ext cx="2519568" cy="2646662"/>
            </a:xfrm>
            <a:custGeom>
              <a:avLst/>
              <a:gdLst/>
              <a:ahLst/>
              <a:cxnLst/>
              <a:rect l="l" t="t" r="r" b="b"/>
              <a:pathLst>
                <a:path w="76364" h="80216" extrusionOk="0">
                  <a:moveTo>
                    <a:pt x="35184" y="48"/>
                  </a:moveTo>
                  <a:cubicBezTo>
                    <a:pt x="40963" y="239"/>
                    <a:pt x="48202" y="3922"/>
                    <a:pt x="53472" y="6906"/>
                  </a:cubicBezTo>
                  <a:cubicBezTo>
                    <a:pt x="58743" y="9891"/>
                    <a:pt x="63378" y="14018"/>
                    <a:pt x="66807" y="17955"/>
                  </a:cubicBezTo>
                  <a:cubicBezTo>
                    <a:pt x="70236" y="21892"/>
                    <a:pt x="72459" y="25893"/>
                    <a:pt x="74046" y="30528"/>
                  </a:cubicBezTo>
                  <a:cubicBezTo>
                    <a:pt x="75634" y="35164"/>
                    <a:pt x="76396" y="40371"/>
                    <a:pt x="76332" y="45768"/>
                  </a:cubicBezTo>
                  <a:cubicBezTo>
                    <a:pt x="76269" y="51166"/>
                    <a:pt x="75380" y="58341"/>
                    <a:pt x="73665" y="62913"/>
                  </a:cubicBezTo>
                  <a:cubicBezTo>
                    <a:pt x="71951" y="67485"/>
                    <a:pt x="68903" y="70660"/>
                    <a:pt x="66045" y="73200"/>
                  </a:cubicBezTo>
                  <a:cubicBezTo>
                    <a:pt x="63188" y="75740"/>
                    <a:pt x="60521" y="77010"/>
                    <a:pt x="56520" y="78153"/>
                  </a:cubicBezTo>
                  <a:cubicBezTo>
                    <a:pt x="52520" y="79296"/>
                    <a:pt x="48075" y="80376"/>
                    <a:pt x="42042" y="80058"/>
                  </a:cubicBezTo>
                  <a:cubicBezTo>
                    <a:pt x="36010" y="79741"/>
                    <a:pt x="26231" y="79423"/>
                    <a:pt x="20325" y="76248"/>
                  </a:cubicBezTo>
                  <a:cubicBezTo>
                    <a:pt x="14420" y="73073"/>
                    <a:pt x="9911" y="69581"/>
                    <a:pt x="6609" y="61008"/>
                  </a:cubicBezTo>
                  <a:cubicBezTo>
                    <a:pt x="3307" y="52436"/>
                    <a:pt x="-1519" y="34021"/>
                    <a:pt x="513" y="24813"/>
                  </a:cubicBezTo>
                  <a:cubicBezTo>
                    <a:pt x="2545" y="15606"/>
                    <a:pt x="13023" y="9891"/>
                    <a:pt x="18801" y="5763"/>
                  </a:cubicBezTo>
                  <a:cubicBezTo>
                    <a:pt x="24580" y="1636"/>
                    <a:pt x="29406" y="-142"/>
                    <a:pt x="35184" y="48"/>
                  </a:cubicBezTo>
                  <a:close/>
                </a:path>
              </a:pathLst>
            </a:custGeom>
            <a:solidFill>
              <a:srgbClr val="D85A2E">
                <a:alpha val="9500"/>
              </a:srgbClr>
            </a:solidFill>
            <a:ln>
              <a:noFill/>
            </a:ln>
          </p:spPr>
          <p:txBody>
            <a:bodyPr/>
            <a:lstStyle/>
            <a:p>
              <a:endParaRPr lang="en-US"/>
            </a:p>
          </p:txBody>
        </p:sp>
        <p:sp>
          <p:nvSpPr>
            <p:cNvPr id="19" name="Google Shape;19;p2"/>
            <p:cNvSpPr/>
            <p:nvPr/>
          </p:nvSpPr>
          <p:spPr>
            <a:xfrm>
              <a:off x="4483436" y="-582306"/>
              <a:ext cx="5077300" cy="1945950"/>
            </a:xfrm>
            <a:custGeom>
              <a:avLst/>
              <a:gdLst/>
              <a:ahLst/>
              <a:cxnLst/>
              <a:rect l="l" t="t" r="r" b="b"/>
              <a:pathLst>
                <a:path w="203092" h="77838" extrusionOk="0">
                  <a:moveTo>
                    <a:pt x="17867" y="16478"/>
                  </a:moveTo>
                  <a:cubicBezTo>
                    <a:pt x="32599" y="19399"/>
                    <a:pt x="75335" y="17812"/>
                    <a:pt x="99020" y="21050"/>
                  </a:cubicBezTo>
                  <a:cubicBezTo>
                    <a:pt x="122706" y="24289"/>
                    <a:pt x="143978" y="26638"/>
                    <a:pt x="159980" y="35909"/>
                  </a:cubicBezTo>
                  <a:cubicBezTo>
                    <a:pt x="175982" y="45180"/>
                    <a:pt x="187984" y="72422"/>
                    <a:pt x="195032" y="76676"/>
                  </a:cubicBezTo>
                  <a:cubicBezTo>
                    <a:pt x="202081" y="80931"/>
                    <a:pt x="202144" y="72295"/>
                    <a:pt x="202271" y="61436"/>
                  </a:cubicBezTo>
                  <a:cubicBezTo>
                    <a:pt x="202398" y="50578"/>
                    <a:pt x="206018" y="21685"/>
                    <a:pt x="195794" y="11525"/>
                  </a:cubicBezTo>
                  <a:cubicBezTo>
                    <a:pt x="185571" y="1365"/>
                    <a:pt x="171791" y="1810"/>
                    <a:pt x="140930" y="476"/>
                  </a:cubicBezTo>
                  <a:cubicBezTo>
                    <a:pt x="110069" y="-857"/>
                    <a:pt x="31139" y="857"/>
                    <a:pt x="10628" y="3524"/>
                  </a:cubicBezTo>
                  <a:cubicBezTo>
                    <a:pt x="-9882" y="6191"/>
                    <a:pt x="3135" y="13557"/>
                    <a:pt x="17867" y="16478"/>
                  </a:cubicBezTo>
                  <a:close/>
                </a:path>
              </a:pathLst>
            </a:custGeom>
            <a:solidFill>
              <a:srgbClr val="D85A2E">
                <a:alpha val="9500"/>
              </a:srgbClr>
            </a:solidFill>
            <a:ln>
              <a:noFill/>
            </a:ln>
          </p:spPr>
          <p:txBody>
            <a:bodyPr/>
            <a:lstStyle/>
            <a:p>
              <a:endParaRPr lang="en-US"/>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three columns 1">
  <p:cSld name="CUSTOM_6_1">
    <p:spTree>
      <p:nvGrpSpPr>
        <p:cNvPr id="1" name="Shape 308"/>
        <p:cNvGrpSpPr/>
        <p:nvPr/>
      </p:nvGrpSpPr>
      <p:grpSpPr>
        <a:xfrm>
          <a:off x="0" y="0"/>
          <a:ext cx="0" cy="0"/>
          <a:chOff x="0" y="0"/>
          <a:chExt cx="0" cy="0"/>
        </a:xfrm>
      </p:grpSpPr>
      <p:sp>
        <p:nvSpPr>
          <p:cNvPr id="309" name="Google Shape;309;p22"/>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310" name="Google Shape;310;p22"/>
          <p:cNvSpPr txBox="1">
            <a:spLocks noGrp="1"/>
          </p:cNvSpPr>
          <p:nvPr>
            <p:ph type="subTitle" idx="1"/>
          </p:nvPr>
        </p:nvSpPr>
        <p:spPr>
          <a:xfrm>
            <a:off x="1008300" y="1604940"/>
            <a:ext cx="7127400" cy="530400"/>
          </a:xfrm>
          <a:prstGeom prst="rect">
            <a:avLst/>
          </a:prstGeom>
        </p:spPr>
        <p:txBody>
          <a:bodyPr spcFirstLastPara="1" wrap="square" lIns="91425" tIns="91425" rIns="91425" bIns="91425" anchor="t" anchorCtr="0">
            <a:noAutofit/>
          </a:bodyPr>
          <a:lstStyle>
            <a:lvl1pPr lvl="0" algn="ctr" rtl="0">
              <a:lnSpc>
                <a:spcPct val="115000"/>
              </a:lnSpc>
              <a:spcBef>
                <a:spcPts val="0"/>
              </a:spcBef>
              <a:spcAft>
                <a:spcPts val="0"/>
              </a:spcAft>
              <a:buSzPts val="1400"/>
              <a:buNone/>
              <a:defRPr sz="1400"/>
            </a:lvl1pPr>
            <a:lvl2pPr lvl="1" rtl="0">
              <a:lnSpc>
                <a:spcPct val="115000"/>
              </a:lnSpc>
              <a:spcBef>
                <a:spcPts val="0"/>
              </a:spcBef>
              <a:spcAft>
                <a:spcPts val="0"/>
              </a:spcAft>
              <a:buSzPts val="1400"/>
              <a:buNone/>
              <a:defRPr/>
            </a:lvl2pPr>
            <a:lvl3pPr lvl="2" rtl="0">
              <a:lnSpc>
                <a:spcPct val="115000"/>
              </a:lnSpc>
              <a:spcBef>
                <a:spcPts val="0"/>
              </a:spcBef>
              <a:spcAft>
                <a:spcPts val="0"/>
              </a:spcAft>
              <a:buSzPts val="1400"/>
              <a:buNone/>
              <a:defRPr/>
            </a:lvl3pPr>
            <a:lvl4pPr lvl="3" rtl="0">
              <a:lnSpc>
                <a:spcPct val="115000"/>
              </a:lnSpc>
              <a:spcBef>
                <a:spcPts val="0"/>
              </a:spcBef>
              <a:spcAft>
                <a:spcPts val="0"/>
              </a:spcAft>
              <a:buSzPts val="1400"/>
              <a:buNone/>
              <a:defRPr/>
            </a:lvl4pPr>
            <a:lvl5pPr lvl="4" rtl="0">
              <a:lnSpc>
                <a:spcPct val="115000"/>
              </a:lnSpc>
              <a:spcBef>
                <a:spcPts val="0"/>
              </a:spcBef>
              <a:spcAft>
                <a:spcPts val="0"/>
              </a:spcAft>
              <a:buSzPts val="1400"/>
              <a:buNone/>
              <a:defRPr/>
            </a:lvl5pPr>
            <a:lvl6pPr lvl="5" rtl="0">
              <a:lnSpc>
                <a:spcPct val="115000"/>
              </a:lnSpc>
              <a:spcBef>
                <a:spcPts val="0"/>
              </a:spcBef>
              <a:spcAft>
                <a:spcPts val="0"/>
              </a:spcAft>
              <a:buSzPts val="1400"/>
              <a:buNone/>
              <a:defRPr/>
            </a:lvl6pPr>
            <a:lvl7pPr lvl="6" rtl="0">
              <a:lnSpc>
                <a:spcPct val="115000"/>
              </a:lnSpc>
              <a:spcBef>
                <a:spcPts val="0"/>
              </a:spcBef>
              <a:spcAft>
                <a:spcPts val="0"/>
              </a:spcAft>
              <a:buSzPts val="1400"/>
              <a:buNone/>
              <a:defRPr/>
            </a:lvl7pPr>
            <a:lvl8pPr lvl="7" rtl="0">
              <a:lnSpc>
                <a:spcPct val="115000"/>
              </a:lnSpc>
              <a:spcBef>
                <a:spcPts val="0"/>
              </a:spcBef>
              <a:spcAft>
                <a:spcPts val="0"/>
              </a:spcAft>
              <a:buSzPts val="1400"/>
              <a:buNone/>
              <a:defRPr/>
            </a:lvl8pPr>
            <a:lvl9pPr lvl="8" rtl="0">
              <a:lnSpc>
                <a:spcPct val="115000"/>
              </a:lnSpc>
              <a:spcBef>
                <a:spcPts val="0"/>
              </a:spcBef>
              <a:spcAft>
                <a:spcPts val="0"/>
              </a:spcAft>
              <a:buSzPts val="1400"/>
              <a:buNone/>
              <a:defRPr/>
            </a:lvl9pPr>
          </a:lstStyle>
          <a:p>
            <a:endParaRPr/>
          </a:p>
        </p:txBody>
      </p:sp>
      <p:sp>
        <p:nvSpPr>
          <p:cNvPr id="311" name="Google Shape;311;p22"/>
          <p:cNvSpPr txBox="1">
            <a:spLocks noGrp="1"/>
          </p:cNvSpPr>
          <p:nvPr>
            <p:ph type="subTitle" idx="2"/>
          </p:nvPr>
        </p:nvSpPr>
        <p:spPr>
          <a:xfrm>
            <a:off x="1008300" y="2729633"/>
            <a:ext cx="7127400" cy="527700"/>
          </a:xfrm>
          <a:prstGeom prst="rect">
            <a:avLst/>
          </a:prstGeom>
        </p:spPr>
        <p:txBody>
          <a:bodyPr spcFirstLastPara="1" wrap="square" lIns="91425" tIns="91425" rIns="91425" bIns="91425" anchor="t" anchorCtr="0">
            <a:noAutofit/>
          </a:bodyPr>
          <a:lstStyle>
            <a:lvl1pPr lvl="0" algn="ctr" rtl="0">
              <a:lnSpc>
                <a:spcPct val="115000"/>
              </a:lnSpc>
              <a:spcBef>
                <a:spcPts val="0"/>
              </a:spcBef>
              <a:spcAft>
                <a:spcPts val="0"/>
              </a:spcAft>
              <a:buSzPts val="1400"/>
              <a:buNone/>
              <a:defRPr sz="1400"/>
            </a:lvl1pPr>
            <a:lvl2pPr lvl="1" rtl="0">
              <a:lnSpc>
                <a:spcPct val="115000"/>
              </a:lnSpc>
              <a:spcBef>
                <a:spcPts val="0"/>
              </a:spcBef>
              <a:spcAft>
                <a:spcPts val="0"/>
              </a:spcAft>
              <a:buSzPts val="1400"/>
              <a:buNone/>
              <a:defRPr/>
            </a:lvl2pPr>
            <a:lvl3pPr lvl="2" rtl="0">
              <a:lnSpc>
                <a:spcPct val="115000"/>
              </a:lnSpc>
              <a:spcBef>
                <a:spcPts val="0"/>
              </a:spcBef>
              <a:spcAft>
                <a:spcPts val="0"/>
              </a:spcAft>
              <a:buSzPts val="1400"/>
              <a:buNone/>
              <a:defRPr/>
            </a:lvl3pPr>
            <a:lvl4pPr lvl="3" rtl="0">
              <a:lnSpc>
                <a:spcPct val="115000"/>
              </a:lnSpc>
              <a:spcBef>
                <a:spcPts val="0"/>
              </a:spcBef>
              <a:spcAft>
                <a:spcPts val="0"/>
              </a:spcAft>
              <a:buSzPts val="1400"/>
              <a:buNone/>
              <a:defRPr/>
            </a:lvl4pPr>
            <a:lvl5pPr lvl="4" rtl="0">
              <a:lnSpc>
                <a:spcPct val="115000"/>
              </a:lnSpc>
              <a:spcBef>
                <a:spcPts val="0"/>
              </a:spcBef>
              <a:spcAft>
                <a:spcPts val="0"/>
              </a:spcAft>
              <a:buSzPts val="1400"/>
              <a:buNone/>
              <a:defRPr/>
            </a:lvl5pPr>
            <a:lvl6pPr lvl="5" rtl="0">
              <a:lnSpc>
                <a:spcPct val="115000"/>
              </a:lnSpc>
              <a:spcBef>
                <a:spcPts val="0"/>
              </a:spcBef>
              <a:spcAft>
                <a:spcPts val="0"/>
              </a:spcAft>
              <a:buSzPts val="1400"/>
              <a:buNone/>
              <a:defRPr/>
            </a:lvl6pPr>
            <a:lvl7pPr lvl="6" rtl="0">
              <a:lnSpc>
                <a:spcPct val="115000"/>
              </a:lnSpc>
              <a:spcBef>
                <a:spcPts val="0"/>
              </a:spcBef>
              <a:spcAft>
                <a:spcPts val="0"/>
              </a:spcAft>
              <a:buSzPts val="1400"/>
              <a:buNone/>
              <a:defRPr/>
            </a:lvl7pPr>
            <a:lvl8pPr lvl="7" rtl="0">
              <a:lnSpc>
                <a:spcPct val="115000"/>
              </a:lnSpc>
              <a:spcBef>
                <a:spcPts val="0"/>
              </a:spcBef>
              <a:spcAft>
                <a:spcPts val="0"/>
              </a:spcAft>
              <a:buSzPts val="1400"/>
              <a:buNone/>
              <a:defRPr/>
            </a:lvl8pPr>
            <a:lvl9pPr lvl="8" rtl="0">
              <a:lnSpc>
                <a:spcPct val="115000"/>
              </a:lnSpc>
              <a:spcBef>
                <a:spcPts val="0"/>
              </a:spcBef>
              <a:spcAft>
                <a:spcPts val="0"/>
              </a:spcAft>
              <a:buSzPts val="1400"/>
              <a:buNone/>
              <a:defRPr/>
            </a:lvl9pPr>
          </a:lstStyle>
          <a:p>
            <a:endParaRPr/>
          </a:p>
        </p:txBody>
      </p:sp>
      <p:sp>
        <p:nvSpPr>
          <p:cNvPr id="312" name="Google Shape;312;p22"/>
          <p:cNvSpPr txBox="1">
            <a:spLocks noGrp="1"/>
          </p:cNvSpPr>
          <p:nvPr>
            <p:ph type="subTitle" idx="3"/>
          </p:nvPr>
        </p:nvSpPr>
        <p:spPr>
          <a:xfrm>
            <a:off x="1008300" y="3851625"/>
            <a:ext cx="7127400" cy="527700"/>
          </a:xfrm>
          <a:prstGeom prst="rect">
            <a:avLst/>
          </a:prstGeom>
        </p:spPr>
        <p:txBody>
          <a:bodyPr spcFirstLastPara="1" wrap="square" lIns="91425" tIns="91425" rIns="91425" bIns="91425" anchor="t" anchorCtr="0">
            <a:noAutofit/>
          </a:bodyPr>
          <a:lstStyle>
            <a:lvl1pPr lvl="0" algn="ctr" rtl="0">
              <a:lnSpc>
                <a:spcPct val="115000"/>
              </a:lnSpc>
              <a:spcBef>
                <a:spcPts val="0"/>
              </a:spcBef>
              <a:spcAft>
                <a:spcPts val="0"/>
              </a:spcAft>
              <a:buSzPts val="1400"/>
              <a:buNone/>
              <a:defRPr sz="1400"/>
            </a:lvl1pPr>
            <a:lvl2pPr lvl="1" rtl="0">
              <a:lnSpc>
                <a:spcPct val="115000"/>
              </a:lnSpc>
              <a:spcBef>
                <a:spcPts val="0"/>
              </a:spcBef>
              <a:spcAft>
                <a:spcPts val="0"/>
              </a:spcAft>
              <a:buSzPts val="1400"/>
              <a:buNone/>
              <a:defRPr/>
            </a:lvl2pPr>
            <a:lvl3pPr lvl="2" rtl="0">
              <a:lnSpc>
                <a:spcPct val="115000"/>
              </a:lnSpc>
              <a:spcBef>
                <a:spcPts val="0"/>
              </a:spcBef>
              <a:spcAft>
                <a:spcPts val="0"/>
              </a:spcAft>
              <a:buSzPts val="1400"/>
              <a:buNone/>
              <a:defRPr/>
            </a:lvl3pPr>
            <a:lvl4pPr lvl="3" rtl="0">
              <a:lnSpc>
                <a:spcPct val="115000"/>
              </a:lnSpc>
              <a:spcBef>
                <a:spcPts val="0"/>
              </a:spcBef>
              <a:spcAft>
                <a:spcPts val="0"/>
              </a:spcAft>
              <a:buSzPts val="1400"/>
              <a:buNone/>
              <a:defRPr/>
            </a:lvl4pPr>
            <a:lvl5pPr lvl="4" rtl="0">
              <a:lnSpc>
                <a:spcPct val="115000"/>
              </a:lnSpc>
              <a:spcBef>
                <a:spcPts val="0"/>
              </a:spcBef>
              <a:spcAft>
                <a:spcPts val="0"/>
              </a:spcAft>
              <a:buSzPts val="1400"/>
              <a:buNone/>
              <a:defRPr/>
            </a:lvl5pPr>
            <a:lvl6pPr lvl="5" rtl="0">
              <a:lnSpc>
                <a:spcPct val="115000"/>
              </a:lnSpc>
              <a:spcBef>
                <a:spcPts val="0"/>
              </a:spcBef>
              <a:spcAft>
                <a:spcPts val="0"/>
              </a:spcAft>
              <a:buSzPts val="1400"/>
              <a:buNone/>
              <a:defRPr/>
            </a:lvl6pPr>
            <a:lvl7pPr lvl="6" rtl="0">
              <a:lnSpc>
                <a:spcPct val="115000"/>
              </a:lnSpc>
              <a:spcBef>
                <a:spcPts val="0"/>
              </a:spcBef>
              <a:spcAft>
                <a:spcPts val="0"/>
              </a:spcAft>
              <a:buSzPts val="1400"/>
              <a:buNone/>
              <a:defRPr/>
            </a:lvl7pPr>
            <a:lvl8pPr lvl="7" rtl="0">
              <a:lnSpc>
                <a:spcPct val="115000"/>
              </a:lnSpc>
              <a:spcBef>
                <a:spcPts val="0"/>
              </a:spcBef>
              <a:spcAft>
                <a:spcPts val="0"/>
              </a:spcAft>
              <a:buSzPts val="1400"/>
              <a:buNone/>
              <a:defRPr/>
            </a:lvl8pPr>
            <a:lvl9pPr lvl="8" rtl="0">
              <a:lnSpc>
                <a:spcPct val="115000"/>
              </a:lnSpc>
              <a:spcBef>
                <a:spcPts val="0"/>
              </a:spcBef>
              <a:spcAft>
                <a:spcPts val="0"/>
              </a:spcAft>
              <a:buSzPts val="1400"/>
              <a:buNone/>
              <a:defRPr/>
            </a:lvl9pPr>
          </a:lstStyle>
          <a:p>
            <a:endParaRPr/>
          </a:p>
        </p:txBody>
      </p:sp>
      <p:sp>
        <p:nvSpPr>
          <p:cNvPr id="313" name="Google Shape;313;p22"/>
          <p:cNvSpPr txBox="1">
            <a:spLocks noGrp="1"/>
          </p:cNvSpPr>
          <p:nvPr>
            <p:ph type="subTitle" idx="4"/>
          </p:nvPr>
        </p:nvSpPr>
        <p:spPr>
          <a:xfrm>
            <a:off x="1008300" y="1260325"/>
            <a:ext cx="7127400" cy="530400"/>
          </a:xfrm>
          <a:prstGeom prst="rect">
            <a:avLst/>
          </a:prstGeom>
        </p:spPr>
        <p:txBody>
          <a:bodyPr spcFirstLastPara="1" wrap="square" lIns="91425" tIns="91425" rIns="91425" bIns="91425" anchor="b" anchorCtr="0">
            <a:noAutofit/>
          </a:bodyPr>
          <a:lstStyle>
            <a:lvl1pPr lvl="0" algn="ctr" rtl="0">
              <a:lnSpc>
                <a:spcPct val="115000"/>
              </a:lnSpc>
              <a:spcBef>
                <a:spcPts val="0"/>
              </a:spcBef>
              <a:spcAft>
                <a:spcPts val="0"/>
              </a:spcAft>
              <a:buSzPts val="2400"/>
              <a:buFont typeface="DM Sans"/>
              <a:buNone/>
              <a:defRPr sz="2000">
                <a:latin typeface="Outfit Medium"/>
                <a:ea typeface="Outfit Medium"/>
                <a:cs typeface="Outfit Medium"/>
                <a:sym typeface="Outfit Medium"/>
              </a:defRPr>
            </a:lvl1pPr>
            <a:lvl2pPr lvl="1" rtl="0">
              <a:lnSpc>
                <a:spcPct val="115000"/>
              </a:lnSpc>
              <a:spcBef>
                <a:spcPts val="0"/>
              </a:spcBef>
              <a:spcAft>
                <a:spcPts val="0"/>
              </a:spcAft>
              <a:buSzPts val="2400"/>
              <a:buFont typeface="DM Sans"/>
              <a:buNone/>
              <a:defRPr sz="2400" b="1">
                <a:latin typeface="DM Sans"/>
                <a:ea typeface="DM Sans"/>
                <a:cs typeface="DM Sans"/>
                <a:sym typeface="DM Sans"/>
              </a:defRPr>
            </a:lvl2pPr>
            <a:lvl3pPr lvl="2" rtl="0">
              <a:lnSpc>
                <a:spcPct val="115000"/>
              </a:lnSpc>
              <a:spcBef>
                <a:spcPts val="0"/>
              </a:spcBef>
              <a:spcAft>
                <a:spcPts val="0"/>
              </a:spcAft>
              <a:buSzPts val="2400"/>
              <a:buFont typeface="DM Sans"/>
              <a:buNone/>
              <a:defRPr sz="2400" b="1">
                <a:latin typeface="DM Sans"/>
                <a:ea typeface="DM Sans"/>
                <a:cs typeface="DM Sans"/>
                <a:sym typeface="DM Sans"/>
              </a:defRPr>
            </a:lvl3pPr>
            <a:lvl4pPr lvl="3" rtl="0">
              <a:lnSpc>
                <a:spcPct val="115000"/>
              </a:lnSpc>
              <a:spcBef>
                <a:spcPts val="0"/>
              </a:spcBef>
              <a:spcAft>
                <a:spcPts val="0"/>
              </a:spcAft>
              <a:buSzPts val="2400"/>
              <a:buFont typeface="DM Sans"/>
              <a:buNone/>
              <a:defRPr sz="2400" b="1">
                <a:latin typeface="DM Sans"/>
                <a:ea typeface="DM Sans"/>
                <a:cs typeface="DM Sans"/>
                <a:sym typeface="DM Sans"/>
              </a:defRPr>
            </a:lvl4pPr>
            <a:lvl5pPr lvl="4" rtl="0">
              <a:lnSpc>
                <a:spcPct val="115000"/>
              </a:lnSpc>
              <a:spcBef>
                <a:spcPts val="0"/>
              </a:spcBef>
              <a:spcAft>
                <a:spcPts val="0"/>
              </a:spcAft>
              <a:buSzPts val="2400"/>
              <a:buFont typeface="DM Sans"/>
              <a:buNone/>
              <a:defRPr sz="2400" b="1">
                <a:latin typeface="DM Sans"/>
                <a:ea typeface="DM Sans"/>
                <a:cs typeface="DM Sans"/>
                <a:sym typeface="DM Sans"/>
              </a:defRPr>
            </a:lvl5pPr>
            <a:lvl6pPr lvl="5" rtl="0">
              <a:lnSpc>
                <a:spcPct val="115000"/>
              </a:lnSpc>
              <a:spcBef>
                <a:spcPts val="0"/>
              </a:spcBef>
              <a:spcAft>
                <a:spcPts val="0"/>
              </a:spcAft>
              <a:buSzPts val="2400"/>
              <a:buFont typeface="DM Sans"/>
              <a:buNone/>
              <a:defRPr sz="2400" b="1">
                <a:latin typeface="DM Sans"/>
                <a:ea typeface="DM Sans"/>
                <a:cs typeface="DM Sans"/>
                <a:sym typeface="DM Sans"/>
              </a:defRPr>
            </a:lvl6pPr>
            <a:lvl7pPr lvl="6" rtl="0">
              <a:lnSpc>
                <a:spcPct val="115000"/>
              </a:lnSpc>
              <a:spcBef>
                <a:spcPts val="0"/>
              </a:spcBef>
              <a:spcAft>
                <a:spcPts val="0"/>
              </a:spcAft>
              <a:buSzPts val="2400"/>
              <a:buFont typeface="DM Sans"/>
              <a:buNone/>
              <a:defRPr sz="2400" b="1">
                <a:latin typeface="DM Sans"/>
                <a:ea typeface="DM Sans"/>
                <a:cs typeface="DM Sans"/>
                <a:sym typeface="DM Sans"/>
              </a:defRPr>
            </a:lvl7pPr>
            <a:lvl8pPr lvl="7" rtl="0">
              <a:lnSpc>
                <a:spcPct val="115000"/>
              </a:lnSpc>
              <a:spcBef>
                <a:spcPts val="0"/>
              </a:spcBef>
              <a:spcAft>
                <a:spcPts val="0"/>
              </a:spcAft>
              <a:buSzPts val="2400"/>
              <a:buFont typeface="DM Sans"/>
              <a:buNone/>
              <a:defRPr sz="2400" b="1">
                <a:latin typeface="DM Sans"/>
                <a:ea typeface="DM Sans"/>
                <a:cs typeface="DM Sans"/>
                <a:sym typeface="DM Sans"/>
              </a:defRPr>
            </a:lvl8pPr>
            <a:lvl9pPr lvl="8" rtl="0">
              <a:lnSpc>
                <a:spcPct val="115000"/>
              </a:lnSpc>
              <a:spcBef>
                <a:spcPts val="0"/>
              </a:spcBef>
              <a:spcAft>
                <a:spcPts val="0"/>
              </a:spcAft>
              <a:buSzPts val="2400"/>
              <a:buFont typeface="DM Sans"/>
              <a:buNone/>
              <a:defRPr sz="2400" b="1">
                <a:latin typeface="DM Sans"/>
                <a:ea typeface="DM Sans"/>
                <a:cs typeface="DM Sans"/>
                <a:sym typeface="DM Sans"/>
              </a:defRPr>
            </a:lvl9pPr>
          </a:lstStyle>
          <a:p>
            <a:endParaRPr/>
          </a:p>
        </p:txBody>
      </p:sp>
      <p:sp>
        <p:nvSpPr>
          <p:cNvPr id="314" name="Google Shape;314;p22"/>
          <p:cNvSpPr txBox="1">
            <a:spLocks noGrp="1"/>
          </p:cNvSpPr>
          <p:nvPr>
            <p:ph type="subTitle" idx="5"/>
          </p:nvPr>
        </p:nvSpPr>
        <p:spPr>
          <a:xfrm>
            <a:off x="1008300" y="2382555"/>
            <a:ext cx="7127400" cy="527700"/>
          </a:xfrm>
          <a:prstGeom prst="rect">
            <a:avLst/>
          </a:prstGeom>
        </p:spPr>
        <p:txBody>
          <a:bodyPr spcFirstLastPara="1" wrap="square" lIns="91425" tIns="91425" rIns="91425" bIns="91425" anchor="b" anchorCtr="0">
            <a:noAutofit/>
          </a:bodyPr>
          <a:lstStyle>
            <a:lvl1pPr lvl="0" algn="ctr" rtl="0">
              <a:lnSpc>
                <a:spcPct val="115000"/>
              </a:lnSpc>
              <a:spcBef>
                <a:spcPts val="0"/>
              </a:spcBef>
              <a:spcAft>
                <a:spcPts val="0"/>
              </a:spcAft>
              <a:buSzPts val="2400"/>
              <a:buFont typeface="DM Sans"/>
              <a:buNone/>
              <a:defRPr sz="2000">
                <a:latin typeface="Outfit Medium"/>
                <a:ea typeface="Outfit Medium"/>
                <a:cs typeface="Outfit Medium"/>
                <a:sym typeface="Outfit Medium"/>
              </a:defRPr>
            </a:lvl1pPr>
            <a:lvl2pPr lvl="1" rtl="0">
              <a:lnSpc>
                <a:spcPct val="115000"/>
              </a:lnSpc>
              <a:spcBef>
                <a:spcPts val="0"/>
              </a:spcBef>
              <a:spcAft>
                <a:spcPts val="0"/>
              </a:spcAft>
              <a:buSzPts val="2400"/>
              <a:buFont typeface="DM Sans"/>
              <a:buNone/>
              <a:defRPr sz="2400" b="1">
                <a:latin typeface="DM Sans"/>
                <a:ea typeface="DM Sans"/>
                <a:cs typeface="DM Sans"/>
                <a:sym typeface="DM Sans"/>
              </a:defRPr>
            </a:lvl2pPr>
            <a:lvl3pPr lvl="2" rtl="0">
              <a:lnSpc>
                <a:spcPct val="115000"/>
              </a:lnSpc>
              <a:spcBef>
                <a:spcPts val="0"/>
              </a:spcBef>
              <a:spcAft>
                <a:spcPts val="0"/>
              </a:spcAft>
              <a:buSzPts val="2400"/>
              <a:buFont typeface="DM Sans"/>
              <a:buNone/>
              <a:defRPr sz="2400" b="1">
                <a:latin typeface="DM Sans"/>
                <a:ea typeface="DM Sans"/>
                <a:cs typeface="DM Sans"/>
                <a:sym typeface="DM Sans"/>
              </a:defRPr>
            </a:lvl3pPr>
            <a:lvl4pPr lvl="3" rtl="0">
              <a:lnSpc>
                <a:spcPct val="115000"/>
              </a:lnSpc>
              <a:spcBef>
                <a:spcPts val="0"/>
              </a:spcBef>
              <a:spcAft>
                <a:spcPts val="0"/>
              </a:spcAft>
              <a:buSzPts val="2400"/>
              <a:buFont typeface="DM Sans"/>
              <a:buNone/>
              <a:defRPr sz="2400" b="1">
                <a:latin typeface="DM Sans"/>
                <a:ea typeface="DM Sans"/>
                <a:cs typeface="DM Sans"/>
                <a:sym typeface="DM Sans"/>
              </a:defRPr>
            </a:lvl4pPr>
            <a:lvl5pPr lvl="4" rtl="0">
              <a:lnSpc>
                <a:spcPct val="115000"/>
              </a:lnSpc>
              <a:spcBef>
                <a:spcPts val="0"/>
              </a:spcBef>
              <a:spcAft>
                <a:spcPts val="0"/>
              </a:spcAft>
              <a:buSzPts val="2400"/>
              <a:buFont typeface="DM Sans"/>
              <a:buNone/>
              <a:defRPr sz="2400" b="1">
                <a:latin typeface="DM Sans"/>
                <a:ea typeface="DM Sans"/>
                <a:cs typeface="DM Sans"/>
                <a:sym typeface="DM Sans"/>
              </a:defRPr>
            </a:lvl5pPr>
            <a:lvl6pPr lvl="5" rtl="0">
              <a:lnSpc>
                <a:spcPct val="115000"/>
              </a:lnSpc>
              <a:spcBef>
                <a:spcPts val="0"/>
              </a:spcBef>
              <a:spcAft>
                <a:spcPts val="0"/>
              </a:spcAft>
              <a:buSzPts val="2400"/>
              <a:buFont typeface="DM Sans"/>
              <a:buNone/>
              <a:defRPr sz="2400" b="1">
                <a:latin typeface="DM Sans"/>
                <a:ea typeface="DM Sans"/>
                <a:cs typeface="DM Sans"/>
                <a:sym typeface="DM Sans"/>
              </a:defRPr>
            </a:lvl6pPr>
            <a:lvl7pPr lvl="6" rtl="0">
              <a:lnSpc>
                <a:spcPct val="115000"/>
              </a:lnSpc>
              <a:spcBef>
                <a:spcPts val="0"/>
              </a:spcBef>
              <a:spcAft>
                <a:spcPts val="0"/>
              </a:spcAft>
              <a:buSzPts val="2400"/>
              <a:buFont typeface="DM Sans"/>
              <a:buNone/>
              <a:defRPr sz="2400" b="1">
                <a:latin typeface="DM Sans"/>
                <a:ea typeface="DM Sans"/>
                <a:cs typeface="DM Sans"/>
                <a:sym typeface="DM Sans"/>
              </a:defRPr>
            </a:lvl7pPr>
            <a:lvl8pPr lvl="7" rtl="0">
              <a:lnSpc>
                <a:spcPct val="115000"/>
              </a:lnSpc>
              <a:spcBef>
                <a:spcPts val="0"/>
              </a:spcBef>
              <a:spcAft>
                <a:spcPts val="0"/>
              </a:spcAft>
              <a:buSzPts val="2400"/>
              <a:buFont typeface="DM Sans"/>
              <a:buNone/>
              <a:defRPr sz="2400" b="1">
                <a:latin typeface="DM Sans"/>
                <a:ea typeface="DM Sans"/>
                <a:cs typeface="DM Sans"/>
                <a:sym typeface="DM Sans"/>
              </a:defRPr>
            </a:lvl8pPr>
            <a:lvl9pPr lvl="8" rtl="0">
              <a:lnSpc>
                <a:spcPct val="115000"/>
              </a:lnSpc>
              <a:spcBef>
                <a:spcPts val="0"/>
              </a:spcBef>
              <a:spcAft>
                <a:spcPts val="0"/>
              </a:spcAft>
              <a:buSzPts val="2400"/>
              <a:buFont typeface="DM Sans"/>
              <a:buNone/>
              <a:defRPr sz="2400" b="1">
                <a:latin typeface="DM Sans"/>
                <a:ea typeface="DM Sans"/>
                <a:cs typeface="DM Sans"/>
                <a:sym typeface="DM Sans"/>
              </a:defRPr>
            </a:lvl9pPr>
          </a:lstStyle>
          <a:p>
            <a:endParaRPr/>
          </a:p>
        </p:txBody>
      </p:sp>
      <p:sp>
        <p:nvSpPr>
          <p:cNvPr id="315" name="Google Shape;315;p22"/>
          <p:cNvSpPr txBox="1">
            <a:spLocks noGrp="1"/>
          </p:cNvSpPr>
          <p:nvPr>
            <p:ph type="subTitle" idx="6"/>
          </p:nvPr>
        </p:nvSpPr>
        <p:spPr>
          <a:xfrm>
            <a:off x="1008300" y="3502085"/>
            <a:ext cx="7127400" cy="527700"/>
          </a:xfrm>
          <a:prstGeom prst="rect">
            <a:avLst/>
          </a:prstGeom>
        </p:spPr>
        <p:txBody>
          <a:bodyPr spcFirstLastPara="1" wrap="square" lIns="91425" tIns="91425" rIns="91425" bIns="91425" anchor="b" anchorCtr="0">
            <a:noAutofit/>
          </a:bodyPr>
          <a:lstStyle>
            <a:lvl1pPr lvl="0" algn="ctr" rtl="0">
              <a:lnSpc>
                <a:spcPct val="115000"/>
              </a:lnSpc>
              <a:spcBef>
                <a:spcPts val="0"/>
              </a:spcBef>
              <a:spcAft>
                <a:spcPts val="0"/>
              </a:spcAft>
              <a:buSzPts val="2400"/>
              <a:buFont typeface="DM Sans"/>
              <a:buNone/>
              <a:defRPr sz="2000">
                <a:latin typeface="Outfit Medium"/>
                <a:ea typeface="Outfit Medium"/>
                <a:cs typeface="Outfit Medium"/>
                <a:sym typeface="Outfit Medium"/>
              </a:defRPr>
            </a:lvl1pPr>
            <a:lvl2pPr lvl="1" rtl="0">
              <a:lnSpc>
                <a:spcPct val="115000"/>
              </a:lnSpc>
              <a:spcBef>
                <a:spcPts val="0"/>
              </a:spcBef>
              <a:spcAft>
                <a:spcPts val="0"/>
              </a:spcAft>
              <a:buSzPts val="2400"/>
              <a:buFont typeface="DM Sans"/>
              <a:buNone/>
              <a:defRPr sz="2400" b="1">
                <a:latin typeface="DM Sans"/>
                <a:ea typeface="DM Sans"/>
                <a:cs typeface="DM Sans"/>
                <a:sym typeface="DM Sans"/>
              </a:defRPr>
            </a:lvl2pPr>
            <a:lvl3pPr lvl="2" rtl="0">
              <a:lnSpc>
                <a:spcPct val="115000"/>
              </a:lnSpc>
              <a:spcBef>
                <a:spcPts val="0"/>
              </a:spcBef>
              <a:spcAft>
                <a:spcPts val="0"/>
              </a:spcAft>
              <a:buSzPts val="2400"/>
              <a:buFont typeface="DM Sans"/>
              <a:buNone/>
              <a:defRPr sz="2400" b="1">
                <a:latin typeface="DM Sans"/>
                <a:ea typeface="DM Sans"/>
                <a:cs typeface="DM Sans"/>
                <a:sym typeface="DM Sans"/>
              </a:defRPr>
            </a:lvl3pPr>
            <a:lvl4pPr lvl="3" rtl="0">
              <a:lnSpc>
                <a:spcPct val="115000"/>
              </a:lnSpc>
              <a:spcBef>
                <a:spcPts val="0"/>
              </a:spcBef>
              <a:spcAft>
                <a:spcPts val="0"/>
              </a:spcAft>
              <a:buSzPts val="2400"/>
              <a:buFont typeface="DM Sans"/>
              <a:buNone/>
              <a:defRPr sz="2400" b="1">
                <a:latin typeface="DM Sans"/>
                <a:ea typeface="DM Sans"/>
                <a:cs typeface="DM Sans"/>
                <a:sym typeface="DM Sans"/>
              </a:defRPr>
            </a:lvl4pPr>
            <a:lvl5pPr lvl="4" rtl="0">
              <a:lnSpc>
                <a:spcPct val="115000"/>
              </a:lnSpc>
              <a:spcBef>
                <a:spcPts val="0"/>
              </a:spcBef>
              <a:spcAft>
                <a:spcPts val="0"/>
              </a:spcAft>
              <a:buSzPts val="2400"/>
              <a:buFont typeface="DM Sans"/>
              <a:buNone/>
              <a:defRPr sz="2400" b="1">
                <a:latin typeface="DM Sans"/>
                <a:ea typeface="DM Sans"/>
                <a:cs typeface="DM Sans"/>
                <a:sym typeface="DM Sans"/>
              </a:defRPr>
            </a:lvl5pPr>
            <a:lvl6pPr lvl="5" rtl="0">
              <a:lnSpc>
                <a:spcPct val="115000"/>
              </a:lnSpc>
              <a:spcBef>
                <a:spcPts val="0"/>
              </a:spcBef>
              <a:spcAft>
                <a:spcPts val="0"/>
              </a:spcAft>
              <a:buSzPts val="2400"/>
              <a:buFont typeface="DM Sans"/>
              <a:buNone/>
              <a:defRPr sz="2400" b="1">
                <a:latin typeface="DM Sans"/>
                <a:ea typeface="DM Sans"/>
                <a:cs typeface="DM Sans"/>
                <a:sym typeface="DM Sans"/>
              </a:defRPr>
            </a:lvl6pPr>
            <a:lvl7pPr lvl="6" rtl="0">
              <a:lnSpc>
                <a:spcPct val="115000"/>
              </a:lnSpc>
              <a:spcBef>
                <a:spcPts val="0"/>
              </a:spcBef>
              <a:spcAft>
                <a:spcPts val="0"/>
              </a:spcAft>
              <a:buSzPts val="2400"/>
              <a:buFont typeface="DM Sans"/>
              <a:buNone/>
              <a:defRPr sz="2400" b="1">
                <a:latin typeface="DM Sans"/>
                <a:ea typeface="DM Sans"/>
                <a:cs typeface="DM Sans"/>
                <a:sym typeface="DM Sans"/>
              </a:defRPr>
            </a:lvl7pPr>
            <a:lvl8pPr lvl="7" rtl="0">
              <a:lnSpc>
                <a:spcPct val="115000"/>
              </a:lnSpc>
              <a:spcBef>
                <a:spcPts val="0"/>
              </a:spcBef>
              <a:spcAft>
                <a:spcPts val="0"/>
              </a:spcAft>
              <a:buSzPts val="2400"/>
              <a:buFont typeface="DM Sans"/>
              <a:buNone/>
              <a:defRPr sz="2400" b="1">
                <a:latin typeface="DM Sans"/>
                <a:ea typeface="DM Sans"/>
                <a:cs typeface="DM Sans"/>
                <a:sym typeface="DM Sans"/>
              </a:defRPr>
            </a:lvl8pPr>
            <a:lvl9pPr lvl="8" rtl="0">
              <a:lnSpc>
                <a:spcPct val="115000"/>
              </a:lnSpc>
              <a:spcBef>
                <a:spcPts val="0"/>
              </a:spcBef>
              <a:spcAft>
                <a:spcPts val="0"/>
              </a:spcAft>
              <a:buSzPts val="2400"/>
              <a:buFont typeface="DM Sans"/>
              <a:buNone/>
              <a:defRPr sz="2400" b="1">
                <a:latin typeface="DM Sans"/>
                <a:ea typeface="DM Sans"/>
                <a:cs typeface="DM Sans"/>
                <a:sym typeface="DM Sans"/>
              </a:defRPr>
            </a:lvl9pPr>
          </a:lstStyle>
          <a:p>
            <a:endParaRPr/>
          </a:p>
        </p:txBody>
      </p:sp>
      <p:sp>
        <p:nvSpPr>
          <p:cNvPr id="316" name="Google Shape;316;p22"/>
          <p:cNvSpPr/>
          <p:nvPr/>
        </p:nvSpPr>
        <p:spPr>
          <a:xfrm>
            <a:off x="-540274" y="4295850"/>
            <a:ext cx="1308524" cy="1309925"/>
          </a:xfrm>
          <a:custGeom>
            <a:avLst/>
            <a:gdLst/>
            <a:ahLst/>
            <a:cxnLst/>
            <a:rect l="l" t="t" r="r" b="b"/>
            <a:pathLst>
              <a:path w="391" h="391" extrusionOk="0">
                <a:moveTo>
                  <a:pt x="391" y="226"/>
                </a:moveTo>
                <a:cubicBezTo>
                  <a:pt x="391" y="164"/>
                  <a:pt x="391" y="164"/>
                  <a:pt x="391" y="164"/>
                </a:cubicBezTo>
                <a:cubicBezTo>
                  <a:pt x="346" y="164"/>
                  <a:pt x="346" y="164"/>
                  <a:pt x="346" y="164"/>
                </a:cubicBezTo>
                <a:cubicBezTo>
                  <a:pt x="345" y="158"/>
                  <a:pt x="343" y="152"/>
                  <a:pt x="341" y="147"/>
                </a:cubicBezTo>
                <a:cubicBezTo>
                  <a:pt x="380" y="124"/>
                  <a:pt x="380" y="124"/>
                  <a:pt x="380" y="124"/>
                </a:cubicBezTo>
                <a:cubicBezTo>
                  <a:pt x="349" y="71"/>
                  <a:pt x="349" y="71"/>
                  <a:pt x="349" y="71"/>
                </a:cubicBezTo>
                <a:cubicBezTo>
                  <a:pt x="310" y="93"/>
                  <a:pt x="310" y="93"/>
                  <a:pt x="310" y="93"/>
                </a:cubicBezTo>
                <a:cubicBezTo>
                  <a:pt x="306" y="89"/>
                  <a:pt x="302" y="84"/>
                  <a:pt x="297" y="80"/>
                </a:cubicBezTo>
                <a:cubicBezTo>
                  <a:pt x="320" y="42"/>
                  <a:pt x="320" y="42"/>
                  <a:pt x="320" y="42"/>
                </a:cubicBezTo>
                <a:cubicBezTo>
                  <a:pt x="266" y="11"/>
                  <a:pt x="266" y="11"/>
                  <a:pt x="266" y="11"/>
                </a:cubicBezTo>
                <a:cubicBezTo>
                  <a:pt x="244" y="49"/>
                  <a:pt x="244" y="49"/>
                  <a:pt x="244" y="49"/>
                </a:cubicBezTo>
                <a:cubicBezTo>
                  <a:pt x="238" y="47"/>
                  <a:pt x="232" y="46"/>
                  <a:pt x="226" y="44"/>
                </a:cubicBezTo>
                <a:cubicBezTo>
                  <a:pt x="226" y="0"/>
                  <a:pt x="226" y="0"/>
                  <a:pt x="226" y="0"/>
                </a:cubicBezTo>
                <a:cubicBezTo>
                  <a:pt x="164" y="0"/>
                  <a:pt x="164" y="0"/>
                  <a:pt x="164" y="0"/>
                </a:cubicBezTo>
                <a:cubicBezTo>
                  <a:pt x="164" y="44"/>
                  <a:pt x="164" y="44"/>
                  <a:pt x="164" y="44"/>
                </a:cubicBezTo>
                <a:cubicBezTo>
                  <a:pt x="158" y="45"/>
                  <a:pt x="152" y="47"/>
                  <a:pt x="146" y="49"/>
                </a:cubicBezTo>
                <a:cubicBezTo>
                  <a:pt x="124" y="11"/>
                  <a:pt x="124" y="11"/>
                  <a:pt x="124" y="11"/>
                </a:cubicBezTo>
                <a:cubicBezTo>
                  <a:pt x="71" y="42"/>
                  <a:pt x="71" y="42"/>
                  <a:pt x="71" y="42"/>
                </a:cubicBezTo>
                <a:cubicBezTo>
                  <a:pt x="93" y="80"/>
                  <a:pt x="93" y="80"/>
                  <a:pt x="93" y="80"/>
                </a:cubicBezTo>
                <a:cubicBezTo>
                  <a:pt x="88" y="84"/>
                  <a:pt x="84" y="88"/>
                  <a:pt x="80" y="93"/>
                </a:cubicBezTo>
                <a:cubicBezTo>
                  <a:pt x="41" y="71"/>
                  <a:pt x="41" y="71"/>
                  <a:pt x="41" y="71"/>
                </a:cubicBezTo>
                <a:cubicBezTo>
                  <a:pt x="10" y="124"/>
                  <a:pt x="10" y="124"/>
                  <a:pt x="10" y="124"/>
                </a:cubicBezTo>
                <a:cubicBezTo>
                  <a:pt x="49" y="146"/>
                  <a:pt x="49" y="146"/>
                  <a:pt x="49" y="146"/>
                </a:cubicBezTo>
                <a:cubicBezTo>
                  <a:pt x="47" y="152"/>
                  <a:pt x="45" y="158"/>
                  <a:pt x="44" y="164"/>
                </a:cubicBezTo>
                <a:cubicBezTo>
                  <a:pt x="0" y="164"/>
                  <a:pt x="0" y="164"/>
                  <a:pt x="0" y="164"/>
                </a:cubicBezTo>
                <a:cubicBezTo>
                  <a:pt x="0" y="226"/>
                  <a:pt x="0" y="226"/>
                  <a:pt x="0" y="226"/>
                </a:cubicBezTo>
                <a:cubicBezTo>
                  <a:pt x="44" y="226"/>
                  <a:pt x="44" y="226"/>
                  <a:pt x="44" y="226"/>
                </a:cubicBezTo>
                <a:cubicBezTo>
                  <a:pt x="45" y="232"/>
                  <a:pt x="46" y="238"/>
                  <a:pt x="48" y="244"/>
                </a:cubicBezTo>
                <a:cubicBezTo>
                  <a:pt x="10" y="266"/>
                  <a:pt x="10" y="266"/>
                  <a:pt x="10" y="266"/>
                </a:cubicBezTo>
                <a:cubicBezTo>
                  <a:pt x="41" y="320"/>
                  <a:pt x="41" y="320"/>
                  <a:pt x="41" y="320"/>
                </a:cubicBezTo>
                <a:cubicBezTo>
                  <a:pt x="79" y="298"/>
                  <a:pt x="79" y="298"/>
                  <a:pt x="79" y="298"/>
                </a:cubicBezTo>
                <a:cubicBezTo>
                  <a:pt x="84" y="302"/>
                  <a:pt x="88" y="307"/>
                  <a:pt x="93" y="311"/>
                </a:cubicBezTo>
                <a:cubicBezTo>
                  <a:pt x="71" y="349"/>
                  <a:pt x="71" y="349"/>
                  <a:pt x="71" y="349"/>
                </a:cubicBezTo>
                <a:cubicBezTo>
                  <a:pt x="124" y="380"/>
                  <a:pt x="124" y="380"/>
                  <a:pt x="124" y="380"/>
                </a:cubicBezTo>
                <a:cubicBezTo>
                  <a:pt x="146" y="342"/>
                  <a:pt x="146" y="342"/>
                  <a:pt x="146" y="342"/>
                </a:cubicBezTo>
                <a:cubicBezTo>
                  <a:pt x="152" y="344"/>
                  <a:pt x="158" y="346"/>
                  <a:pt x="164" y="347"/>
                </a:cubicBezTo>
                <a:cubicBezTo>
                  <a:pt x="164" y="391"/>
                  <a:pt x="164" y="391"/>
                  <a:pt x="164" y="391"/>
                </a:cubicBezTo>
                <a:cubicBezTo>
                  <a:pt x="226" y="391"/>
                  <a:pt x="226" y="391"/>
                  <a:pt x="226" y="391"/>
                </a:cubicBezTo>
                <a:cubicBezTo>
                  <a:pt x="226" y="347"/>
                  <a:pt x="226" y="347"/>
                  <a:pt x="226" y="347"/>
                </a:cubicBezTo>
                <a:cubicBezTo>
                  <a:pt x="232" y="345"/>
                  <a:pt x="238" y="344"/>
                  <a:pt x="244" y="342"/>
                </a:cubicBezTo>
                <a:cubicBezTo>
                  <a:pt x="266" y="380"/>
                  <a:pt x="266" y="380"/>
                  <a:pt x="266" y="380"/>
                </a:cubicBezTo>
                <a:cubicBezTo>
                  <a:pt x="320" y="349"/>
                  <a:pt x="320" y="349"/>
                  <a:pt x="320" y="349"/>
                </a:cubicBezTo>
                <a:cubicBezTo>
                  <a:pt x="298" y="311"/>
                  <a:pt x="298" y="311"/>
                  <a:pt x="298" y="311"/>
                </a:cubicBezTo>
                <a:cubicBezTo>
                  <a:pt x="302" y="307"/>
                  <a:pt x="306" y="302"/>
                  <a:pt x="310" y="298"/>
                </a:cubicBezTo>
                <a:cubicBezTo>
                  <a:pt x="349" y="320"/>
                  <a:pt x="349" y="320"/>
                  <a:pt x="349" y="320"/>
                </a:cubicBezTo>
                <a:cubicBezTo>
                  <a:pt x="380" y="266"/>
                  <a:pt x="380" y="266"/>
                  <a:pt x="380" y="266"/>
                </a:cubicBezTo>
                <a:cubicBezTo>
                  <a:pt x="341" y="244"/>
                  <a:pt x="341" y="244"/>
                  <a:pt x="341" y="244"/>
                </a:cubicBezTo>
                <a:cubicBezTo>
                  <a:pt x="343" y="238"/>
                  <a:pt x="345" y="232"/>
                  <a:pt x="346" y="226"/>
                </a:cubicBezTo>
                <a:lnTo>
                  <a:pt x="391" y="226"/>
                </a:lnTo>
                <a:close/>
                <a:moveTo>
                  <a:pt x="308" y="196"/>
                </a:moveTo>
                <a:cubicBezTo>
                  <a:pt x="308" y="258"/>
                  <a:pt x="257" y="309"/>
                  <a:pt x="195" y="309"/>
                </a:cubicBezTo>
                <a:cubicBezTo>
                  <a:pt x="133" y="309"/>
                  <a:pt x="82" y="258"/>
                  <a:pt x="82" y="196"/>
                </a:cubicBezTo>
                <a:cubicBezTo>
                  <a:pt x="82" y="133"/>
                  <a:pt x="133" y="83"/>
                  <a:pt x="195" y="83"/>
                </a:cubicBezTo>
                <a:cubicBezTo>
                  <a:pt x="257" y="83"/>
                  <a:pt x="308" y="133"/>
                  <a:pt x="308" y="196"/>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17" name="Google Shape;317;p22"/>
          <p:cNvSpPr/>
          <p:nvPr/>
        </p:nvSpPr>
        <p:spPr>
          <a:xfrm rot="-2906521">
            <a:off x="-3408971" y="-193968"/>
            <a:ext cx="5983500" cy="1714464"/>
          </a:xfrm>
          <a:custGeom>
            <a:avLst/>
            <a:gdLst/>
            <a:ahLst/>
            <a:cxnLst/>
            <a:rect l="l" t="t" r="r" b="b"/>
            <a:pathLst>
              <a:path w="188164" h="53915" extrusionOk="0">
                <a:moveTo>
                  <a:pt x="13754" y="7700"/>
                </a:moveTo>
                <a:cubicBezTo>
                  <a:pt x="8103" y="11066"/>
                  <a:pt x="3277" y="17479"/>
                  <a:pt x="1181" y="21416"/>
                </a:cubicBezTo>
                <a:cubicBezTo>
                  <a:pt x="-914" y="25353"/>
                  <a:pt x="229" y="27830"/>
                  <a:pt x="1181" y="31322"/>
                </a:cubicBezTo>
                <a:cubicBezTo>
                  <a:pt x="2134" y="34815"/>
                  <a:pt x="3912" y="39196"/>
                  <a:pt x="6896" y="42371"/>
                </a:cubicBezTo>
                <a:cubicBezTo>
                  <a:pt x="9881" y="45546"/>
                  <a:pt x="14453" y="48531"/>
                  <a:pt x="19088" y="50372"/>
                </a:cubicBezTo>
                <a:cubicBezTo>
                  <a:pt x="23724" y="52214"/>
                  <a:pt x="28677" y="52849"/>
                  <a:pt x="34709" y="53420"/>
                </a:cubicBezTo>
                <a:cubicBezTo>
                  <a:pt x="40742" y="53992"/>
                  <a:pt x="49124" y="53992"/>
                  <a:pt x="55283" y="53801"/>
                </a:cubicBezTo>
                <a:cubicBezTo>
                  <a:pt x="61443" y="53611"/>
                  <a:pt x="64173" y="53674"/>
                  <a:pt x="71666" y="52277"/>
                </a:cubicBezTo>
                <a:cubicBezTo>
                  <a:pt x="79159" y="50880"/>
                  <a:pt x="92748" y="46372"/>
                  <a:pt x="100241" y="45419"/>
                </a:cubicBezTo>
                <a:cubicBezTo>
                  <a:pt x="107734" y="44467"/>
                  <a:pt x="111671" y="45800"/>
                  <a:pt x="116624" y="46562"/>
                </a:cubicBezTo>
                <a:cubicBezTo>
                  <a:pt x="121577" y="47324"/>
                  <a:pt x="125832" y="49039"/>
                  <a:pt x="129959" y="49991"/>
                </a:cubicBezTo>
                <a:cubicBezTo>
                  <a:pt x="134087" y="50944"/>
                  <a:pt x="137262" y="51833"/>
                  <a:pt x="141389" y="52277"/>
                </a:cubicBezTo>
                <a:cubicBezTo>
                  <a:pt x="145517" y="52722"/>
                  <a:pt x="149644" y="53166"/>
                  <a:pt x="154724" y="52658"/>
                </a:cubicBezTo>
                <a:cubicBezTo>
                  <a:pt x="159804" y="52150"/>
                  <a:pt x="167043" y="51261"/>
                  <a:pt x="171869" y="49229"/>
                </a:cubicBezTo>
                <a:cubicBezTo>
                  <a:pt x="176695" y="47197"/>
                  <a:pt x="181013" y="44467"/>
                  <a:pt x="183680" y="40466"/>
                </a:cubicBezTo>
                <a:cubicBezTo>
                  <a:pt x="186347" y="36466"/>
                  <a:pt x="189078" y="30560"/>
                  <a:pt x="187871" y="25226"/>
                </a:cubicBezTo>
                <a:cubicBezTo>
                  <a:pt x="186665" y="19892"/>
                  <a:pt x="183236" y="12272"/>
                  <a:pt x="176441" y="8462"/>
                </a:cubicBezTo>
                <a:cubicBezTo>
                  <a:pt x="169647" y="4652"/>
                  <a:pt x="163932" y="3763"/>
                  <a:pt x="147104" y="2366"/>
                </a:cubicBezTo>
                <a:cubicBezTo>
                  <a:pt x="130277" y="969"/>
                  <a:pt x="94145" y="271"/>
                  <a:pt x="75476" y="80"/>
                </a:cubicBezTo>
                <a:cubicBezTo>
                  <a:pt x="56807" y="-110"/>
                  <a:pt x="45377" y="-47"/>
                  <a:pt x="35090" y="1223"/>
                </a:cubicBezTo>
                <a:cubicBezTo>
                  <a:pt x="24803" y="2493"/>
                  <a:pt x="19406" y="4335"/>
                  <a:pt x="13754" y="7700"/>
                </a:cubicBezTo>
                <a:close/>
              </a:path>
            </a:pathLst>
          </a:custGeom>
          <a:solidFill>
            <a:srgbClr val="D85A2E">
              <a:alpha val="9500"/>
            </a:srgbClr>
          </a:solidFill>
          <a:ln>
            <a:noFill/>
          </a:ln>
        </p:spPr>
        <p:txBody>
          <a:bodyPr/>
          <a:lstStyle/>
          <a:p>
            <a:endParaRPr lang="en-US"/>
          </a:p>
        </p:txBody>
      </p:sp>
      <p:grpSp>
        <p:nvGrpSpPr>
          <p:cNvPr id="318" name="Google Shape;318;p22"/>
          <p:cNvGrpSpPr/>
          <p:nvPr/>
        </p:nvGrpSpPr>
        <p:grpSpPr>
          <a:xfrm>
            <a:off x="8134153" y="-323547"/>
            <a:ext cx="1427463" cy="1427463"/>
            <a:chOff x="-212760" y="-371175"/>
            <a:chExt cx="1253700" cy="1253700"/>
          </a:xfrm>
        </p:grpSpPr>
        <p:sp>
          <p:nvSpPr>
            <p:cNvPr id="319" name="Google Shape;319;p22"/>
            <p:cNvSpPr/>
            <p:nvPr/>
          </p:nvSpPr>
          <p:spPr>
            <a:xfrm rot="-1911899">
              <a:off x="611094" y="286540"/>
              <a:ext cx="66777" cy="67821"/>
            </a:xfrm>
            <a:custGeom>
              <a:avLst/>
              <a:gdLst/>
              <a:ahLst/>
              <a:cxnLst/>
              <a:rect l="l" t="t" r="r" b="b"/>
              <a:pathLst>
                <a:path w="27" h="27" extrusionOk="0">
                  <a:moveTo>
                    <a:pt x="13" y="27"/>
                  </a:moveTo>
                  <a:cubicBezTo>
                    <a:pt x="6" y="27"/>
                    <a:pt x="0" y="21"/>
                    <a:pt x="0" y="14"/>
                  </a:cubicBezTo>
                  <a:cubicBezTo>
                    <a:pt x="0" y="6"/>
                    <a:pt x="6" y="0"/>
                    <a:pt x="13" y="0"/>
                  </a:cubicBezTo>
                  <a:cubicBezTo>
                    <a:pt x="21" y="0"/>
                    <a:pt x="27" y="6"/>
                    <a:pt x="27" y="14"/>
                  </a:cubicBezTo>
                  <a:cubicBezTo>
                    <a:pt x="27" y="21"/>
                    <a:pt x="21" y="27"/>
                    <a:pt x="13" y="27"/>
                  </a:cubicBezTo>
                  <a:close/>
                  <a:moveTo>
                    <a:pt x="13" y="5"/>
                  </a:moveTo>
                  <a:cubicBezTo>
                    <a:pt x="9" y="5"/>
                    <a:pt x="5" y="9"/>
                    <a:pt x="5" y="14"/>
                  </a:cubicBezTo>
                  <a:cubicBezTo>
                    <a:pt x="5" y="18"/>
                    <a:pt x="9" y="22"/>
                    <a:pt x="13" y="22"/>
                  </a:cubicBezTo>
                  <a:cubicBezTo>
                    <a:pt x="18" y="22"/>
                    <a:pt x="22" y="18"/>
                    <a:pt x="22" y="14"/>
                  </a:cubicBezTo>
                  <a:cubicBezTo>
                    <a:pt x="22" y="9"/>
                    <a:pt x="18" y="5"/>
                    <a:pt x="13" y="5"/>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20" name="Google Shape;320;p22"/>
            <p:cNvSpPr/>
            <p:nvPr/>
          </p:nvSpPr>
          <p:spPr>
            <a:xfrm rot="-1912037">
              <a:off x="-41064" y="-199479"/>
              <a:ext cx="910308" cy="910308"/>
            </a:xfrm>
            <a:prstGeom prst="ellipse">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21" name="Google Shape;321;p22"/>
            <p:cNvSpPr/>
            <p:nvPr/>
          </p:nvSpPr>
          <p:spPr>
            <a:xfrm rot="-1911898">
              <a:off x="8276" y="-150964"/>
              <a:ext cx="813848" cy="813850"/>
            </a:xfrm>
            <a:custGeom>
              <a:avLst/>
              <a:gdLst/>
              <a:ahLst/>
              <a:cxnLst/>
              <a:rect l="l" t="t" r="r" b="b"/>
              <a:pathLst>
                <a:path w="329" h="329" extrusionOk="0">
                  <a:moveTo>
                    <a:pt x="164" y="329"/>
                  </a:moveTo>
                  <a:cubicBezTo>
                    <a:pt x="74" y="329"/>
                    <a:pt x="0" y="255"/>
                    <a:pt x="0" y="164"/>
                  </a:cubicBezTo>
                  <a:cubicBezTo>
                    <a:pt x="0" y="74"/>
                    <a:pt x="74" y="0"/>
                    <a:pt x="164" y="0"/>
                  </a:cubicBezTo>
                  <a:cubicBezTo>
                    <a:pt x="255" y="0"/>
                    <a:pt x="329" y="74"/>
                    <a:pt x="329" y="164"/>
                  </a:cubicBezTo>
                  <a:cubicBezTo>
                    <a:pt x="329" y="255"/>
                    <a:pt x="255" y="329"/>
                    <a:pt x="164" y="329"/>
                  </a:cubicBezTo>
                  <a:close/>
                  <a:moveTo>
                    <a:pt x="164" y="12"/>
                  </a:moveTo>
                  <a:cubicBezTo>
                    <a:pt x="80" y="12"/>
                    <a:pt x="12" y="80"/>
                    <a:pt x="12" y="164"/>
                  </a:cubicBezTo>
                  <a:cubicBezTo>
                    <a:pt x="12" y="248"/>
                    <a:pt x="80" y="317"/>
                    <a:pt x="164" y="317"/>
                  </a:cubicBezTo>
                  <a:cubicBezTo>
                    <a:pt x="248" y="317"/>
                    <a:pt x="317" y="248"/>
                    <a:pt x="317" y="164"/>
                  </a:cubicBezTo>
                  <a:cubicBezTo>
                    <a:pt x="317" y="80"/>
                    <a:pt x="248" y="12"/>
                    <a:pt x="164" y="12"/>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22" name="Google Shape;322;p22"/>
            <p:cNvSpPr/>
            <p:nvPr/>
          </p:nvSpPr>
          <p:spPr>
            <a:xfrm rot="-1911901">
              <a:off x="157527" y="135148"/>
              <a:ext cx="272327" cy="390231"/>
            </a:xfrm>
            <a:custGeom>
              <a:avLst/>
              <a:gdLst/>
              <a:ahLst/>
              <a:cxnLst/>
              <a:rect l="l" t="t" r="r" b="b"/>
              <a:pathLst>
                <a:path w="110" h="158" extrusionOk="0">
                  <a:moveTo>
                    <a:pt x="0" y="158"/>
                  </a:moveTo>
                  <a:cubicBezTo>
                    <a:pt x="0" y="0"/>
                    <a:pt x="0" y="0"/>
                    <a:pt x="0" y="0"/>
                  </a:cubicBezTo>
                  <a:cubicBezTo>
                    <a:pt x="57" y="0"/>
                    <a:pt x="57" y="0"/>
                    <a:pt x="57" y="0"/>
                  </a:cubicBezTo>
                  <a:cubicBezTo>
                    <a:pt x="72" y="0"/>
                    <a:pt x="84" y="4"/>
                    <a:pt x="93" y="11"/>
                  </a:cubicBezTo>
                  <a:cubicBezTo>
                    <a:pt x="102" y="19"/>
                    <a:pt x="106" y="28"/>
                    <a:pt x="106" y="41"/>
                  </a:cubicBezTo>
                  <a:cubicBezTo>
                    <a:pt x="106" y="60"/>
                    <a:pt x="97" y="73"/>
                    <a:pt x="78" y="78"/>
                  </a:cubicBezTo>
                  <a:cubicBezTo>
                    <a:pt x="87" y="83"/>
                    <a:pt x="94" y="87"/>
                    <a:pt x="97" y="93"/>
                  </a:cubicBezTo>
                  <a:cubicBezTo>
                    <a:pt x="100" y="98"/>
                    <a:pt x="102" y="108"/>
                    <a:pt x="103" y="123"/>
                  </a:cubicBezTo>
                  <a:cubicBezTo>
                    <a:pt x="104" y="140"/>
                    <a:pt x="106" y="152"/>
                    <a:pt x="110" y="158"/>
                  </a:cubicBezTo>
                  <a:cubicBezTo>
                    <a:pt x="68" y="158"/>
                    <a:pt x="68" y="158"/>
                    <a:pt x="68" y="158"/>
                  </a:cubicBezTo>
                  <a:cubicBezTo>
                    <a:pt x="65" y="150"/>
                    <a:pt x="64" y="141"/>
                    <a:pt x="64" y="130"/>
                  </a:cubicBezTo>
                  <a:cubicBezTo>
                    <a:pt x="64" y="121"/>
                    <a:pt x="64" y="121"/>
                    <a:pt x="64" y="121"/>
                  </a:cubicBezTo>
                  <a:cubicBezTo>
                    <a:pt x="64" y="109"/>
                    <a:pt x="64" y="109"/>
                    <a:pt x="64" y="109"/>
                  </a:cubicBezTo>
                  <a:cubicBezTo>
                    <a:pt x="64" y="91"/>
                    <a:pt x="58" y="82"/>
                    <a:pt x="45" y="82"/>
                  </a:cubicBezTo>
                  <a:cubicBezTo>
                    <a:pt x="39" y="82"/>
                    <a:pt x="39" y="82"/>
                    <a:pt x="39" y="82"/>
                  </a:cubicBezTo>
                  <a:cubicBezTo>
                    <a:pt x="39" y="158"/>
                    <a:pt x="39" y="158"/>
                    <a:pt x="39" y="158"/>
                  </a:cubicBezTo>
                  <a:lnTo>
                    <a:pt x="0" y="158"/>
                  </a:lnTo>
                  <a:close/>
                  <a:moveTo>
                    <a:pt x="39" y="69"/>
                  </a:moveTo>
                  <a:cubicBezTo>
                    <a:pt x="46" y="69"/>
                    <a:pt x="46" y="69"/>
                    <a:pt x="46" y="69"/>
                  </a:cubicBezTo>
                  <a:cubicBezTo>
                    <a:pt x="61" y="69"/>
                    <a:pt x="68" y="60"/>
                    <a:pt x="68" y="42"/>
                  </a:cubicBezTo>
                  <a:cubicBezTo>
                    <a:pt x="68" y="24"/>
                    <a:pt x="61" y="14"/>
                    <a:pt x="46" y="14"/>
                  </a:cubicBezTo>
                  <a:cubicBezTo>
                    <a:pt x="39" y="14"/>
                    <a:pt x="39" y="14"/>
                    <a:pt x="39" y="14"/>
                  </a:cubicBezTo>
                  <a:lnTo>
                    <a:pt x="39" y="69"/>
                  </a:ln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23" name="Google Shape;323;p22"/>
            <p:cNvSpPr/>
            <p:nvPr/>
          </p:nvSpPr>
          <p:spPr>
            <a:xfrm rot="-1911899">
              <a:off x="426458" y="-65719"/>
              <a:ext cx="245198" cy="483094"/>
            </a:xfrm>
            <a:custGeom>
              <a:avLst/>
              <a:gdLst/>
              <a:ahLst/>
              <a:cxnLst/>
              <a:rect l="l" t="t" r="r" b="b"/>
              <a:pathLst>
                <a:path w="99" h="195" extrusionOk="0">
                  <a:moveTo>
                    <a:pt x="49" y="27"/>
                  </a:moveTo>
                  <a:cubicBezTo>
                    <a:pt x="49" y="70"/>
                    <a:pt x="49" y="70"/>
                    <a:pt x="49" y="70"/>
                  </a:cubicBezTo>
                  <a:cubicBezTo>
                    <a:pt x="52" y="72"/>
                    <a:pt x="52" y="72"/>
                    <a:pt x="52" y="72"/>
                  </a:cubicBezTo>
                  <a:cubicBezTo>
                    <a:pt x="68" y="79"/>
                    <a:pt x="68" y="79"/>
                    <a:pt x="68" y="79"/>
                  </a:cubicBezTo>
                  <a:cubicBezTo>
                    <a:pt x="89" y="89"/>
                    <a:pt x="99" y="106"/>
                    <a:pt x="99" y="128"/>
                  </a:cubicBezTo>
                  <a:cubicBezTo>
                    <a:pt x="99" y="142"/>
                    <a:pt x="94" y="154"/>
                    <a:pt x="86" y="164"/>
                  </a:cubicBezTo>
                  <a:cubicBezTo>
                    <a:pt x="77" y="173"/>
                    <a:pt x="66" y="177"/>
                    <a:pt x="52" y="177"/>
                  </a:cubicBezTo>
                  <a:cubicBezTo>
                    <a:pt x="49" y="177"/>
                    <a:pt x="49" y="177"/>
                    <a:pt x="49" y="177"/>
                  </a:cubicBezTo>
                  <a:cubicBezTo>
                    <a:pt x="49" y="195"/>
                    <a:pt x="49" y="195"/>
                    <a:pt x="49" y="195"/>
                  </a:cubicBezTo>
                  <a:cubicBezTo>
                    <a:pt x="42" y="195"/>
                    <a:pt x="42" y="195"/>
                    <a:pt x="42" y="195"/>
                  </a:cubicBezTo>
                  <a:cubicBezTo>
                    <a:pt x="42" y="177"/>
                    <a:pt x="42" y="177"/>
                    <a:pt x="42" y="177"/>
                  </a:cubicBezTo>
                  <a:cubicBezTo>
                    <a:pt x="14" y="174"/>
                    <a:pt x="0" y="160"/>
                    <a:pt x="0" y="135"/>
                  </a:cubicBezTo>
                  <a:cubicBezTo>
                    <a:pt x="0" y="132"/>
                    <a:pt x="0" y="128"/>
                    <a:pt x="1" y="124"/>
                  </a:cubicBezTo>
                  <a:cubicBezTo>
                    <a:pt x="19" y="118"/>
                    <a:pt x="19" y="118"/>
                    <a:pt x="19" y="118"/>
                  </a:cubicBezTo>
                  <a:cubicBezTo>
                    <a:pt x="18" y="125"/>
                    <a:pt x="17" y="131"/>
                    <a:pt x="17" y="136"/>
                  </a:cubicBezTo>
                  <a:cubicBezTo>
                    <a:pt x="17" y="154"/>
                    <a:pt x="25" y="163"/>
                    <a:pt x="42" y="165"/>
                  </a:cubicBezTo>
                  <a:cubicBezTo>
                    <a:pt x="42" y="116"/>
                    <a:pt x="42" y="116"/>
                    <a:pt x="42" y="116"/>
                  </a:cubicBezTo>
                  <a:cubicBezTo>
                    <a:pt x="15" y="105"/>
                    <a:pt x="1" y="88"/>
                    <a:pt x="1" y="63"/>
                  </a:cubicBezTo>
                  <a:cubicBezTo>
                    <a:pt x="1" y="34"/>
                    <a:pt x="15" y="17"/>
                    <a:pt x="42" y="15"/>
                  </a:cubicBezTo>
                  <a:cubicBezTo>
                    <a:pt x="42" y="0"/>
                    <a:pt x="42" y="0"/>
                    <a:pt x="42" y="0"/>
                  </a:cubicBezTo>
                  <a:cubicBezTo>
                    <a:pt x="49" y="0"/>
                    <a:pt x="49" y="0"/>
                    <a:pt x="49" y="0"/>
                  </a:cubicBezTo>
                  <a:cubicBezTo>
                    <a:pt x="49" y="14"/>
                    <a:pt x="49" y="14"/>
                    <a:pt x="49" y="14"/>
                  </a:cubicBezTo>
                  <a:cubicBezTo>
                    <a:pt x="79" y="14"/>
                    <a:pt x="93" y="30"/>
                    <a:pt x="93" y="61"/>
                  </a:cubicBezTo>
                  <a:cubicBezTo>
                    <a:pt x="75" y="65"/>
                    <a:pt x="75" y="65"/>
                    <a:pt x="75" y="65"/>
                  </a:cubicBezTo>
                  <a:cubicBezTo>
                    <a:pt x="76" y="61"/>
                    <a:pt x="76" y="58"/>
                    <a:pt x="76" y="55"/>
                  </a:cubicBezTo>
                  <a:cubicBezTo>
                    <a:pt x="76" y="37"/>
                    <a:pt x="67" y="28"/>
                    <a:pt x="49" y="27"/>
                  </a:cubicBezTo>
                  <a:close/>
                  <a:moveTo>
                    <a:pt x="42" y="28"/>
                  </a:moveTo>
                  <a:cubicBezTo>
                    <a:pt x="41" y="27"/>
                    <a:pt x="41" y="27"/>
                    <a:pt x="40" y="27"/>
                  </a:cubicBezTo>
                  <a:cubicBezTo>
                    <a:pt x="30" y="27"/>
                    <a:pt x="25" y="34"/>
                    <a:pt x="25" y="46"/>
                  </a:cubicBezTo>
                  <a:cubicBezTo>
                    <a:pt x="25" y="55"/>
                    <a:pt x="31" y="62"/>
                    <a:pt x="42" y="67"/>
                  </a:cubicBezTo>
                  <a:lnTo>
                    <a:pt x="42" y="28"/>
                  </a:lnTo>
                  <a:close/>
                  <a:moveTo>
                    <a:pt x="49" y="165"/>
                  </a:moveTo>
                  <a:cubicBezTo>
                    <a:pt x="62" y="163"/>
                    <a:pt x="68" y="155"/>
                    <a:pt x="68" y="143"/>
                  </a:cubicBezTo>
                  <a:cubicBezTo>
                    <a:pt x="68" y="133"/>
                    <a:pt x="62" y="125"/>
                    <a:pt x="49" y="119"/>
                  </a:cubicBezTo>
                  <a:lnTo>
                    <a:pt x="49" y="165"/>
                  </a:ln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24" name="Google Shape;324;p22"/>
            <p:cNvSpPr/>
            <p:nvPr/>
          </p:nvSpPr>
          <p:spPr>
            <a:xfrm rot="-3">
              <a:off x="-11813" y="-2835"/>
              <a:ext cx="153380" cy="153380"/>
            </a:xfrm>
            <a:custGeom>
              <a:avLst/>
              <a:gdLst/>
              <a:ahLst/>
              <a:cxnLst/>
              <a:rect l="l" t="t" r="r" b="b"/>
              <a:pathLst>
                <a:path w="62" h="62" extrusionOk="0">
                  <a:moveTo>
                    <a:pt x="31" y="62"/>
                  </a:moveTo>
                  <a:cubicBezTo>
                    <a:pt x="21" y="35"/>
                    <a:pt x="28" y="41"/>
                    <a:pt x="0" y="31"/>
                  </a:cubicBezTo>
                  <a:cubicBezTo>
                    <a:pt x="28" y="21"/>
                    <a:pt x="21" y="28"/>
                    <a:pt x="31" y="0"/>
                  </a:cubicBezTo>
                  <a:cubicBezTo>
                    <a:pt x="41" y="28"/>
                    <a:pt x="35" y="21"/>
                    <a:pt x="62" y="31"/>
                  </a:cubicBezTo>
                  <a:cubicBezTo>
                    <a:pt x="35" y="41"/>
                    <a:pt x="41" y="35"/>
                    <a:pt x="31" y="62"/>
                  </a:cubicBez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25" name="Google Shape;325;p22"/>
            <p:cNvSpPr/>
            <p:nvPr/>
          </p:nvSpPr>
          <p:spPr>
            <a:xfrm rot="3">
              <a:off x="676507" y="409866"/>
              <a:ext cx="109557" cy="106427"/>
            </a:xfrm>
            <a:custGeom>
              <a:avLst/>
              <a:gdLst/>
              <a:ahLst/>
              <a:cxnLst/>
              <a:rect l="l" t="t" r="r" b="b"/>
              <a:pathLst>
                <a:path w="44" h="43" extrusionOk="0">
                  <a:moveTo>
                    <a:pt x="22" y="43"/>
                  </a:moveTo>
                  <a:cubicBezTo>
                    <a:pt x="15" y="24"/>
                    <a:pt x="19" y="29"/>
                    <a:pt x="0" y="21"/>
                  </a:cubicBezTo>
                  <a:cubicBezTo>
                    <a:pt x="19" y="14"/>
                    <a:pt x="15" y="19"/>
                    <a:pt x="22" y="0"/>
                  </a:cubicBezTo>
                  <a:cubicBezTo>
                    <a:pt x="29" y="19"/>
                    <a:pt x="24" y="14"/>
                    <a:pt x="44" y="21"/>
                  </a:cubicBezTo>
                  <a:cubicBezTo>
                    <a:pt x="24" y="29"/>
                    <a:pt x="29" y="24"/>
                    <a:pt x="22" y="43"/>
                  </a:cubicBez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Numbers and text">
  <p:cSld name="CUSTOM_8_1">
    <p:spTree>
      <p:nvGrpSpPr>
        <p:cNvPr id="1" name="Shape 406"/>
        <p:cNvGrpSpPr/>
        <p:nvPr/>
      </p:nvGrpSpPr>
      <p:grpSpPr>
        <a:xfrm>
          <a:off x="0" y="0"/>
          <a:ext cx="0" cy="0"/>
          <a:chOff x="0" y="0"/>
          <a:chExt cx="0" cy="0"/>
        </a:xfrm>
      </p:grpSpPr>
      <p:sp>
        <p:nvSpPr>
          <p:cNvPr id="407" name="Google Shape;407;p26"/>
          <p:cNvSpPr txBox="1">
            <a:spLocks noGrp="1"/>
          </p:cNvSpPr>
          <p:nvPr>
            <p:ph type="title" hasCustomPrompt="1"/>
          </p:nvPr>
        </p:nvSpPr>
        <p:spPr>
          <a:xfrm>
            <a:off x="4564075" y="1019174"/>
            <a:ext cx="3656100" cy="594000"/>
          </a:xfrm>
          <a:prstGeom prst="rect">
            <a:avLst/>
          </a:prstGeom>
          <a:noFill/>
        </p:spPr>
        <p:txBody>
          <a:bodyPr spcFirstLastPara="1" wrap="square" lIns="91425" tIns="91425" rIns="91425" bIns="91425" anchor="b" anchorCtr="0">
            <a:noAutofit/>
          </a:bodyPr>
          <a:lstStyle>
            <a:lvl1pPr lvl="0" algn="ctr" rtl="0">
              <a:lnSpc>
                <a:spcPct val="115000"/>
              </a:lnSpc>
              <a:spcBef>
                <a:spcPts val="0"/>
              </a:spcBef>
              <a:spcAft>
                <a:spcPts val="0"/>
              </a:spcAft>
              <a:buClr>
                <a:schemeClr val="lt1"/>
              </a:buClr>
              <a:buSzPts val="6000"/>
              <a:buNone/>
              <a:defRPr b="1">
                <a:latin typeface="Outfit"/>
                <a:ea typeface="Outfit"/>
                <a:cs typeface="Outfit"/>
                <a:sym typeface="Outfit"/>
              </a:defRPr>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
        <p:nvSpPr>
          <p:cNvPr id="408" name="Google Shape;408;p26"/>
          <p:cNvSpPr txBox="1">
            <a:spLocks noGrp="1"/>
          </p:cNvSpPr>
          <p:nvPr>
            <p:ph type="subTitle" idx="1"/>
          </p:nvPr>
        </p:nvSpPr>
        <p:spPr>
          <a:xfrm>
            <a:off x="4564075" y="1484919"/>
            <a:ext cx="3656100" cy="392100"/>
          </a:xfrm>
          <a:prstGeom prst="rect">
            <a:avLst/>
          </a:prstGeom>
        </p:spPr>
        <p:txBody>
          <a:bodyPr spcFirstLastPara="1" wrap="square" lIns="91425" tIns="91425" rIns="91425" bIns="91425" anchor="t" anchorCtr="0">
            <a:noAutofit/>
          </a:bodyPr>
          <a:lstStyle>
            <a:lvl1pPr lvl="0" algn="ctr" rtl="0">
              <a:spcBef>
                <a:spcPts val="0"/>
              </a:spcBef>
              <a:spcAft>
                <a:spcPts val="0"/>
              </a:spcAft>
              <a:buClr>
                <a:schemeClr val="dk1"/>
              </a:buClr>
              <a:buSzPts val="2400"/>
              <a:buNone/>
              <a:defRPr>
                <a:solidFill>
                  <a:schemeClr val="dk1"/>
                </a:solidFill>
              </a:defRPr>
            </a:lvl1pPr>
            <a:lvl2pPr lvl="1" algn="ctr" rtl="0">
              <a:lnSpc>
                <a:spcPct val="100000"/>
              </a:lnSpc>
              <a:spcBef>
                <a:spcPts val="0"/>
              </a:spcBef>
              <a:spcAft>
                <a:spcPts val="0"/>
              </a:spcAft>
              <a:buClr>
                <a:schemeClr val="dk1"/>
              </a:buClr>
              <a:buSzPts val="2100"/>
              <a:buNone/>
              <a:defRPr sz="2100">
                <a:solidFill>
                  <a:schemeClr val="dk1"/>
                </a:solidFill>
              </a:defRPr>
            </a:lvl2pPr>
            <a:lvl3pPr lvl="2" algn="ctr" rtl="0">
              <a:lnSpc>
                <a:spcPct val="100000"/>
              </a:lnSpc>
              <a:spcBef>
                <a:spcPts val="0"/>
              </a:spcBef>
              <a:spcAft>
                <a:spcPts val="0"/>
              </a:spcAft>
              <a:buClr>
                <a:schemeClr val="dk1"/>
              </a:buClr>
              <a:buSzPts val="2100"/>
              <a:buNone/>
              <a:defRPr sz="2100">
                <a:solidFill>
                  <a:schemeClr val="dk1"/>
                </a:solidFill>
              </a:defRPr>
            </a:lvl3pPr>
            <a:lvl4pPr lvl="3" algn="ctr" rtl="0">
              <a:lnSpc>
                <a:spcPct val="100000"/>
              </a:lnSpc>
              <a:spcBef>
                <a:spcPts val="0"/>
              </a:spcBef>
              <a:spcAft>
                <a:spcPts val="0"/>
              </a:spcAft>
              <a:buClr>
                <a:schemeClr val="dk1"/>
              </a:buClr>
              <a:buSzPts val="2100"/>
              <a:buNone/>
              <a:defRPr sz="2100">
                <a:solidFill>
                  <a:schemeClr val="dk1"/>
                </a:solidFill>
              </a:defRPr>
            </a:lvl4pPr>
            <a:lvl5pPr lvl="4" algn="ctr" rtl="0">
              <a:lnSpc>
                <a:spcPct val="100000"/>
              </a:lnSpc>
              <a:spcBef>
                <a:spcPts val="0"/>
              </a:spcBef>
              <a:spcAft>
                <a:spcPts val="0"/>
              </a:spcAft>
              <a:buClr>
                <a:schemeClr val="dk1"/>
              </a:buClr>
              <a:buSzPts val="2100"/>
              <a:buNone/>
              <a:defRPr sz="2100">
                <a:solidFill>
                  <a:schemeClr val="dk1"/>
                </a:solidFill>
              </a:defRPr>
            </a:lvl5pPr>
            <a:lvl6pPr lvl="5" algn="ctr" rtl="0">
              <a:lnSpc>
                <a:spcPct val="100000"/>
              </a:lnSpc>
              <a:spcBef>
                <a:spcPts val="0"/>
              </a:spcBef>
              <a:spcAft>
                <a:spcPts val="0"/>
              </a:spcAft>
              <a:buClr>
                <a:schemeClr val="dk1"/>
              </a:buClr>
              <a:buSzPts val="2100"/>
              <a:buNone/>
              <a:defRPr sz="2100">
                <a:solidFill>
                  <a:schemeClr val="dk1"/>
                </a:solidFill>
              </a:defRPr>
            </a:lvl6pPr>
            <a:lvl7pPr lvl="6" algn="ctr" rtl="0">
              <a:lnSpc>
                <a:spcPct val="100000"/>
              </a:lnSpc>
              <a:spcBef>
                <a:spcPts val="0"/>
              </a:spcBef>
              <a:spcAft>
                <a:spcPts val="0"/>
              </a:spcAft>
              <a:buClr>
                <a:schemeClr val="dk1"/>
              </a:buClr>
              <a:buSzPts val="2100"/>
              <a:buNone/>
              <a:defRPr sz="2100">
                <a:solidFill>
                  <a:schemeClr val="dk1"/>
                </a:solidFill>
              </a:defRPr>
            </a:lvl7pPr>
            <a:lvl8pPr lvl="7" algn="ctr" rtl="0">
              <a:lnSpc>
                <a:spcPct val="100000"/>
              </a:lnSpc>
              <a:spcBef>
                <a:spcPts val="0"/>
              </a:spcBef>
              <a:spcAft>
                <a:spcPts val="0"/>
              </a:spcAft>
              <a:buClr>
                <a:schemeClr val="dk1"/>
              </a:buClr>
              <a:buSzPts val="2100"/>
              <a:buNone/>
              <a:defRPr sz="2100">
                <a:solidFill>
                  <a:schemeClr val="dk1"/>
                </a:solidFill>
              </a:defRPr>
            </a:lvl8pPr>
            <a:lvl9pPr lvl="8" algn="ctr" rtl="0">
              <a:lnSpc>
                <a:spcPct val="100000"/>
              </a:lnSpc>
              <a:spcBef>
                <a:spcPts val="0"/>
              </a:spcBef>
              <a:spcAft>
                <a:spcPts val="0"/>
              </a:spcAft>
              <a:buClr>
                <a:schemeClr val="dk1"/>
              </a:buClr>
              <a:buSzPts val="2100"/>
              <a:buNone/>
              <a:defRPr sz="2100">
                <a:solidFill>
                  <a:schemeClr val="dk1"/>
                </a:solidFill>
              </a:defRPr>
            </a:lvl9pPr>
          </a:lstStyle>
          <a:p>
            <a:endParaRPr/>
          </a:p>
        </p:txBody>
      </p:sp>
      <p:sp>
        <p:nvSpPr>
          <p:cNvPr id="409" name="Google Shape;409;p26"/>
          <p:cNvSpPr txBox="1">
            <a:spLocks noGrp="1"/>
          </p:cNvSpPr>
          <p:nvPr>
            <p:ph type="title" idx="2" hasCustomPrompt="1"/>
          </p:nvPr>
        </p:nvSpPr>
        <p:spPr>
          <a:xfrm>
            <a:off x="4564075" y="2142789"/>
            <a:ext cx="3656100" cy="594000"/>
          </a:xfrm>
          <a:prstGeom prst="rect">
            <a:avLst/>
          </a:prstGeom>
          <a:noFill/>
        </p:spPr>
        <p:txBody>
          <a:bodyPr spcFirstLastPara="1" wrap="square" lIns="91425" tIns="91425" rIns="91425" bIns="91425" anchor="b" anchorCtr="0">
            <a:noAutofit/>
          </a:bodyPr>
          <a:lstStyle>
            <a:lvl1pPr lvl="0" algn="ctr" rtl="0">
              <a:lnSpc>
                <a:spcPct val="115000"/>
              </a:lnSpc>
              <a:spcBef>
                <a:spcPts val="0"/>
              </a:spcBef>
              <a:spcAft>
                <a:spcPts val="0"/>
              </a:spcAft>
              <a:buClr>
                <a:schemeClr val="lt1"/>
              </a:buClr>
              <a:buSzPts val="6000"/>
              <a:buNone/>
              <a:defRPr b="1">
                <a:latin typeface="Outfit"/>
                <a:ea typeface="Outfit"/>
                <a:cs typeface="Outfit"/>
                <a:sym typeface="Outfit"/>
              </a:defRPr>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
        <p:nvSpPr>
          <p:cNvPr id="410" name="Google Shape;410;p26"/>
          <p:cNvSpPr txBox="1">
            <a:spLocks noGrp="1"/>
          </p:cNvSpPr>
          <p:nvPr>
            <p:ph type="subTitle" idx="3"/>
          </p:nvPr>
        </p:nvSpPr>
        <p:spPr>
          <a:xfrm>
            <a:off x="4564075" y="2608573"/>
            <a:ext cx="3656100" cy="392100"/>
          </a:xfrm>
          <a:prstGeom prst="rect">
            <a:avLst/>
          </a:prstGeom>
        </p:spPr>
        <p:txBody>
          <a:bodyPr spcFirstLastPara="1" wrap="square" lIns="91425" tIns="91425" rIns="91425" bIns="91425" anchor="t" anchorCtr="0">
            <a:noAutofit/>
          </a:bodyPr>
          <a:lstStyle>
            <a:lvl1pPr lvl="0" algn="ctr" rtl="0">
              <a:spcBef>
                <a:spcPts val="0"/>
              </a:spcBef>
              <a:spcAft>
                <a:spcPts val="0"/>
              </a:spcAft>
              <a:buClr>
                <a:schemeClr val="dk1"/>
              </a:buClr>
              <a:buSzPts val="2400"/>
              <a:buNone/>
              <a:defRPr>
                <a:solidFill>
                  <a:schemeClr val="dk1"/>
                </a:solidFill>
              </a:defRPr>
            </a:lvl1pPr>
            <a:lvl2pPr lvl="1" algn="ctr" rtl="0">
              <a:lnSpc>
                <a:spcPct val="100000"/>
              </a:lnSpc>
              <a:spcBef>
                <a:spcPts val="0"/>
              </a:spcBef>
              <a:spcAft>
                <a:spcPts val="0"/>
              </a:spcAft>
              <a:buClr>
                <a:schemeClr val="dk1"/>
              </a:buClr>
              <a:buSzPts val="2100"/>
              <a:buNone/>
              <a:defRPr sz="2100">
                <a:solidFill>
                  <a:schemeClr val="dk1"/>
                </a:solidFill>
              </a:defRPr>
            </a:lvl2pPr>
            <a:lvl3pPr lvl="2" algn="ctr" rtl="0">
              <a:lnSpc>
                <a:spcPct val="100000"/>
              </a:lnSpc>
              <a:spcBef>
                <a:spcPts val="0"/>
              </a:spcBef>
              <a:spcAft>
                <a:spcPts val="0"/>
              </a:spcAft>
              <a:buClr>
                <a:schemeClr val="dk1"/>
              </a:buClr>
              <a:buSzPts val="2100"/>
              <a:buNone/>
              <a:defRPr sz="2100">
                <a:solidFill>
                  <a:schemeClr val="dk1"/>
                </a:solidFill>
              </a:defRPr>
            </a:lvl3pPr>
            <a:lvl4pPr lvl="3" algn="ctr" rtl="0">
              <a:lnSpc>
                <a:spcPct val="100000"/>
              </a:lnSpc>
              <a:spcBef>
                <a:spcPts val="0"/>
              </a:spcBef>
              <a:spcAft>
                <a:spcPts val="0"/>
              </a:spcAft>
              <a:buClr>
                <a:schemeClr val="dk1"/>
              </a:buClr>
              <a:buSzPts val="2100"/>
              <a:buNone/>
              <a:defRPr sz="2100">
                <a:solidFill>
                  <a:schemeClr val="dk1"/>
                </a:solidFill>
              </a:defRPr>
            </a:lvl4pPr>
            <a:lvl5pPr lvl="4" algn="ctr" rtl="0">
              <a:lnSpc>
                <a:spcPct val="100000"/>
              </a:lnSpc>
              <a:spcBef>
                <a:spcPts val="0"/>
              </a:spcBef>
              <a:spcAft>
                <a:spcPts val="0"/>
              </a:spcAft>
              <a:buClr>
                <a:schemeClr val="dk1"/>
              </a:buClr>
              <a:buSzPts val="2100"/>
              <a:buNone/>
              <a:defRPr sz="2100">
                <a:solidFill>
                  <a:schemeClr val="dk1"/>
                </a:solidFill>
              </a:defRPr>
            </a:lvl5pPr>
            <a:lvl6pPr lvl="5" algn="ctr" rtl="0">
              <a:lnSpc>
                <a:spcPct val="100000"/>
              </a:lnSpc>
              <a:spcBef>
                <a:spcPts val="0"/>
              </a:spcBef>
              <a:spcAft>
                <a:spcPts val="0"/>
              </a:spcAft>
              <a:buClr>
                <a:schemeClr val="dk1"/>
              </a:buClr>
              <a:buSzPts val="2100"/>
              <a:buNone/>
              <a:defRPr sz="2100">
                <a:solidFill>
                  <a:schemeClr val="dk1"/>
                </a:solidFill>
              </a:defRPr>
            </a:lvl6pPr>
            <a:lvl7pPr lvl="6" algn="ctr" rtl="0">
              <a:lnSpc>
                <a:spcPct val="100000"/>
              </a:lnSpc>
              <a:spcBef>
                <a:spcPts val="0"/>
              </a:spcBef>
              <a:spcAft>
                <a:spcPts val="0"/>
              </a:spcAft>
              <a:buClr>
                <a:schemeClr val="dk1"/>
              </a:buClr>
              <a:buSzPts val="2100"/>
              <a:buNone/>
              <a:defRPr sz="2100">
                <a:solidFill>
                  <a:schemeClr val="dk1"/>
                </a:solidFill>
              </a:defRPr>
            </a:lvl7pPr>
            <a:lvl8pPr lvl="7" algn="ctr" rtl="0">
              <a:lnSpc>
                <a:spcPct val="100000"/>
              </a:lnSpc>
              <a:spcBef>
                <a:spcPts val="0"/>
              </a:spcBef>
              <a:spcAft>
                <a:spcPts val="0"/>
              </a:spcAft>
              <a:buClr>
                <a:schemeClr val="dk1"/>
              </a:buClr>
              <a:buSzPts val="2100"/>
              <a:buNone/>
              <a:defRPr sz="2100">
                <a:solidFill>
                  <a:schemeClr val="dk1"/>
                </a:solidFill>
              </a:defRPr>
            </a:lvl8pPr>
            <a:lvl9pPr lvl="8" algn="ctr" rtl="0">
              <a:lnSpc>
                <a:spcPct val="100000"/>
              </a:lnSpc>
              <a:spcBef>
                <a:spcPts val="0"/>
              </a:spcBef>
              <a:spcAft>
                <a:spcPts val="0"/>
              </a:spcAft>
              <a:buClr>
                <a:schemeClr val="dk1"/>
              </a:buClr>
              <a:buSzPts val="2100"/>
              <a:buNone/>
              <a:defRPr sz="2100">
                <a:solidFill>
                  <a:schemeClr val="dk1"/>
                </a:solidFill>
              </a:defRPr>
            </a:lvl9pPr>
          </a:lstStyle>
          <a:p>
            <a:endParaRPr/>
          </a:p>
        </p:txBody>
      </p:sp>
      <p:sp>
        <p:nvSpPr>
          <p:cNvPr id="411" name="Google Shape;411;p26"/>
          <p:cNvSpPr txBox="1">
            <a:spLocks noGrp="1"/>
          </p:cNvSpPr>
          <p:nvPr>
            <p:ph type="title" idx="4" hasCustomPrompt="1"/>
          </p:nvPr>
        </p:nvSpPr>
        <p:spPr>
          <a:xfrm>
            <a:off x="4564075" y="3266405"/>
            <a:ext cx="3656100" cy="594000"/>
          </a:xfrm>
          <a:prstGeom prst="rect">
            <a:avLst/>
          </a:prstGeom>
          <a:noFill/>
        </p:spPr>
        <p:txBody>
          <a:bodyPr spcFirstLastPara="1" wrap="square" lIns="91425" tIns="91425" rIns="91425" bIns="91425" anchor="b" anchorCtr="0">
            <a:noAutofit/>
          </a:bodyPr>
          <a:lstStyle>
            <a:lvl1pPr lvl="0" algn="ctr" rtl="0">
              <a:lnSpc>
                <a:spcPct val="115000"/>
              </a:lnSpc>
              <a:spcBef>
                <a:spcPts val="0"/>
              </a:spcBef>
              <a:spcAft>
                <a:spcPts val="0"/>
              </a:spcAft>
              <a:buClr>
                <a:schemeClr val="lt1"/>
              </a:buClr>
              <a:buSzPts val="6000"/>
              <a:buNone/>
              <a:defRPr b="1">
                <a:latin typeface="Outfit"/>
                <a:ea typeface="Outfit"/>
                <a:cs typeface="Outfit"/>
                <a:sym typeface="Outfit"/>
              </a:defRPr>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
        <p:nvSpPr>
          <p:cNvPr id="412" name="Google Shape;412;p26"/>
          <p:cNvSpPr txBox="1">
            <a:spLocks noGrp="1"/>
          </p:cNvSpPr>
          <p:nvPr>
            <p:ph type="subTitle" idx="5"/>
          </p:nvPr>
        </p:nvSpPr>
        <p:spPr>
          <a:xfrm>
            <a:off x="4564075" y="3732226"/>
            <a:ext cx="3656100" cy="392100"/>
          </a:xfrm>
          <a:prstGeom prst="rect">
            <a:avLst/>
          </a:prstGeom>
        </p:spPr>
        <p:txBody>
          <a:bodyPr spcFirstLastPara="1" wrap="square" lIns="91425" tIns="91425" rIns="91425" bIns="91425" anchor="t" anchorCtr="0">
            <a:noAutofit/>
          </a:bodyPr>
          <a:lstStyle>
            <a:lvl1pPr lvl="0" algn="ctr" rtl="0">
              <a:spcBef>
                <a:spcPts val="0"/>
              </a:spcBef>
              <a:spcAft>
                <a:spcPts val="0"/>
              </a:spcAft>
              <a:buClr>
                <a:schemeClr val="dk1"/>
              </a:buClr>
              <a:buSzPts val="2400"/>
              <a:buNone/>
              <a:defRPr>
                <a:solidFill>
                  <a:schemeClr val="dk1"/>
                </a:solidFill>
              </a:defRPr>
            </a:lvl1pPr>
            <a:lvl2pPr lvl="1" algn="ctr" rtl="0">
              <a:lnSpc>
                <a:spcPct val="100000"/>
              </a:lnSpc>
              <a:spcBef>
                <a:spcPts val="0"/>
              </a:spcBef>
              <a:spcAft>
                <a:spcPts val="0"/>
              </a:spcAft>
              <a:buClr>
                <a:schemeClr val="dk1"/>
              </a:buClr>
              <a:buSzPts val="2100"/>
              <a:buNone/>
              <a:defRPr sz="2100">
                <a:solidFill>
                  <a:schemeClr val="dk1"/>
                </a:solidFill>
              </a:defRPr>
            </a:lvl2pPr>
            <a:lvl3pPr lvl="2" algn="ctr" rtl="0">
              <a:lnSpc>
                <a:spcPct val="100000"/>
              </a:lnSpc>
              <a:spcBef>
                <a:spcPts val="0"/>
              </a:spcBef>
              <a:spcAft>
                <a:spcPts val="0"/>
              </a:spcAft>
              <a:buClr>
                <a:schemeClr val="dk1"/>
              </a:buClr>
              <a:buSzPts val="2100"/>
              <a:buNone/>
              <a:defRPr sz="2100">
                <a:solidFill>
                  <a:schemeClr val="dk1"/>
                </a:solidFill>
              </a:defRPr>
            </a:lvl3pPr>
            <a:lvl4pPr lvl="3" algn="ctr" rtl="0">
              <a:lnSpc>
                <a:spcPct val="100000"/>
              </a:lnSpc>
              <a:spcBef>
                <a:spcPts val="0"/>
              </a:spcBef>
              <a:spcAft>
                <a:spcPts val="0"/>
              </a:spcAft>
              <a:buClr>
                <a:schemeClr val="dk1"/>
              </a:buClr>
              <a:buSzPts val="2100"/>
              <a:buNone/>
              <a:defRPr sz="2100">
                <a:solidFill>
                  <a:schemeClr val="dk1"/>
                </a:solidFill>
              </a:defRPr>
            </a:lvl4pPr>
            <a:lvl5pPr lvl="4" algn="ctr" rtl="0">
              <a:lnSpc>
                <a:spcPct val="100000"/>
              </a:lnSpc>
              <a:spcBef>
                <a:spcPts val="0"/>
              </a:spcBef>
              <a:spcAft>
                <a:spcPts val="0"/>
              </a:spcAft>
              <a:buClr>
                <a:schemeClr val="dk1"/>
              </a:buClr>
              <a:buSzPts val="2100"/>
              <a:buNone/>
              <a:defRPr sz="2100">
                <a:solidFill>
                  <a:schemeClr val="dk1"/>
                </a:solidFill>
              </a:defRPr>
            </a:lvl5pPr>
            <a:lvl6pPr lvl="5" algn="ctr" rtl="0">
              <a:lnSpc>
                <a:spcPct val="100000"/>
              </a:lnSpc>
              <a:spcBef>
                <a:spcPts val="0"/>
              </a:spcBef>
              <a:spcAft>
                <a:spcPts val="0"/>
              </a:spcAft>
              <a:buClr>
                <a:schemeClr val="dk1"/>
              </a:buClr>
              <a:buSzPts val="2100"/>
              <a:buNone/>
              <a:defRPr sz="2100">
                <a:solidFill>
                  <a:schemeClr val="dk1"/>
                </a:solidFill>
              </a:defRPr>
            </a:lvl6pPr>
            <a:lvl7pPr lvl="6" algn="ctr" rtl="0">
              <a:lnSpc>
                <a:spcPct val="100000"/>
              </a:lnSpc>
              <a:spcBef>
                <a:spcPts val="0"/>
              </a:spcBef>
              <a:spcAft>
                <a:spcPts val="0"/>
              </a:spcAft>
              <a:buClr>
                <a:schemeClr val="dk1"/>
              </a:buClr>
              <a:buSzPts val="2100"/>
              <a:buNone/>
              <a:defRPr sz="2100">
                <a:solidFill>
                  <a:schemeClr val="dk1"/>
                </a:solidFill>
              </a:defRPr>
            </a:lvl7pPr>
            <a:lvl8pPr lvl="7" algn="ctr" rtl="0">
              <a:lnSpc>
                <a:spcPct val="100000"/>
              </a:lnSpc>
              <a:spcBef>
                <a:spcPts val="0"/>
              </a:spcBef>
              <a:spcAft>
                <a:spcPts val="0"/>
              </a:spcAft>
              <a:buClr>
                <a:schemeClr val="dk1"/>
              </a:buClr>
              <a:buSzPts val="2100"/>
              <a:buNone/>
              <a:defRPr sz="2100">
                <a:solidFill>
                  <a:schemeClr val="dk1"/>
                </a:solidFill>
              </a:defRPr>
            </a:lvl8pPr>
            <a:lvl9pPr lvl="8" algn="ctr" rtl="0">
              <a:lnSpc>
                <a:spcPct val="100000"/>
              </a:lnSpc>
              <a:spcBef>
                <a:spcPts val="0"/>
              </a:spcBef>
              <a:spcAft>
                <a:spcPts val="0"/>
              </a:spcAft>
              <a:buClr>
                <a:schemeClr val="dk1"/>
              </a:buClr>
              <a:buSzPts val="2100"/>
              <a:buNone/>
              <a:defRPr sz="2100">
                <a:solidFill>
                  <a:schemeClr val="dk1"/>
                </a:solidFill>
              </a:defRPr>
            </a:lvl9pPr>
          </a:lstStyle>
          <a:p>
            <a:endParaRPr/>
          </a:p>
        </p:txBody>
      </p:sp>
      <p:grpSp>
        <p:nvGrpSpPr>
          <p:cNvPr id="413" name="Google Shape;413;p26"/>
          <p:cNvGrpSpPr/>
          <p:nvPr/>
        </p:nvGrpSpPr>
        <p:grpSpPr>
          <a:xfrm>
            <a:off x="1851721" y="-239406"/>
            <a:ext cx="8061440" cy="6696329"/>
            <a:chOff x="1851721" y="-239406"/>
            <a:chExt cx="8061440" cy="6696329"/>
          </a:xfrm>
        </p:grpSpPr>
        <p:sp>
          <p:nvSpPr>
            <p:cNvPr id="414" name="Google Shape;414;p26"/>
            <p:cNvSpPr/>
            <p:nvPr/>
          </p:nvSpPr>
          <p:spPr>
            <a:xfrm>
              <a:off x="4835861" y="-239406"/>
              <a:ext cx="5077300" cy="1945950"/>
            </a:xfrm>
            <a:custGeom>
              <a:avLst/>
              <a:gdLst/>
              <a:ahLst/>
              <a:cxnLst/>
              <a:rect l="l" t="t" r="r" b="b"/>
              <a:pathLst>
                <a:path w="203092" h="77838" extrusionOk="0">
                  <a:moveTo>
                    <a:pt x="17867" y="16478"/>
                  </a:moveTo>
                  <a:cubicBezTo>
                    <a:pt x="32599" y="19399"/>
                    <a:pt x="75335" y="17812"/>
                    <a:pt x="99020" y="21050"/>
                  </a:cubicBezTo>
                  <a:cubicBezTo>
                    <a:pt x="122706" y="24289"/>
                    <a:pt x="143978" y="26638"/>
                    <a:pt x="159980" y="35909"/>
                  </a:cubicBezTo>
                  <a:cubicBezTo>
                    <a:pt x="175982" y="45180"/>
                    <a:pt x="187984" y="72422"/>
                    <a:pt x="195032" y="76676"/>
                  </a:cubicBezTo>
                  <a:cubicBezTo>
                    <a:pt x="202081" y="80931"/>
                    <a:pt x="202144" y="72295"/>
                    <a:pt x="202271" y="61436"/>
                  </a:cubicBezTo>
                  <a:cubicBezTo>
                    <a:pt x="202398" y="50578"/>
                    <a:pt x="206018" y="21685"/>
                    <a:pt x="195794" y="11525"/>
                  </a:cubicBezTo>
                  <a:cubicBezTo>
                    <a:pt x="185571" y="1365"/>
                    <a:pt x="171791" y="1810"/>
                    <a:pt x="140930" y="476"/>
                  </a:cubicBezTo>
                  <a:cubicBezTo>
                    <a:pt x="110069" y="-857"/>
                    <a:pt x="31139" y="857"/>
                    <a:pt x="10628" y="3524"/>
                  </a:cubicBezTo>
                  <a:cubicBezTo>
                    <a:pt x="-9882" y="6191"/>
                    <a:pt x="3135" y="13557"/>
                    <a:pt x="17867" y="16478"/>
                  </a:cubicBezTo>
                  <a:close/>
                </a:path>
              </a:pathLst>
            </a:custGeom>
            <a:solidFill>
              <a:srgbClr val="D85A2E">
                <a:alpha val="9500"/>
              </a:srgbClr>
            </a:solidFill>
            <a:ln>
              <a:noFill/>
            </a:ln>
          </p:spPr>
          <p:txBody>
            <a:bodyPr/>
            <a:lstStyle/>
            <a:p>
              <a:endParaRPr lang="en-US"/>
            </a:p>
          </p:txBody>
        </p:sp>
        <p:sp>
          <p:nvSpPr>
            <p:cNvPr id="415" name="Google Shape;415;p26"/>
            <p:cNvSpPr/>
            <p:nvPr/>
          </p:nvSpPr>
          <p:spPr>
            <a:xfrm rot="-5642182">
              <a:off x="2373216" y="4232100"/>
              <a:ext cx="1669371" cy="2601309"/>
            </a:xfrm>
            <a:custGeom>
              <a:avLst/>
              <a:gdLst/>
              <a:ahLst/>
              <a:cxnLst/>
              <a:rect l="l" t="t" r="r" b="b"/>
              <a:pathLst>
                <a:path w="44510" h="69358" extrusionOk="0">
                  <a:moveTo>
                    <a:pt x="25479" y="175"/>
                  </a:moveTo>
                  <a:cubicBezTo>
                    <a:pt x="20717" y="874"/>
                    <a:pt x="16716" y="7351"/>
                    <a:pt x="12525" y="14272"/>
                  </a:cubicBezTo>
                  <a:cubicBezTo>
                    <a:pt x="8334" y="21194"/>
                    <a:pt x="1413" y="32814"/>
                    <a:pt x="333" y="41704"/>
                  </a:cubicBezTo>
                  <a:cubicBezTo>
                    <a:pt x="-746" y="50594"/>
                    <a:pt x="1476" y="63993"/>
                    <a:pt x="6048" y="67612"/>
                  </a:cubicBezTo>
                  <a:cubicBezTo>
                    <a:pt x="10620" y="71232"/>
                    <a:pt x="21542" y="68438"/>
                    <a:pt x="27765" y="63421"/>
                  </a:cubicBezTo>
                  <a:cubicBezTo>
                    <a:pt x="33988" y="58405"/>
                    <a:pt x="41164" y="46403"/>
                    <a:pt x="43386" y="37513"/>
                  </a:cubicBezTo>
                  <a:cubicBezTo>
                    <a:pt x="45609" y="28623"/>
                    <a:pt x="44085" y="16304"/>
                    <a:pt x="41100" y="10081"/>
                  </a:cubicBezTo>
                  <a:cubicBezTo>
                    <a:pt x="38116" y="3858"/>
                    <a:pt x="30242" y="-523"/>
                    <a:pt x="25479" y="175"/>
                  </a:cubicBezTo>
                  <a:close/>
                </a:path>
              </a:pathLst>
            </a:custGeom>
            <a:solidFill>
              <a:srgbClr val="D85A2E">
                <a:alpha val="9500"/>
              </a:srgbClr>
            </a:solidFill>
            <a:ln>
              <a:noFill/>
            </a:ln>
          </p:spPr>
          <p:txBody>
            <a:bodyPr/>
            <a:lstStyle/>
            <a:p>
              <a:endParaRPr lang="en-US"/>
            </a:p>
          </p:txBody>
        </p:sp>
      </p:grpSp>
      <p:grpSp>
        <p:nvGrpSpPr>
          <p:cNvPr id="416" name="Google Shape;416;p26"/>
          <p:cNvGrpSpPr/>
          <p:nvPr/>
        </p:nvGrpSpPr>
        <p:grpSpPr>
          <a:xfrm>
            <a:off x="-689200" y="219136"/>
            <a:ext cx="9425450" cy="5118114"/>
            <a:chOff x="-689200" y="219136"/>
            <a:chExt cx="9425450" cy="5118114"/>
          </a:xfrm>
        </p:grpSpPr>
        <p:grpSp>
          <p:nvGrpSpPr>
            <p:cNvPr id="417" name="Google Shape;417;p26"/>
            <p:cNvGrpSpPr/>
            <p:nvPr/>
          </p:nvGrpSpPr>
          <p:grpSpPr>
            <a:xfrm>
              <a:off x="-689200" y="219136"/>
              <a:ext cx="2804862" cy="358500"/>
              <a:chOff x="-1112825" y="247711"/>
              <a:chExt cx="2804862" cy="358500"/>
            </a:xfrm>
          </p:grpSpPr>
          <p:cxnSp>
            <p:nvCxnSpPr>
              <p:cNvPr id="418" name="Google Shape;418;p26"/>
              <p:cNvCxnSpPr/>
              <p:nvPr/>
            </p:nvCxnSpPr>
            <p:spPr>
              <a:xfrm>
                <a:off x="-1112825" y="602551"/>
                <a:ext cx="1305600" cy="0"/>
              </a:xfrm>
              <a:prstGeom prst="straightConnector1">
                <a:avLst/>
              </a:prstGeom>
              <a:noFill/>
              <a:ln w="28575" cap="flat" cmpd="sng">
                <a:solidFill>
                  <a:schemeClr val="dk2"/>
                </a:solidFill>
                <a:prstDash val="solid"/>
                <a:round/>
                <a:headEnd type="none" w="med" len="med"/>
                <a:tailEnd type="none" w="med" len="med"/>
              </a:ln>
            </p:spPr>
          </p:cxnSp>
          <p:cxnSp>
            <p:nvCxnSpPr>
              <p:cNvPr id="419" name="Google Shape;419;p26"/>
              <p:cNvCxnSpPr/>
              <p:nvPr/>
            </p:nvCxnSpPr>
            <p:spPr>
              <a:xfrm rot="10800000" flipH="1">
                <a:off x="186336" y="247711"/>
                <a:ext cx="358500" cy="358500"/>
              </a:xfrm>
              <a:prstGeom prst="straightConnector1">
                <a:avLst/>
              </a:prstGeom>
              <a:noFill/>
              <a:ln w="28575" cap="flat" cmpd="sng">
                <a:solidFill>
                  <a:schemeClr val="dk2"/>
                </a:solidFill>
                <a:prstDash val="solid"/>
                <a:round/>
                <a:headEnd type="none" w="med" len="med"/>
                <a:tailEnd type="none" w="med" len="med"/>
              </a:ln>
            </p:spPr>
          </p:cxnSp>
          <p:cxnSp>
            <p:nvCxnSpPr>
              <p:cNvPr id="420" name="Google Shape;420;p26"/>
              <p:cNvCxnSpPr/>
              <p:nvPr/>
            </p:nvCxnSpPr>
            <p:spPr>
              <a:xfrm>
                <a:off x="535237" y="251830"/>
                <a:ext cx="1156800" cy="0"/>
              </a:xfrm>
              <a:prstGeom prst="straightConnector1">
                <a:avLst/>
              </a:prstGeom>
              <a:noFill/>
              <a:ln w="28575" cap="flat" cmpd="sng">
                <a:solidFill>
                  <a:schemeClr val="dk2"/>
                </a:solidFill>
                <a:prstDash val="solid"/>
                <a:round/>
                <a:headEnd type="none" w="med" len="med"/>
                <a:tailEnd type="triangle" w="med" len="med"/>
              </a:ln>
            </p:spPr>
          </p:cxnSp>
        </p:grpSp>
        <p:cxnSp>
          <p:nvCxnSpPr>
            <p:cNvPr id="421" name="Google Shape;421;p26"/>
            <p:cNvCxnSpPr/>
            <p:nvPr/>
          </p:nvCxnSpPr>
          <p:spPr>
            <a:xfrm rot="10800000">
              <a:off x="8736250" y="4381450"/>
              <a:ext cx="0" cy="955800"/>
            </a:xfrm>
            <a:prstGeom prst="straightConnector1">
              <a:avLst/>
            </a:prstGeom>
            <a:noFill/>
            <a:ln w="28575" cap="flat" cmpd="sng">
              <a:solidFill>
                <a:schemeClr val="dk2"/>
              </a:solidFill>
              <a:prstDash val="solid"/>
              <a:round/>
              <a:headEnd type="none" w="med" len="med"/>
              <a:tailEnd type="triangle" w="med" len="med"/>
            </a:ln>
          </p:spPr>
        </p:cxnSp>
      </p:gr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ackground">
  <p:cSld name="CUSTOM_7">
    <p:spTree>
      <p:nvGrpSpPr>
        <p:cNvPr id="1" name="Shape 436"/>
        <p:cNvGrpSpPr/>
        <p:nvPr/>
      </p:nvGrpSpPr>
      <p:grpSpPr>
        <a:xfrm>
          <a:off x="0" y="0"/>
          <a:ext cx="0" cy="0"/>
          <a:chOff x="0" y="0"/>
          <a:chExt cx="0" cy="0"/>
        </a:xfrm>
      </p:grpSpPr>
      <p:grpSp>
        <p:nvGrpSpPr>
          <p:cNvPr id="437" name="Google Shape;437;p28"/>
          <p:cNvGrpSpPr/>
          <p:nvPr/>
        </p:nvGrpSpPr>
        <p:grpSpPr>
          <a:xfrm>
            <a:off x="-1575501" y="-239406"/>
            <a:ext cx="11488662" cy="6563603"/>
            <a:chOff x="-1575501" y="-239406"/>
            <a:chExt cx="11488662" cy="6563603"/>
          </a:xfrm>
        </p:grpSpPr>
        <p:sp>
          <p:nvSpPr>
            <p:cNvPr id="438" name="Google Shape;438;p28"/>
            <p:cNvSpPr/>
            <p:nvPr/>
          </p:nvSpPr>
          <p:spPr>
            <a:xfrm rot="-409635">
              <a:off x="-1427111" y="3536967"/>
              <a:ext cx="2519743" cy="2646845"/>
            </a:xfrm>
            <a:custGeom>
              <a:avLst/>
              <a:gdLst/>
              <a:ahLst/>
              <a:cxnLst/>
              <a:rect l="l" t="t" r="r" b="b"/>
              <a:pathLst>
                <a:path w="76364" h="80216" extrusionOk="0">
                  <a:moveTo>
                    <a:pt x="35184" y="48"/>
                  </a:moveTo>
                  <a:cubicBezTo>
                    <a:pt x="40963" y="239"/>
                    <a:pt x="48202" y="3922"/>
                    <a:pt x="53472" y="6906"/>
                  </a:cubicBezTo>
                  <a:cubicBezTo>
                    <a:pt x="58743" y="9891"/>
                    <a:pt x="63378" y="14018"/>
                    <a:pt x="66807" y="17955"/>
                  </a:cubicBezTo>
                  <a:cubicBezTo>
                    <a:pt x="70236" y="21892"/>
                    <a:pt x="72459" y="25893"/>
                    <a:pt x="74046" y="30528"/>
                  </a:cubicBezTo>
                  <a:cubicBezTo>
                    <a:pt x="75634" y="35164"/>
                    <a:pt x="76396" y="40371"/>
                    <a:pt x="76332" y="45768"/>
                  </a:cubicBezTo>
                  <a:cubicBezTo>
                    <a:pt x="76269" y="51166"/>
                    <a:pt x="75380" y="58341"/>
                    <a:pt x="73665" y="62913"/>
                  </a:cubicBezTo>
                  <a:cubicBezTo>
                    <a:pt x="71951" y="67485"/>
                    <a:pt x="68903" y="70660"/>
                    <a:pt x="66045" y="73200"/>
                  </a:cubicBezTo>
                  <a:cubicBezTo>
                    <a:pt x="63188" y="75740"/>
                    <a:pt x="60521" y="77010"/>
                    <a:pt x="56520" y="78153"/>
                  </a:cubicBezTo>
                  <a:cubicBezTo>
                    <a:pt x="52520" y="79296"/>
                    <a:pt x="48075" y="80376"/>
                    <a:pt x="42042" y="80058"/>
                  </a:cubicBezTo>
                  <a:cubicBezTo>
                    <a:pt x="36010" y="79741"/>
                    <a:pt x="26231" y="79423"/>
                    <a:pt x="20325" y="76248"/>
                  </a:cubicBezTo>
                  <a:cubicBezTo>
                    <a:pt x="14420" y="73073"/>
                    <a:pt x="9911" y="69581"/>
                    <a:pt x="6609" y="61008"/>
                  </a:cubicBezTo>
                  <a:cubicBezTo>
                    <a:pt x="3307" y="52436"/>
                    <a:pt x="-1519" y="34021"/>
                    <a:pt x="513" y="24813"/>
                  </a:cubicBezTo>
                  <a:cubicBezTo>
                    <a:pt x="2545" y="15606"/>
                    <a:pt x="13023" y="9891"/>
                    <a:pt x="18801" y="5763"/>
                  </a:cubicBezTo>
                  <a:cubicBezTo>
                    <a:pt x="24580" y="1636"/>
                    <a:pt x="29406" y="-142"/>
                    <a:pt x="35184" y="48"/>
                  </a:cubicBezTo>
                  <a:close/>
                </a:path>
              </a:pathLst>
            </a:custGeom>
            <a:solidFill>
              <a:srgbClr val="D85A2E">
                <a:alpha val="9500"/>
              </a:srgbClr>
            </a:solidFill>
            <a:ln>
              <a:noFill/>
            </a:ln>
          </p:spPr>
        </p:sp>
        <p:sp>
          <p:nvSpPr>
            <p:cNvPr id="439" name="Google Shape;439;p28"/>
            <p:cNvSpPr/>
            <p:nvPr/>
          </p:nvSpPr>
          <p:spPr>
            <a:xfrm>
              <a:off x="4835861" y="-239406"/>
              <a:ext cx="5077300" cy="1945950"/>
            </a:xfrm>
            <a:custGeom>
              <a:avLst/>
              <a:gdLst/>
              <a:ahLst/>
              <a:cxnLst/>
              <a:rect l="l" t="t" r="r" b="b"/>
              <a:pathLst>
                <a:path w="203092" h="77838" extrusionOk="0">
                  <a:moveTo>
                    <a:pt x="17867" y="16478"/>
                  </a:moveTo>
                  <a:cubicBezTo>
                    <a:pt x="32599" y="19399"/>
                    <a:pt x="75335" y="17812"/>
                    <a:pt x="99020" y="21050"/>
                  </a:cubicBezTo>
                  <a:cubicBezTo>
                    <a:pt x="122706" y="24289"/>
                    <a:pt x="143978" y="26638"/>
                    <a:pt x="159980" y="35909"/>
                  </a:cubicBezTo>
                  <a:cubicBezTo>
                    <a:pt x="175982" y="45180"/>
                    <a:pt x="187984" y="72422"/>
                    <a:pt x="195032" y="76676"/>
                  </a:cubicBezTo>
                  <a:cubicBezTo>
                    <a:pt x="202081" y="80931"/>
                    <a:pt x="202144" y="72295"/>
                    <a:pt x="202271" y="61436"/>
                  </a:cubicBezTo>
                  <a:cubicBezTo>
                    <a:pt x="202398" y="50578"/>
                    <a:pt x="206018" y="21685"/>
                    <a:pt x="195794" y="11525"/>
                  </a:cubicBezTo>
                  <a:cubicBezTo>
                    <a:pt x="185571" y="1365"/>
                    <a:pt x="171791" y="1810"/>
                    <a:pt x="140930" y="476"/>
                  </a:cubicBezTo>
                  <a:cubicBezTo>
                    <a:pt x="110069" y="-857"/>
                    <a:pt x="31139" y="857"/>
                    <a:pt x="10628" y="3524"/>
                  </a:cubicBezTo>
                  <a:cubicBezTo>
                    <a:pt x="-9882" y="6191"/>
                    <a:pt x="3135" y="13557"/>
                    <a:pt x="17867" y="16478"/>
                  </a:cubicBezTo>
                  <a:close/>
                </a:path>
              </a:pathLst>
            </a:custGeom>
            <a:solidFill>
              <a:srgbClr val="D85A2E">
                <a:alpha val="9500"/>
              </a:srgbClr>
            </a:solidFill>
            <a:ln>
              <a:noFill/>
            </a:ln>
          </p:spPr>
        </p:sp>
      </p:grpSp>
      <p:grpSp>
        <p:nvGrpSpPr>
          <p:cNvPr id="440" name="Google Shape;440;p28"/>
          <p:cNvGrpSpPr/>
          <p:nvPr/>
        </p:nvGrpSpPr>
        <p:grpSpPr>
          <a:xfrm>
            <a:off x="448444" y="-97914"/>
            <a:ext cx="9978381" cy="5064999"/>
            <a:chOff x="448444" y="-97914"/>
            <a:chExt cx="9978381" cy="5064999"/>
          </a:xfrm>
        </p:grpSpPr>
        <p:grpSp>
          <p:nvGrpSpPr>
            <p:cNvPr id="441" name="Google Shape;441;p28"/>
            <p:cNvGrpSpPr/>
            <p:nvPr/>
          </p:nvGrpSpPr>
          <p:grpSpPr>
            <a:xfrm rot="10800000">
              <a:off x="7621963" y="4608586"/>
              <a:ext cx="2804862" cy="358500"/>
              <a:chOff x="-1112825" y="247711"/>
              <a:chExt cx="2804862" cy="358500"/>
            </a:xfrm>
          </p:grpSpPr>
          <p:cxnSp>
            <p:nvCxnSpPr>
              <p:cNvPr id="442" name="Google Shape;442;p28"/>
              <p:cNvCxnSpPr/>
              <p:nvPr/>
            </p:nvCxnSpPr>
            <p:spPr>
              <a:xfrm>
                <a:off x="-1112825" y="602551"/>
                <a:ext cx="1305600" cy="0"/>
              </a:xfrm>
              <a:prstGeom prst="straightConnector1">
                <a:avLst/>
              </a:prstGeom>
              <a:noFill/>
              <a:ln w="28575" cap="flat" cmpd="sng">
                <a:solidFill>
                  <a:schemeClr val="dk2"/>
                </a:solidFill>
                <a:prstDash val="solid"/>
                <a:round/>
                <a:headEnd type="none" w="med" len="med"/>
                <a:tailEnd type="none" w="med" len="med"/>
              </a:ln>
            </p:spPr>
          </p:cxnSp>
          <p:cxnSp>
            <p:nvCxnSpPr>
              <p:cNvPr id="443" name="Google Shape;443;p28"/>
              <p:cNvCxnSpPr/>
              <p:nvPr/>
            </p:nvCxnSpPr>
            <p:spPr>
              <a:xfrm rot="10800000" flipH="1">
                <a:off x="186336" y="247711"/>
                <a:ext cx="358500" cy="358500"/>
              </a:xfrm>
              <a:prstGeom prst="straightConnector1">
                <a:avLst/>
              </a:prstGeom>
              <a:noFill/>
              <a:ln w="28575" cap="flat" cmpd="sng">
                <a:solidFill>
                  <a:schemeClr val="dk2"/>
                </a:solidFill>
                <a:prstDash val="solid"/>
                <a:round/>
                <a:headEnd type="none" w="med" len="med"/>
                <a:tailEnd type="none" w="med" len="med"/>
              </a:ln>
            </p:spPr>
          </p:cxnSp>
          <p:cxnSp>
            <p:nvCxnSpPr>
              <p:cNvPr id="444" name="Google Shape;444;p28"/>
              <p:cNvCxnSpPr/>
              <p:nvPr/>
            </p:nvCxnSpPr>
            <p:spPr>
              <a:xfrm>
                <a:off x="535237" y="251830"/>
                <a:ext cx="1156800" cy="0"/>
              </a:xfrm>
              <a:prstGeom prst="straightConnector1">
                <a:avLst/>
              </a:prstGeom>
              <a:noFill/>
              <a:ln w="28575" cap="flat" cmpd="sng">
                <a:solidFill>
                  <a:schemeClr val="dk2"/>
                </a:solidFill>
                <a:prstDash val="solid"/>
                <a:round/>
                <a:headEnd type="none" w="med" len="med"/>
                <a:tailEnd type="triangle" w="med" len="med"/>
              </a:ln>
            </p:spPr>
          </p:cxnSp>
        </p:grpSp>
        <p:grpSp>
          <p:nvGrpSpPr>
            <p:cNvPr id="445" name="Google Shape;445;p28"/>
            <p:cNvGrpSpPr/>
            <p:nvPr/>
          </p:nvGrpSpPr>
          <p:grpSpPr>
            <a:xfrm rot="5400000">
              <a:off x="122820" y="227710"/>
              <a:ext cx="916018" cy="264770"/>
              <a:chOff x="8247922" y="4580588"/>
              <a:chExt cx="621703" cy="179712"/>
            </a:xfrm>
          </p:grpSpPr>
          <p:sp>
            <p:nvSpPr>
              <p:cNvPr id="446" name="Google Shape;446;p28"/>
              <p:cNvSpPr/>
              <p:nvPr/>
            </p:nvSpPr>
            <p:spPr>
              <a:xfrm>
                <a:off x="8247922" y="4580588"/>
                <a:ext cx="531697" cy="140109"/>
              </a:xfrm>
              <a:custGeom>
                <a:avLst/>
                <a:gdLst/>
                <a:ahLst/>
                <a:cxnLst/>
                <a:rect l="l" t="t" r="r" b="b"/>
                <a:pathLst>
                  <a:path w="740" h="195" extrusionOk="0">
                    <a:moveTo>
                      <a:pt x="740" y="195"/>
                    </a:moveTo>
                    <a:lnTo>
                      <a:pt x="363" y="195"/>
                    </a:lnTo>
                    <a:lnTo>
                      <a:pt x="270" y="31"/>
                    </a:lnTo>
                    <a:lnTo>
                      <a:pt x="0" y="31"/>
                    </a:lnTo>
                    <a:lnTo>
                      <a:pt x="0" y="0"/>
                    </a:lnTo>
                    <a:lnTo>
                      <a:pt x="287" y="0"/>
                    </a:lnTo>
                    <a:lnTo>
                      <a:pt x="382" y="166"/>
                    </a:lnTo>
                    <a:lnTo>
                      <a:pt x="740" y="166"/>
                    </a:lnTo>
                    <a:lnTo>
                      <a:pt x="740" y="195"/>
                    </a:lnTo>
                    <a:close/>
                  </a:path>
                </a:pathLst>
              </a:custGeom>
              <a:solidFill>
                <a:schemeClr val="dk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47" name="Google Shape;447;p28"/>
              <p:cNvSpPr/>
              <p:nvPr/>
            </p:nvSpPr>
            <p:spPr>
              <a:xfrm>
                <a:off x="8688425" y="4661000"/>
                <a:ext cx="181200" cy="99300"/>
              </a:xfrm>
              <a:prstGeom prst="rightArrow">
                <a:avLst>
                  <a:gd name="adj1" fmla="val 0"/>
                  <a:gd name="adj2" fmla="val 141742"/>
                </a:avLst>
              </a:prstGeom>
              <a:solidFill>
                <a:schemeClr val="dk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Outfit Light"/>
                  <a:ea typeface="Outfit Light"/>
                  <a:cs typeface="Outfit Light"/>
                  <a:sym typeface="Outfit Light"/>
                </a:endParaRPr>
              </a:p>
            </p:txBody>
          </p:sp>
        </p:grpSp>
      </p:grpSp>
      <p:grpSp>
        <p:nvGrpSpPr>
          <p:cNvPr id="448" name="Google Shape;448;p28"/>
          <p:cNvGrpSpPr/>
          <p:nvPr/>
        </p:nvGrpSpPr>
        <p:grpSpPr>
          <a:xfrm>
            <a:off x="186053" y="3744012"/>
            <a:ext cx="879748" cy="1135545"/>
            <a:chOff x="8177528" y="105462"/>
            <a:chExt cx="879748" cy="1135545"/>
          </a:xfrm>
        </p:grpSpPr>
        <p:grpSp>
          <p:nvGrpSpPr>
            <p:cNvPr id="449" name="Google Shape;449;p28"/>
            <p:cNvGrpSpPr/>
            <p:nvPr/>
          </p:nvGrpSpPr>
          <p:grpSpPr>
            <a:xfrm>
              <a:off x="8485596" y="723846"/>
              <a:ext cx="571680" cy="517161"/>
              <a:chOff x="6618696" y="2333571"/>
              <a:chExt cx="571680" cy="517161"/>
            </a:xfrm>
          </p:grpSpPr>
          <p:sp>
            <p:nvSpPr>
              <p:cNvPr id="450" name="Google Shape;450;p28"/>
              <p:cNvSpPr/>
              <p:nvPr/>
            </p:nvSpPr>
            <p:spPr>
              <a:xfrm>
                <a:off x="6618696" y="2350281"/>
                <a:ext cx="554970" cy="500450"/>
              </a:xfrm>
              <a:custGeom>
                <a:avLst/>
                <a:gdLst/>
                <a:ahLst/>
                <a:cxnLst/>
                <a:rect l="l" t="t" r="r" b="b"/>
                <a:pathLst>
                  <a:path w="266" h="240" extrusionOk="0">
                    <a:moveTo>
                      <a:pt x="171" y="74"/>
                    </a:moveTo>
                    <a:cubicBezTo>
                      <a:pt x="226" y="119"/>
                      <a:pt x="266" y="163"/>
                      <a:pt x="249" y="193"/>
                    </a:cubicBezTo>
                    <a:cubicBezTo>
                      <a:pt x="248" y="195"/>
                      <a:pt x="236" y="210"/>
                      <a:pt x="234" y="212"/>
                    </a:cubicBezTo>
                    <a:cubicBezTo>
                      <a:pt x="211" y="240"/>
                      <a:pt x="145" y="225"/>
                      <a:pt x="87" y="178"/>
                    </a:cubicBezTo>
                    <a:cubicBezTo>
                      <a:pt x="28" y="130"/>
                      <a:pt x="0" y="69"/>
                      <a:pt x="23" y="40"/>
                    </a:cubicBezTo>
                    <a:cubicBezTo>
                      <a:pt x="25" y="38"/>
                      <a:pt x="38" y="21"/>
                      <a:pt x="40" y="19"/>
                    </a:cubicBezTo>
                    <a:cubicBezTo>
                      <a:pt x="68" y="0"/>
                      <a:pt x="117" y="31"/>
                      <a:pt x="171" y="74"/>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51" name="Google Shape;451;p28"/>
              <p:cNvSpPr/>
              <p:nvPr/>
            </p:nvSpPr>
            <p:spPr>
              <a:xfrm>
                <a:off x="6652117" y="2333571"/>
                <a:ext cx="538258" cy="475823"/>
              </a:xfrm>
              <a:custGeom>
                <a:avLst/>
                <a:gdLst/>
                <a:ahLst/>
                <a:cxnLst/>
                <a:rect l="l" t="t" r="r" b="b"/>
                <a:pathLst>
                  <a:path w="258" h="228" extrusionOk="0">
                    <a:moveTo>
                      <a:pt x="171" y="62"/>
                    </a:moveTo>
                    <a:cubicBezTo>
                      <a:pt x="229" y="110"/>
                      <a:pt x="258" y="171"/>
                      <a:pt x="235" y="200"/>
                    </a:cubicBezTo>
                    <a:cubicBezTo>
                      <a:pt x="211" y="228"/>
                      <a:pt x="145" y="213"/>
                      <a:pt x="87" y="166"/>
                    </a:cubicBezTo>
                    <a:cubicBezTo>
                      <a:pt x="29" y="118"/>
                      <a:pt x="0" y="57"/>
                      <a:pt x="23" y="28"/>
                    </a:cubicBezTo>
                    <a:cubicBezTo>
                      <a:pt x="46" y="0"/>
                      <a:pt x="112" y="15"/>
                      <a:pt x="171" y="62"/>
                    </a:cubicBez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52" name="Google Shape;452;p28"/>
              <p:cNvSpPr/>
              <p:nvPr/>
            </p:nvSpPr>
            <p:spPr>
              <a:xfrm>
                <a:off x="6705767" y="2377547"/>
                <a:ext cx="434478" cy="387871"/>
              </a:xfrm>
              <a:custGeom>
                <a:avLst/>
                <a:gdLst/>
                <a:ahLst/>
                <a:cxnLst/>
                <a:rect l="l" t="t" r="r" b="b"/>
                <a:pathLst>
                  <a:path w="208" h="186" extrusionOk="0">
                    <a:moveTo>
                      <a:pt x="165" y="180"/>
                    </a:moveTo>
                    <a:cubicBezTo>
                      <a:pt x="138" y="180"/>
                      <a:pt x="102" y="165"/>
                      <a:pt x="67" y="137"/>
                    </a:cubicBezTo>
                    <a:cubicBezTo>
                      <a:pt x="43" y="117"/>
                      <a:pt x="23" y="94"/>
                      <a:pt x="12" y="71"/>
                    </a:cubicBezTo>
                    <a:cubicBezTo>
                      <a:pt x="1" y="48"/>
                      <a:pt x="0" y="28"/>
                      <a:pt x="11" y="16"/>
                    </a:cubicBezTo>
                    <a:cubicBezTo>
                      <a:pt x="21" y="3"/>
                      <a:pt x="40" y="0"/>
                      <a:pt x="65" y="6"/>
                    </a:cubicBezTo>
                    <a:cubicBezTo>
                      <a:pt x="89" y="12"/>
                      <a:pt x="116" y="26"/>
                      <a:pt x="141" y="46"/>
                    </a:cubicBezTo>
                    <a:cubicBezTo>
                      <a:pt x="166" y="66"/>
                      <a:pt x="185" y="90"/>
                      <a:pt x="196" y="112"/>
                    </a:cubicBezTo>
                    <a:cubicBezTo>
                      <a:pt x="207" y="135"/>
                      <a:pt x="208" y="155"/>
                      <a:pt x="198" y="167"/>
                    </a:cubicBezTo>
                    <a:cubicBezTo>
                      <a:pt x="190" y="176"/>
                      <a:pt x="179" y="180"/>
                      <a:pt x="165" y="180"/>
                    </a:cubicBezTo>
                    <a:close/>
                    <a:moveTo>
                      <a:pt x="43" y="9"/>
                    </a:moveTo>
                    <a:cubicBezTo>
                      <a:pt x="30" y="9"/>
                      <a:pt x="21" y="13"/>
                      <a:pt x="15" y="20"/>
                    </a:cubicBezTo>
                    <a:cubicBezTo>
                      <a:pt x="7" y="30"/>
                      <a:pt x="8" y="48"/>
                      <a:pt x="18" y="68"/>
                    </a:cubicBezTo>
                    <a:cubicBezTo>
                      <a:pt x="28" y="90"/>
                      <a:pt x="47" y="113"/>
                      <a:pt x="71" y="132"/>
                    </a:cubicBezTo>
                    <a:cubicBezTo>
                      <a:pt x="120" y="172"/>
                      <a:pt x="175" y="186"/>
                      <a:pt x="193" y="164"/>
                    </a:cubicBezTo>
                    <a:cubicBezTo>
                      <a:pt x="201" y="153"/>
                      <a:pt x="200" y="136"/>
                      <a:pt x="190" y="115"/>
                    </a:cubicBezTo>
                    <a:cubicBezTo>
                      <a:pt x="180" y="93"/>
                      <a:pt x="161" y="70"/>
                      <a:pt x="137" y="51"/>
                    </a:cubicBezTo>
                    <a:cubicBezTo>
                      <a:pt x="113" y="31"/>
                      <a:pt x="87" y="18"/>
                      <a:pt x="64" y="12"/>
                    </a:cubicBezTo>
                    <a:cubicBezTo>
                      <a:pt x="56" y="10"/>
                      <a:pt x="49" y="9"/>
                      <a:pt x="43" y="9"/>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53" name="Google Shape;453;p28"/>
              <p:cNvSpPr/>
              <p:nvPr/>
            </p:nvSpPr>
            <p:spPr>
              <a:xfrm>
                <a:off x="6772610" y="2506837"/>
                <a:ext cx="246263" cy="202291"/>
              </a:xfrm>
              <a:custGeom>
                <a:avLst/>
                <a:gdLst/>
                <a:ahLst/>
                <a:cxnLst/>
                <a:rect l="l" t="t" r="r" b="b"/>
                <a:pathLst>
                  <a:path w="118" h="97" extrusionOk="0">
                    <a:moveTo>
                      <a:pt x="94" y="97"/>
                    </a:moveTo>
                    <a:cubicBezTo>
                      <a:pt x="0" y="21"/>
                      <a:pt x="0" y="21"/>
                      <a:pt x="0" y="21"/>
                    </a:cubicBezTo>
                    <a:cubicBezTo>
                      <a:pt x="12" y="5"/>
                      <a:pt x="12" y="5"/>
                      <a:pt x="12" y="5"/>
                    </a:cubicBezTo>
                    <a:cubicBezTo>
                      <a:pt x="16" y="1"/>
                      <a:pt x="20" y="0"/>
                      <a:pt x="27" y="1"/>
                    </a:cubicBezTo>
                    <a:cubicBezTo>
                      <a:pt x="33" y="2"/>
                      <a:pt x="40" y="6"/>
                      <a:pt x="48" y="12"/>
                    </a:cubicBezTo>
                    <a:cubicBezTo>
                      <a:pt x="59" y="21"/>
                      <a:pt x="64" y="29"/>
                      <a:pt x="63" y="37"/>
                    </a:cubicBezTo>
                    <a:cubicBezTo>
                      <a:pt x="68" y="37"/>
                      <a:pt x="72" y="37"/>
                      <a:pt x="76" y="39"/>
                    </a:cubicBezTo>
                    <a:cubicBezTo>
                      <a:pt x="80" y="41"/>
                      <a:pt x="86" y="45"/>
                      <a:pt x="95" y="52"/>
                    </a:cubicBezTo>
                    <a:cubicBezTo>
                      <a:pt x="106" y="60"/>
                      <a:pt x="114" y="65"/>
                      <a:pt x="118" y="67"/>
                    </a:cubicBezTo>
                    <a:cubicBezTo>
                      <a:pt x="109" y="78"/>
                      <a:pt x="109" y="78"/>
                      <a:pt x="109" y="78"/>
                    </a:cubicBezTo>
                    <a:cubicBezTo>
                      <a:pt x="104" y="76"/>
                      <a:pt x="98" y="71"/>
                      <a:pt x="91" y="66"/>
                    </a:cubicBezTo>
                    <a:cubicBezTo>
                      <a:pt x="86" y="62"/>
                      <a:pt x="86" y="62"/>
                      <a:pt x="86" y="62"/>
                    </a:cubicBezTo>
                    <a:cubicBezTo>
                      <a:pt x="79" y="56"/>
                      <a:pt x="79" y="56"/>
                      <a:pt x="79" y="56"/>
                    </a:cubicBezTo>
                    <a:cubicBezTo>
                      <a:pt x="68" y="47"/>
                      <a:pt x="61" y="45"/>
                      <a:pt x="59" y="48"/>
                    </a:cubicBezTo>
                    <a:cubicBezTo>
                      <a:pt x="57" y="50"/>
                      <a:pt x="57" y="50"/>
                      <a:pt x="57" y="50"/>
                    </a:cubicBezTo>
                    <a:cubicBezTo>
                      <a:pt x="102" y="86"/>
                      <a:pt x="102" y="86"/>
                      <a:pt x="102" y="86"/>
                    </a:cubicBezTo>
                    <a:lnTo>
                      <a:pt x="94" y="97"/>
                    </a:lnTo>
                    <a:close/>
                    <a:moveTo>
                      <a:pt x="49" y="43"/>
                    </a:moveTo>
                    <a:cubicBezTo>
                      <a:pt x="51" y="41"/>
                      <a:pt x="51" y="41"/>
                      <a:pt x="51" y="41"/>
                    </a:cubicBezTo>
                    <a:cubicBezTo>
                      <a:pt x="54" y="37"/>
                      <a:pt x="50" y="31"/>
                      <a:pt x="40" y="22"/>
                    </a:cubicBezTo>
                    <a:cubicBezTo>
                      <a:pt x="29" y="14"/>
                      <a:pt x="22" y="11"/>
                      <a:pt x="19" y="15"/>
                    </a:cubicBezTo>
                    <a:cubicBezTo>
                      <a:pt x="17" y="17"/>
                      <a:pt x="17" y="17"/>
                      <a:pt x="17" y="17"/>
                    </a:cubicBezTo>
                    <a:lnTo>
                      <a:pt x="49" y="43"/>
                    </a:ln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54" name="Google Shape;454;p28"/>
              <p:cNvSpPr/>
              <p:nvPr/>
            </p:nvSpPr>
            <p:spPr>
              <a:xfrm>
                <a:off x="6828899" y="2431198"/>
                <a:ext cx="244503" cy="202291"/>
              </a:xfrm>
              <a:custGeom>
                <a:avLst/>
                <a:gdLst/>
                <a:ahLst/>
                <a:cxnLst/>
                <a:rect l="l" t="t" r="r" b="b"/>
                <a:pathLst>
                  <a:path w="117" h="97" extrusionOk="0">
                    <a:moveTo>
                      <a:pt x="17" y="14"/>
                    </a:moveTo>
                    <a:cubicBezTo>
                      <a:pt x="43" y="35"/>
                      <a:pt x="43" y="35"/>
                      <a:pt x="43" y="35"/>
                    </a:cubicBezTo>
                    <a:cubicBezTo>
                      <a:pt x="44" y="35"/>
                      <a:pt x="44" y="35"/>
                      <a:pt x="44" y="35"/>
                    </a:cubicBezTo>
                    <a:cubicBezTo>
                      <a:pt x="53" y="34"/>
                      <a:pt x="53" y="34"/>
                      <a:pt x="53" y="34"/>
                    </a:cubicBezTo>
                    <a:cubicBezTo>
                      <a:pt x="63" y="34"/>
                      <a:pt x="75" y="39"/>
                      <a:pt x="88" y="50"/>
                    </a:cubicBezTo>
                    <a:cubicBezTo>
                      <a:pt x="97" y="56"/>
                      <a:pt x="103" y="63"/>
                      <a:pt x="106" y="70"/>
                    </a:cubicBezTo>
                    <a:cubicBezTo>
                      <a:pt x="110" y="77"/>
                      <a:pt x="110" y="82"/>
                      <a:pt x="107" y="86"/>
                    </a:cubicBezTo>
                    <a:cubicBezTo>
                      <a:pt x="107" y="87"/>
                      <a:pt x="107" y="87"/>
                      <a:pt x="107" y="87"/>
                    </a:cubicBezTo>
                    <a:cubicBezTo>
                      <a:pt x="117" y="95"/>
                      <a:pt x="117" y="95"/>
                      <a:pt x="117" y="95"/>
                    </a:cubicBezTo>
                    <a:cubicBezTo>
                      <a:pt x="116" y="97"/>
                      <a:pt x="116" y="97"/>
                      <a:pt x="116" y="97"/>
                    </a:cubicBezTo>
                    <a:cubicBezTo>
                      <a:pt x="105" y="89"/>
                      <a:pt x="105" y="89"/>
                      <a:pt x="105" y="89"/>
                    </a:cubicBezTo>
                    <a:cubicBezTo>
                      <a:pt x="97" y="95"/>
                      <a:pt x="85" y="91"/>
                      <a:pt x="70" y="79"/>
                    </a:cubicBezTo>
                    <a:cubicBezTo>
                      <a:pt x="69" y="78"/>
                      <a:pt x="67" y="76"/>
                      <a:pt x="64" y="74"/>
                    </a:cubicBezTo>
                    <a:cubicBezTo>
                      <a:pt x="65" y="66"/>
                      <a:pt x="65" y="66"/>
                      <a:pt x="65" y="66"/>
                    </a:cubicBezTo>
                    <a:cubicBezTo>
                      <a:pt x="69" y="70"/>
                      <a:pt x="72" y="73"/>
                      <a:pt x="75" y="75"/>
                    </a:cubicBezTo>
                    <a:cubicBezTo>
                      <a:pt x="85" y="84"/>
                      <a:pt x="93" y="86"/>
                      <a:pt x="98" y="83"/>
                    </a:cubicBezTo>
                    <a:cubicBezTo>
                      <a:pt x="69" y="59"/>
                      <a:pt x="69" y="59"/>
                      <a:pt x="69" y="59"/>
                    </a:cubicBezTo>
                    <a:cubicBezTo>
                      <a:pt x="56" y="61"/>
                      <a:pt x="43" y="56"/>
                      <a:pt x="28" y="45"/>
                    </a:cubicBezTo>
                    <a:cubicBezTo>
                      <a:pt x="11" y="30"/>
                      <a:pt x="4" y="19"/>
                      <a:pt x="8" y="10"/>
                    </a:cubicBezTo>
                    <a:cubicBezTo>
                      <a:pt x="0" y="3"/>
                      <a:pt x="0" y="3"/>
                      <a:pt x="0" y="3"/>
                    </a:cubicBezTo>
                    <a:cubicBezTo>
                      <a:pt x="1" y="1"/>
                      <a:pt x="1" y="1"/>
                      <a:pt x="1" y="1"/>
                    </a:cubicBezTo>
                    <a:cubicBezTo>
                      <a:pt x="9" y="8"/>
                      <a:pt x="9" y="8"/>
                      <a:pt x="9" y="8"/>
                    </a:cubicBezTo>
                    <a:cubicBezTo>
                      <a:pt x="16" y="0"/>
                      <a:pt x="28" y="3"/>
                      <a:pt x="47" y="18"/>
                    </a:cubicBezTo>
                    <a:cubicBezTo>
                      <a:pt x="45" y="26"/>
                      <a:pt x="45" y="26"/>
                      <a:pt x="45" y="26"/>
                    </a:cubicBezTo>
                    <a:cubicBezTo>
                      <a:pt x="43" y="23"/>
                      <a:pt x="41" y="22"/>
                      <a:pt x="40" y="20"/>
                    </a:cubicBezTo>
                    <a:cubicBezTo>
                      <a:pt x="29" y="12"/>
                      <a:pt x="22" y="10"/>
                      <a:pt x="17" y="14"/>
                    </a:cubicBezTo>
                    <a:close/>
                    <a:moveTo>
                      <a:pt x="16" y="16"/>
                    </a:moveTo>
                    <a:cubicBezTo>
                      <a:pt x="15" y="17"/>
                      <a:pt x="15" y="17"/>
                      <a:pt x="15" y="17"/>
                    </a:cubicBezTo>
                    <a:cubicBezTo>
                      <a:pt x="13" y="19"/>
                      <a:pt x="16" y="24"/>
                      <a:pt x="23" y="30"/>
                    </a:cubicBezTo>
                    <a:cubicBezTo>
                      <a:pt x="29" y="34"/>
                      <a:pt x="34" y="36"/>
                      <a:pt x="40" y="35"/>
                    </a:cubicBezTo>
                    <a:lnTo>
                      <a:pt x="16" y="16"/>
                    </a:lnTo>
                    <a:close/>
                    <a:moveTo>
                      <a:pt x="99" y="81"/>
                    </a:moveTo>
                    <a:cubicBezTo>
                      <a:pt x="101" y="76"/>
                      <a:pt x="98" y="71"/>
                      <a:pt x="90" y="65"/>
                    </a:cubicBezTo>
                    <a:cubicBezTo>
                      <a:pt x="84" y="60"/>
                      <a:pt x="78" y="58"/>
                      <a:pt x="72" y="59"/>
                    </a:cubicBezTo>
                    <a:lnTo>
                      <a:pt x="99" y="81"/>
                    </a:ln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455" name="Google Shape;455;p28"/>
            <p:cNvGrpSpPr/>
            <p:nvPr/>
          </p:nvGrpSpPr>
          <p:grpSpPr>
            <a:xfrm rot="-4282054">
              <a:off x="8180523" y="235894"/>
              <a:ext cx="577845" cy="421298"/>
              <a:chOff x="5579995" y="1457563"/>
              <a:chExt cx="577837" cy="421292"/>
            </a:xfrm>
          </p:grpSpPr>
          <p:sp>
            <p:nvSpPr>
              <p:cNvPr id="456" name="Google Shape;456;p28"/>
              <p:cNvSpPr/>
              <p:nvPr/>
            </p:nvSpPr>
            <p:spPr>
              <a:xfrm>
                <a:off x="5579995" y="1471636"/>
                <a:ext cx="562887" cy="407220"/>
              </a:xfrm>
              <a:custGeom>
                <a:avLst/>
                <a:gdLst/>
                <a:ahLst/>
                <a:cxnLst/>
                <a:rect l="l" t="t" r="r" b="b"/>
                <a:pathLst>
                  <a:path w="270" h="195" extrusionOk="0">
                    <a:moveTo>
                      <a:pt x="153" y="68"/>
                    </a:moveTo>
                    <a:cubicBezTo>
                      <a:pt x="215" y="102"/>
                      <a:pt x="270" y="127"/>
                      <a:pt x="263" y="150"/>
                    </a:cubicBezTo>
                    <a:cubicBezTo>
                      <a:pt x="263" y="151"/>
                      <a:pt x="251" y="172"/>
                      <a:pt x="250" y="173"/>
                    </a:cubicBezTo>
                    <a:cubicBezTo>
                      <a:pt x="238" y="195"/>
                      <a:pt x="175" y="182"/>
                      <a:pt x="109" y="146"/>
                    </a:cubicBezTo>
                    <a:cubicBezTo>
                      <a:pt x="44" y="109"/>
                      <a:pt x="0" y="62"/>
                      <a:pt x="12" y="40"/>
                    </a:cubicBezTo>
                    <a:cubicBezTo>
                      <a:pt x="14" y="38"/>
                      <a:pt x="25" y="16"/>
                      <a:pt x="27" y="14"/>
                    </a:cubicBezTo>
                    <a:cubicBezTo>
                      <a:pt x="46" y="0"/>
                      <a:pt x="93" y="34"/>
                      <a:pt x="153" y="68"/>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57" name="Google Shape;457;p28"/>
              <p:cNvSpPr/>
              <p:nvPr/>
            </p:nvSpPr>
            <p:spPr>
              <a:xfrm>
                <a:off x="5611657" y="1457563"/>
                <a:ext cx="546175" cy="366762"/>
              </a:xfrm>
              <a:custGeom>
                <a:avLst/>
                <a:gdLst/>
                <a:ahLst/>
                <a:cxnLst/>
                <a:rect l="l" t="t" r="r" b="b"/>
                <a:pathLst>
                  <a:path w="262" h="176" extrusionOk="0">
                    <a:moveTo>
                      <a:pt x="153" y="49"/>
                    </a:moveTo>
                    <a:cubicBezTo>
                      <a:pt x="218" y="86"/>
                      <a:pt x="262" y="133"/>
                      <a:pt x="249" y="154"/>
                    </a:cubicBezTo>
                    <a:cubicBezTo>
                      <a:pt x="237" y="176"/>
                      <a:pt x="174" y="164"/>
                      <a:pt x="109" y="127"/>
                    </a:cubicBezTo>
                    <a:cubicBezTo>
                      <a:pt x="43" y="90"/>
                      <a:pt x="0" y="43"/>
                      <a:pt x="12" y="21"/>
                    </a:cubicBezTo>
                    <a:cubicBezTo>
                      <a:pt x="24" y="0"/>
                      <a:pt x="87" y="12"/>
                      <a:pt x="153" y="49"/>
                    </a:cubicBez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58" name="Google Shape;458;p28"/>
              <p:cNvSpPr/>
              <p:nvPr/>
            </p:nvSpPr>
            <p:spPr>
              <a:xfrm>
                <a:off x="5644200" y="1490985"/>
                <a:ext cx="481972" cy="289364"/>
              </a:xfrm>
              <a:custGeom>
                <a:avLst/>
                <a:gdLst/>
                <a:ahLst/>
                <a:cxnLst/>
                <a:rect l="l" t="t" r="r" b="b"/>
                <a:pathLst>
                  <a:path w="231" h="139" extrusionOk="0">
                    <a:moveTo>
                      <a:pt x="195" y="139"/>
                    </a:moveTo>
                    <a:cubicBezTo>
                      <a:pt x="189" y="139"/>
                      <a:pt x="182" y="138"/>
                      <a:pt x="174" y="137"/>
                    </a:cubicBezTo>
                    <a:cubicBezTo>
                      <a:pt x="151" y="132"/>
                      <a:pt x="123" y="121"/>
                      <a:pt x="96" y="106"/>
                    </a:cubicBezTo>
                    <a:cubicBezTo>
                      <a:pt x="37" y="73"/>
                      <a:pt x="0" y="32"/>
                      <a:pt x="11" y="12"/>
                    </a:cubicBezTo>
                    <a:cubicBezTo>
                      <a:pt x="16" y="3"/>
                      <a:pt x="32" y="0"/>
                      <a:pt x="56" y="5"/>
                    </a:cubicBezTo>
                    <a:cubicBezTo>
                      <a:pt x="79" y="10"/>
                      <a:pt x="107" y="21"/>
                      <a:pt x="135" y="36"/>
                    </a:cubicBezTo>
                    <a:cubicBezTo>
                      <a:pt x="193" y="69"/>
                      <a:pt x="231" y="110"/>
                      <a:pt x="220" y="129"/>
                    </a:cubicBezTo>
                    <a:cubicBezTo>
                      <a:pt x="216" y="136"/>
                      <a:pt x="208" y="139"/>
                      <a:pt x="195" y="139"/>
                    </a:cubicBezTo>
                    <a:close/>
                    <a:moveTo>
                      <a:pt x="35" y="7"/>
                    </a:moveTo>
                    <a:cubicBezTo>
                      <a:pt x="25" y="7"/>
                      <a:pt x="18" y="10"/>
                      <a:pt x="15" y="15"/>
                    </a:cubicBezTo>
                    <a:cubicBezTo>
                      <a:pt x="7" y="29"/>
                      <a:pt x="38" y="68"/>
                      <a:pt x="98" y="101"/>
                    </a:cubicBezTo>
                    <a:cubicBezTo>
                      <a:pt x="125" y="116"/>
                      <a:pt x="153" y="127"/>
                      <a:pt x="175" y="132"/>
                    </a:cubicBezTo>
                    <a:cubicBezTo>
                      <a:pt x="197" y="136"/>
                      <a:pt x="211" y="134"/>
                      <a:pt x="215" y="127"/>
                    </a:cubicBezTo>
                    <a:cubicBezTo>
                      <a:pt x="224" y="112"/>
                      <a:pt x="192" y="74"/>
                      <a:pt x="132" y="41"/>
                    </a:cubicBezTo>
                    <a:cubicBezTo>
                      <a:pt x="105" y="25"/>
                      <a:pt x="78" y="14"/>
                      <a:pt x="55" y="10"/>
                    </a:cubicBezTo>
                    <a:cubicBezTo>
                      <a:pt x="48" y="8"/>
                      <a:pt x="41" y="7"/>
                      <a:pt x="35" y="7"/>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59" name="Google Shape;459;p28"/>
              <p:cNvSpPr/>
              <p:nvPr/>
            </p:nvSpPr>
            <p:spPr>
              <a:xfrm>
                <a:off x="5738307" y="1580697"/>
                <a:ext cx="277925" cy="175026"/>
              </a:xfrm>
              <a:custGeom>
                <a:avLst/>
                <a:gdLst/>
                <a:ahLst/>
                <a:cxnLst/>
                <a:rect l="l" t="t" r="r" b="b"/>
                <a:pathLst>
                  <a:path w="133" h="84" extrusionOk="0">
                    <a:moveTo>
                      <a:pt x="121" y="84"/>
                    </a:moveTo>
                    <a:cubicBezTo>
                      <a:pt x="0" y="13"/>
                      <a:pt x="0" y="13"/>
                      <a:pt x="0" y="13"/>
                    </a:cubicBezTo>
                    <a:cubicBezTo>
                      <a:pt x="6" y="3"/>
                      <a:pt x="6" y="3"/>
                      <a:pt x="6" y="3"/>
                    </a:cubicBezTo>
                    <a:cubicBezTo>
                      <a:pt x="8" y="0"/>
                      <a:pt x="12" y="0"/>
                      <a:pt x="18" y="1"/>
                    </a:cubicBezTo>
                    <a:cubicBezTo>
                      <a:pt x="25" y="3"/>
                      <a:pt x="33" y="7"/>
                      <a:pt x="43" y="12"/>
                    </a:cubicBezTo>
                    <a:cubicBezTo>
                      <a:pt x="57" y="21"/>
                      <a:pt x="66" y="28"/>
                      <a:pt x="68" y="34"/>
                    </a:cubicBezTo>
                    <a:cubicBezTo>
                      <a:pt x="73" y="34"/>
                      <a:pt x="77" y="35"/>
                      <a:pt x="81" y="37"/>
                    </a:cubicBezTo>
                    <a:cubicBezTo>
                      <a:pt x="86" y="39"/>
                      <a:pt x="93" y="43"/>
                      <a:pt x="105" y="50"/>
                    </a:cubicBezTo>
                    <a:cubicBezTo>
                      <a:pt x="119" y="57"/>
                      <a:pt x="128" y="62"/>
                      <a:pt x="133" y="64"/>
                    </a:cubicBezTo>
                    <a:cubicBezTo>
                      <a:pt x="128" y="72"/>
                      <a:pt x="128" y="72"/>
                      <a:pt x="128" y="72"/>
                    </a:cubicBezTo>
                    <a:cubicBezTo>
                      <a:pt x="122" y="69"/>
                      <a:pt x="115" y="65"/>
                      <a:pt x="107" y="60"/>
                    </a:cubicBezTo>
                    <a:cubicBezTo>
                      <a:pt x="100" y="56"/>
                      <a:pt x="100" y="56"/>
                      <a:pt x="100" y="56"/>
                    </a:cubicBezTo>
                    <a:cubicBezTo>
                      <a:pt x="91" y="51"/>
                      <a:pt x="91" y="51"/>
                      <a:pt x="91" y="51"/>
                    </a:cubicBezTo>
                    <a:cubicBezTo>
                      <a:pt x="77" y="42"/>
                      <a:pt x="69" y="39"/>
                      <a:pt x="68" y="42"/>
                    </a:cubicBezTo>
                    <a:cubicBezTo>
                      <a:pt x="67" y="43"/>
                      <a:pt x="67" y="43"/>
                      <a:pt x="67" y="43"/>
                    </a:cubicBezTo>
                    <a:cubicBezTo>
                      <a:pt x="125" y="77"/>
                      <a:pt x="125" y="77"/>
                      <a:pt x="125" y="77"/>
                    </a:cubicBezTo>
                    <a:lnTo>
                      <a:pt x="121" y="84"/>
                    </a:lnTo>
                    <a:close/>
                    <a:moveTo>
                      <a:pt x="57" y="37"/>
                    </a:moveTo>
                    <a:cubicBezTo>
                      <a:pt x="58" y="36"/>
                      <a:pt x="58" y="36"/>
                      <a:pt x="58" y="36"/>
                    </a:cubicBezTo>
                    <a:cubicBezTo>
                      <a:pt x="59" y="33"/>
                      <a:pt x="53" y="28"/>
                      <a:pt x="39" y="19"/>
                    </a:cubicBezTo>
                    <a:cubicBezTo>
                      <a:pt x="25" y="11"/>
                      <a:pt x="18" y="9"/>
                      <a:pt x="16" y="11"/>
                    </a:cubicBezTo>
                    <a:cubicBezTo>
                      <a:pt x="15" y="13"/>
                      <a:pt x="15" y="13"/>
                      <a:pt x="15" y="13"/>
                    </a:cubicBezTo>
                    <a:lnTo>
                      <a:pt x="57" y="37"/>
                    </a:ln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60" name="Google Shape;460;p28"/>
              <p:cNvSpPr/>
              <p:nvPr/>
            </p:nvSpPr>
            <p:spPr>
              <a:xfrm>
                <a:off x="5748861" y="1526166"/>
                <a:ext cx="313106" cy="185581"/>
              </a:xfrm>
              <a:custGeom>
                <a:avLst/>
                <a:gdLst/>
                <a:ahLst/>
                <a:cxnLst/>
                <a:rect l="l" t="t" r="r" b="b"/>
                <a:pathLst>
                  <a:path w="150" h="89" extrusionOk="0">
                    <a:moveTo>
                      <a:pt x="21" y="12"/>
                    </a:moveTo>
                    <a:cubicBezTo>
                      <a:pt x="55" y="31"/>
                      <a:pt x="55" y="31"/>
                      <a:pt x="55" y="31"/>
                    </a:cubicBezTo>
                    <a:cubicBezTo>
                      <a:pt x="56" y="32"/>
                      <a:pt x="56" y="32"/>
                      <a:pt x="56" y="32"/>
                    </a:cubicBezTo>
                    <a:cubicBezTo>
                      <a:pt x="64" y="32"/>
                      <a:pt x="64" y="32"/>
                      <a:pt x="64" y="32"/>
                    </a:cubicBezTo>
                    <a:cubicBezTo>
                      <a:pt x="73" y="33"/>
                      <a:pt x="87" y="38"/>
                      <a:pt x="104" y="48"/>
                    </a:cubicBezTo>
                    <a:cubicBezTo>
                      <a:pt x="115" y="55"/>
                      <a:pt x="124" y="61"/>
                      <a:pt x="130" y="67"/>
                    </a:cubicBezTo>
                    <a:cubicBezTo>
                      <a:pt x="136" y="72"/>
                      <a:pt x="138" y="76"/>
                      <a:pt x="137" y="79"/>
                    </a:cubicBezTo>
                    <a:cubicBezTo>
                      <a:pt x="137" y="79"/>
                      <a:pt x="137" y="79"/>
                      <a:pt x="137" y="79"/>
                    </a:cubicBezTo>
                    <a:cubicBezTo>
                      <a:pt x="150" y="87"/>
                      <a:pt x="150" y="87"/>
                      <a:pt x="150" y="87"/>
                    </a:cubicBezTo>
                    <a:cubicBezTo>
                      <a:pt x="150" y="89"/>
                      <a:pt x="150" y="89"/>
                      <a:pt x="150" y="89"/>
                    </a:cubicBezTo>
                    <a:cubicBezTo>
                      <a:pt x="136" y="81"/>
                      <a:pt x="136" y="81"/>
                      <a:pt x="136" y="81"/>
                    </a:cubicBezTo>
                    <a:cubicBezTo>
                      <a:pt x="130" y="84"/>
                      <a:pt x="118" y="80"/>
                      <a:pt x="99" y="69"/>
                    </a:cubicBezTo>
                    <a:cubicBezTo>
                      <a:pt x="97" y="68"/>
                      <a:pt x="94" y="66"/>
                      <a:pt x="90" y="64"/>
                    </a:cubicBezTo>
                    <a:cubicBezTo>
                      <a:pt x="88" y="58"/>
                      <a:pt x="88" y="58"/>
                      <a:pt x="88" y="58"/>
                    </a:cubicBezTo>
                    <a:cubicBezTo>
                      <a:pt x="93" y="62"/>
                      <a:pt x="98" y="64"/>
                      <a:pt x="101" y="67"/>
                    </a:cubicBezTo>
                    <a:cubicBezTo>
                      <a:pt x="115" y="75"/>
                      <a:pt x="123" y="77"/>
                      <a:pt x="126" y="75"/>
                    </a:cubicBezTo>
                    <a:cubicBezTo>
                      <a:pt x="89" y="53"/>
                      <a:pt x="89" y="53"/>
                      <a:pt x="89" y="53"/>
                    </a:cubicBezTo>
                    <a:cubicBezTo>
                      <a:pt x="78" y="53"/>
                      <a:pt x="63" y="48"/>
                      <a:pt x="44" y="37"/>
                    </a:cubicBezTo>
                    <a:cubicBezTo>
                      <a:pt x="21" y="24"/>
                      <a:pt x="10" y="14"/>
                      <a:pt x="11" y="8"/>
                    </a:cubicBezTo>
                    <a:cubicBezTo>
                      <a:pt x="0" y="1"/>
                      <a:pt x="0" y="1"/>
                      <a:pt x="0" y="1"/>
                    </a:cubicBezTo>
                    <a:cubicBezTo>
                      <a:pt x="1" y="0"/>
                      <a:pt x="1" y="0"/>
                      <a:pt x="1" y="0"/>
                    </a:cubicBezTo>
                    <a:cubicBezTo>
                      <a:pt x="11" y="6"/>
                      <a:pt x="11" y="6"/>
                      <a:pt x="11" y="6"/>
                    </a:cubicBezTo>
                    <a:cubicBezTo>
                      <a:pt x="14" y="1"/>
                      <a:pt x="28" y="5"/>
                      <a:pt x="52" y="19"/>
                    </a:cubicBezTo>
                    <a:cubicBezTo>
                      <a:pt x="53" y="24"/>
                      <a:pt x="53" y="24"/>
                      <a:pt x="53" y="24"/>
                    </a:cubicBezTo>
                    <a:cubicBezTo>
                      <a:pt x="50" y="23"/>
                      <a:pt x="48" y="21"/>
                      <a:pt x="45" y="19"/>
                    </a:cubicBezTo>
                    <a:cubicBezTo>
                      <a:pt x="32" y="12"/>
                      <a:pt x="24" y="9"/>
                      <a:pt x="21" y="12"/>
                    </a:cubicBezTo>
                    <a:close/>
                    <a:moveTo>
                      <a:pt x="21" y="14"/>
                    </a:moveTo>
                    <a:cubicBezTo>
                      <a:pt x="21" y="14"/>
                      <a:pt x="21" y="14"/>
                      <a:pt x="21" y="14"/>
                    </a:cubicBezTo>
                    <a:cubicBezTo>
                      <a:pt x="20" y="16"/>
                      <a:pt x="24" y="19"/>
                      <a:pt x="33" y="25"/>
                    </a:cubicBezTo>
                    <a:cubicBezTo>
                      <a:pt x="40" y="29"/>
                      <a:pt x="46" y="31"/>
                      <a:pt x="51" y="31"/>
                    </a:cubicBezTo>
                    <a:lnTo>
                      <a:pt x="21" y="14"/>
                    </a:lnTo>
                    <a:close/>
                    <a:moveTo>
                      <a:pt x="127" y="74"/>
                    </a:moveTo>
                    <a:cubicBezTo>
                      <a:pt x="127" y="71"/>
                      <a:pt x="122" y="66"/>
                      <a:pt x="112" y="61"/>
                    </a:cubicBezTo>
                    <a:cubicBezTo>
                      <a:pt x="104" y="56"/>
                      <a:pt x="98" y="54"/>
                      <a:pt x="92" y="53"/>
                    </a:cubicBezTo>
                    <a:lnTo>
                      <a:pt x="127" y="74"/>
                    </a:ln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ackground 1">
  <p:cSld name="CUSTOM_8">
    <p:spTree>
      <p:nvGrpSpPr>
        <p:cNvPr id="1" name="Shape 461"/>
        <p:cNvGrpSpPr/>
        <p:nvPr/>
      </p:nvGrpSpPr>
      <p:grpSpPr>
        <a:xfrm>
          <a:off x="0" y="0"/>
          <a:ext cx="0" cy="0"/>
          <a:chOff x="0" y="0"/>
          <a:chExt cx="0" cy="0"/>
        </a:xfrm>
      </p:grpSpPr>
      <p:grpSp>
        <p:nvGrpSpPr>
          <p:cNvPr id="462" name="Google Shape;462;p29"/>
          <p:cNvGrpSpPr/>
          <p:nvPr/>
        </p:nvGrpSpPr>
        <p:grpSpPr>
          <a:xfrm flipH="1">
            <a:off x="96916" y="306451"/>
            <a:ext cx="10250245" cy="6001897"/>
            <a:chOff x="-1427084" y="306451"/>
            <a:chExt cx="10250245" cy="6001897"/>
          </a:xfrm>
        </p:grpSpPr>
        <p:grpSp>
          <p:nvGrpSpPr>
            <p:cNvPr id="463" name="Google Shape;463;p29"/>
            <p:cNvGrpSpPr/>
            <p:nvPr/>
          </p:nvGrpSpPr>
          <p:grpSpPr>
            <a:xfrm>
              <a:off x="-1427084" y="3689859"/>
              <a:ext cx="3061368" cy="2618489"/>
              <a:chOff x="-1427084" y="3689859"/>
              <a:chExt cx="3061368" cy="2618489"/>
            </a:xfrm>
          </p:grpSpPr>
          <p:sp>
            <p:nvSpPr>
              <p:cNvPr id="464" name="Google Shape;464;p29"/>
              <p:cNvSpPr/>
              <p:nvPr/>
            </p:nvSpPr>
            <p:spPr>
              <a:xfrm rot="-2001127">
                <a:off x="-1189873" y="4138002"/>
                <a:ext cx="2074948" cy="1484504"/>
              </a:xfrm>
              <a:custGeom>
                <a:avLst/>
                <a:gdLst/>
                <a:ahLst/>
                <a:cxnLst/>
                <a:rect l="l" t="t" r="r" b="b"/>
                <a:pathLst>
                  <a:path w="470" h="336" extrusionOk="0">
                    <a:moveTo>
                      <a:pt x="164" y="84"/>
                    </a:moveTo>
                    <a:cubicBezTo>
                      <a:pt x="173" y="78"/>
                      <a:pt x="183" y="72"/>
                      <a:pt x="194" y="74"/>
                    </a:cubicBezTo>
                    <a:cubicBezTo>
                      <a:pt x="205" y="75"/>
                      <a:pt x="214" y="88"/>
                      <a:pt x="208" y="97"/>
                    </a:cubicBezTo>
                    <a:cubicBezTo>
                      <a:pt x="222" y="73"/>
                      <a:pt x="243" y="53"/>
                      <a:pt x="267" y="40"/>
                    </a:cubicBezTo>
                    <a:cubicBezTo>
                      <a:pt x="276" y="34"/>
                      <a:pt x="288" y="30"/>
                      <a:pt x="298" y="34"/>
                    </a:cubicBezTo>
                    <a:cubicBezTo>
                      <a:pt x="309" y="37"/>
                      <a:pt x="315" y="53"/>
                      <a:pt x="306" y="60"/>
                    </a:cubicBezTo>
                    <a:cubicBezTo>
                      <a:pt x="335" y="28"/>
                      <a:pt x="375" y="8"/>
                      <a:pt x="417" y="3"/>
                    </a:cubicBezTo>
                    <a:cubicBezTo>
                      <a:pt x="436" y="0"/>
                      <a:pt x="460" y="5"/>
                      <a:pt x="465" y="23"/>
                    </a:cubicBezTo>
                    <a:cubicBezTo>
                      <a:pt x="470" y="38"/>
                      <a:pt x="459" y="52"/>
                      <a:pt x="449" y="64"/>
                    </a:cubicBezTo>
                    <a:cubicBezTo>
                      <a:pt x="432" y="81"/>
                      <a:pt x="414" y="98"/>
                      <a:pt x="396" y="114"/>
                    </a:cubicBezTo>
                    <a:cubicBezTo>
                      <a:pt x="408" y="116"/>
                      <a:pt x="423" y="112"/>
                      <a:pt x="432" y="121"/>
                    </a:cubicBezTo>
                    <a:cubicBezTo>
                      <a:pt x="440" y="129"/>
                      <a:pt x="439" y="142"/>
                      <a:pt x="433" y="151"/>
                    </a:cubicBezTo>
                    <a:cubicBezTo>
                      <a:pt x="427" y="160"/>
                      <a:pt x="417" y="166"/>
                      <a:pt x="407" y="171"/>
                    </a:cubicBezTo>
                    <a:cubicBezTo>
                      <a:pt x="379" y="186"/>
                      <a:pt x="351" y="200"/>
                      <a:pt x="324" y="215"/>
                    </a:cubicBezTo>
                    <a:cubicBezTo>
                      <a:pt x="336" y="219"/>
                      <a:pt x="353" y="214"/>
                      <a:pt x="359" y="225"/>
                    </a:cubicBezTo>
                    <a:cubicBezTo>
                      <a:pt x="365" y="236"/>
                      <a:pt x="351" y="246"/>
                      <a:pt x="340" y="251"/>
                    </a:cubicBezTo>
                    <a:cubicBezTo>
                      <a:pt x="273" y="280"/>
                      <a:pt x="205" y="304"/>
                      <a:pt x="136" y="324"/>
                    </a:cubicBezTo>
                    <a:cubicBezTo>
                      <a:pt x="113" y="330"/>
                      <a:pt x="90" y="336"/>
                      <a:pt x="67" y="334"/>
                    </a:cubicBezTo>
                    <a:cubicBezTo>
                      <a:pt x="45" y="333"/>
                      <a:pt x="21" y="322"/>
                      <a:pt x="9" y="302"/>
                    </a:cubicBezTo>
                    <a:cubicBezTo>
                      <a:pt x="0" y="286"/>
                      <a:pt x="1" y="262"/>
                      <a:pt x="8" y="245"/>
                    </a:cubicBezTo>
                    <a:cubicBezTo>
                      <a:pt x="14" y="230"/>
                      <a:pt x="27" y="217"/>
                      <a:pt x="37" y="205"/>
                    </a:cubicBezTo>
                    <a:cubicBezTo>
                      <a:pt x="53" y="182"/>
                      <a:pt x="72" y="162"/>
                      <a:pt x="92" y="142"/>
                    </a:cubicBezTo>
                    <a:cubicBezTo>
                      <a:pt x="114" y="121"/>
                      <a:pt x="138" y="101"/>
                      <a:pt x="164" y="84"/>
                    </a:cubicBezTo>
                    <a:close/>
                  </a:path>
                </a:pathLst>
              </a:custGeom>
              <a:solidFill>
                <a:schemeClr val="accen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65" name="Google Shape;465;p29"/>
              <p:cNvSpPr/>
              <p:nvPr/>
            </p:nvSpPr>
            <p:spPr>
              <a:xfrm rot="-2001127">
                <a:off x="-808483" y="4739541"/>
                <a:ext cx="2361788" cy="1002088"/>
              </a:xfrm>
              <a:custGeom>
                <a:avLst/>
                <a:gdLst/>
                <a:ahLst/>
                <a:cxnLst/>
                <a:rect l="l" t="t" r="r" b="b"/>
                <a:pathLst>
                  <a:path w="535" h="227" extrusionOk="0">
                    <a:moveTo>
                      <a:pt x="231" y="4"/>
                    </a:moveTo>
                    <a:cubicBezTo>
                      <a:pt x="242" y="2"/>
                      <a:pt x="254" y="0"/>
                      <a:pt x="263" y="6"/>
                    </a:cubicBezTo>
                    <a:cubicBezTo>
                      <a:pt x="272" y="12"/>
                      <a:pt x="276" y="27"/>
                      <a:pt x="267" y="33"/>
                    </a:cubicBezTo>
                    <a:cubicBezTo>
                      <a:pt x="289" y="17"/>
                      <a:pt x="316" y="7"/>
                      <a:pt x="343" y="4"/>
                    </a:cubicBezTo>
                    <a:cubicBezTo>
                      <a:pt x="354" y="3"/>
                      <a:pt x="367" y="3"/>
                      <a:pt x="375" y="11"/>
                    </a:cubicBezTo>
                    <a:cubicBezTo>
                      <a:pt x="383" y="19"/>
                      <a:pt x="382" y="35"/>
                      <a:pt x="371" y="38"/>
                    </a:cubicBezTo>
                    <a:cubicBezTo>
                      <a:pt x="410" y="21"/>
                      <a:pt x="455" y="17"/>
                      <a:pt x="496" y="30"/>
                    </a:cubicBezTo>
                    <a:cubicBezTo>
                      <a:pt x="514" y="35"/>
                      <a:pt x="535" y="49"/>
                      <a:pt x="532" y="68"/>
                    </a:cubicBezTo>
                    <a:cubicBezTo>
                      <a:pt x="530" y="83"/>
                      <a:pt x="515" y="92"/>
                      <a:pt x="501" y="98"/>
                    </a:cubicBezTo>
                    <a:cubicBezTo>
                      <a:pt x="478" y="108"/>
                      <a:pt x="455" y="116"/>
                      <a:pt x="432" y="123"/>
                    </a:cubicBezTo>
                    <a:cubicBezTo>
                      <a:pt x="443" y="130"/>
                      <a:pt x="458" y="133"/>
                      <a:pt x="463" y="145"/>
                    </a:cubicBezTo>
                    <a:cubicBezTo>
                      <a:pt x="467" y="155"/>
                      <a:pt x="460" y="167"/>
                      <a:pt x="451" y="172"/>
                    </a:cubicBezTo>
                    <a:cubicBezTo>
                      <a:pt x="442" y="178"/>
                      <a:pt x="431" y="179"/>
                      <a:pt x="420" y="180"/>
                    </a:cubicBezTo>
                    <a:cubicBezTo>
                      <a:pt x="388" y="182"/>
                      <a:pt x="357" y="185"/>
                      <a:pt x="326" y="187"/>
                    </a:cubicBezTo>
                    <a:cubicBezTo>
                      <a:pt x="335" y="196"/>
                      <a:pt x="353" y="198"/>
                      <a:pt x="354" y="211"/>
                    </a:cubicBezTo>
                    <a:cubicBezTo>
                      <a:pt x="355" y="223"/>
                      <a:pt x="338" y="227"/>
                      <a:pt x="326" y="227"/>
                    </a:cubicBezTo>
                    <a:cubicBezTo>
                      <a:pt x="254" y="227"/>
                      <a:pt x="182" y="222"/>
                      <a:pt x="110" y="212"/>
                    </a:cubicBezTo>
                    <a:cubicBezTo>
                      <a:pt x="87" y="209"/>
                      <a:pt x="63" y="206"/>
                      <a:pt x="43" y="195"/>
                    </a:cubicBezTo>
                    <a:cubicBezTo>
                      <a:pt x="23" y="184"/>
                      <a:pt x="5" y="165"/>
                      <a:pt x="2" y="142"/>
                    </a:cubicBezTo>
                    <a:cubicBezTo>
                      <a:pt x="0" y="123"/>
                      <a:pt x="11" y="102"/>
                      <a:pt x="24" y="89"/>
                    </a:cubicBezTo>
                    <a:cubicBezTo>
                      <a:pt x="35" y="78"/>
                      <a:pt x="53" y="71"/>
                      <a:pt x="66" y="63"/>
                    </a:cubicBezTo>
                    <a:cubicBezTo>
                      <a:pt x="91" y="50"/>
                      <a:pt x="116" y="38"/>
                      <a:pt x="142" y="28"/>
                    </a:cubicBezTo>
                    <a:cubicBezTo>
                      <a:pt x="171" y="18"/>
                      <a:pt x="201" y="9"/>
                      <a:pt x="231" y="4"/>
                    </a:cubicBezTo>
                    <a:close/>
                  </a:path>
                </a:pathLst>
              </a:custGeom>
              <a:solidFill>
                <a:schemeClr val="accen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466" name="Google Shape;466;p29"/>
            <p:cNvGrpSpPr/>
            <p:nvPr/>
          </p:nvGrpSpPr>
          <p:grpSpPr>
            <a:xfrm>
              <a:off x="8038382" y="306451"/>
              <a:ext cx="784780" cy="659058"/>
              <a:chOff x="8038382" y="306451"/>
              <a:chExt cx="784780" cy="659058"/>
            </a:xfrm>
          </p:grpSpPr>
          <p:sp>
            <p:nvSpPr>
              <p:cNvPr id="467" name="Google Shape;467;p29"/>
              <p:cNvSpPr/>
              <p:nvPr/>
            </p:nvSpPr>
            <p:spPr>
              <a:xfrm flipH="1">
                <a:off x="8038382" y="306451"/>
                <a:ext cx="784780" cy="300554"/>
              </a:xfrm>
              <a:custGeom>
                <a:avLst/>
                <a:gdLst/>
                <a:ahLst/>
                <a:cxnLst/>
                <a:rect l="l" t="t" r="r" b="b"/>
                <a:pathLst>
                  <a:path w="799" h="306" extrusionOk="0">
                    <a:moveTo>
                      <a:pt x="799" y="0"/>
                    </a:moveTo>
                    <a:lnTo>
                      <a:pt x="0" y="107"/>
                    </a:lnTo>
                    <a:lnTo>
                      <a:pt x="0" y="306"/>
                    </a:lnTo>
                    <a:lnTo>
                      <a:pt x="799" y="0"/>
                    </a:ln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68" name="Google Shape;468;p29"/>
              <p:cNvSpPr/>
              <p:nvPr/>
            </p:nvSpPr>
            <p:spPr>
              <a:xfrm flipH="1">
                <a:off x="8038382" y="306451"/>
                <a:ext cx="784780" cy="353593"/>
              </a:xfrm>
              <a:custGeom>
                <a:avLst/>
                <a:gdLst/>
                <a:ahLst/>
                <a:cxnLst/>
                <a:rect l="l" t="t" r="r" b="b"/>
                <a:pathLst>
                  <a:path w="799" h="360" extrusionOk="0">
                    <a:moveTo>
                      <a:pt x="799" y="0"/>
                    </a:moveTo>
                    <a:lnTo>
                      <a:pt x="0" y="306"/>
                    </a:lnTo>
                    <a:lnTo>
                      <a:pt x="102" y="360"/>
                    </a:lnTo>
                    <a:lnTo>
                      <a:pt x="799" y="0"/>
                    </a:ln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69" name="Google Shape;469;p29"/>
              <p:cNvSpPr/>
              <p:nvPr/>
            </p:nvSpPr>
            <p:spPr>
              <a:xfrm flipH="1">
                <a:off x="8038382" y="306451"/>
                <a:ext cx="777904" cy="659058"/>
              </a:xfrm>
              <a:custGeom>
                <a:avLst/>
                <a:gdLst/>
                <a:ahLst/>
                <a:cxnLst/>
                <a:rect l="l" t="t" r="r" b="b"/>
                <a:pathLst>
                  <a:path w="792" h="671" extrusionOk="0">
                    <a:moveTo>
                      <a:pt x="792" y="0"/>
                    </a:moveTo>
                    <a:lnTo>
                      <a:pt x="0" y="396"/>
                    </a:lnTo>
                    <a:lnTo>
                      <a:pt x="0" y="671"/>
                    </a:lnTo>
                    <a:lnTo>
                      <a:pt x="792" y="0"/>
                    </a:ln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grpSp>
        <p:nvGrpSpPr>
          <p:cNvPr id="470" name="Google Shape;470;p29"/>
          <p:cNvGrpSpPr/>
          <p:nvPr/>
        </p:nvGrpSpPr>
        <p:grpSpPr>
          <a:xfrm rot="10800000" flipH="1">
            <a:off x="-689200" y="-238064"/>
            <a:ext cx="9425450" cy="5118114"/>
            <a:chOff x="-689200" y="219136"/>
            <a:chExt cx="9425450" cy="5118114"/>
          </a:xfrm>
        </p:grpSpPr>
        <p:grpSp>
          <p:nvGrpSpPr>
            <p:cNvPr id="471" name="Google Shape;471;p29"/>
            <p:cNvGrpSpPr/>
            <p:nvPr/>
          </p:nvGrpSpPr>
          <p:grpSpPr>
            <a:xfrm>
              <a:off x="-689200" y="219136"/>
              <a:ext cx="2804862" cy="358500"/>
              <a:chOff x="-1112825" y="247711"/>
              <a:chExt cx="2804862" cy="358500"/>
            </a:xfrm>
          </p:grpSpPr>
          <p:cxnSp>
            <p:nvCxnSpPr>
              <p:cNvPr id="472" name="Google Shape;472;p29"/>
              <p:cNvCxnSpPr/>
              <p:nvPr/>
            </p:nvCxnSpPr>
            <p:spPr>
              <a:xfrm>
                <a:off x="-1112825" y="602551"/>
                <a:ext cx="1305600" cy="0"/>
              </a:xfrm>
              <a:prstGeom prst="straightConnector1">
                <a:avLst/>
              </a:prstGeom>
              <a:noFill/>
              <a:ln w="28575" cap="flat" cmpd="sng">
                <a:solidFill>
                  <a:schemeClr val="dk2"/>
                </a:solidFill>
                <a:prstDash val="solid"/>
                <a:round/>
                <a:headEnd type="none" w="med" len="med"/>
                <a:tailEnd type="none" w="med" len="med"/>
              </a:ln>
            </p:spPr>
          </p:cxnSp>
          <p:cxnSp>
            <p:nvCxnSpPr>
              <p:cNvPr id="473" name="Google Shape;473;p29"/>
              <p:cNvCxnSpPr/>
              <p:nvPr/>
            </p:nvCxnSpPr>
            <p:spPr>
              <a:xfrm rot="10800000" flipH="1">
                <a:off x="186336" y="247711"/>
                <a:ext cx="358500" cy="358500"/>
              </a:xfrm>
              <a:prstGeom prst="straightConnector1">
                <a:avLst/>
              </a:prstGeom>
              <a:noFill/>
              <a:ln w="28575" cap="flat" cmpd="sng">
                <a:solidFill>
                  <a:schemeClr val="dk2"/>
                </a:solidFill>
                <a:prstDash val="solid"/>
                <a:round/>
                <a:headEnd type="none" w="med" len="med"/>
                <a:tailEnd type="none" w="med" len="med"/>
              </a:ln>
            </p:spPr>
          </p:cxnSp>
          <p:cxnSp>
            <p:nvCxnSpPr>
              <p:cNvPr id="474" name="Google Shape;474;p29"/>
              <p:cNvCxnSpPr/>
              <p:nvPr/>
            </p:nvCxnSpPr>
            <p:spPr>
              <a:xfrm>
                <a:off x="535237" y="251830"/>
                <a:ext cx="1156800" cy="0"/>
              </a:xfrm>
              <a:prstGeom prst="straightConnector1">
                <a:avLst/>
              </a:prstGeom>
              <a:noFill/>
              <a:ln w="28575" cap="flat" cmpd="sng">
                <a:solidFill>
                  <a:schemeClr val="dk2"/>
                </a:solidFill>
                <a:prstDash val="solid"/>
                <a:round/>
                <a:headEnd type="none" w="med" len="med"/>
                <a:tailEnd type="triangle" w="med" len="med"/>
              </a:ln>
            </p:spPr>
          </p:cxnSp>
        </p:grpSp>
        <p:cxnSp>
          <p:nvCxnSpPr>
            <p:cNvPr id="475" name="Google Shape;475;p29"/>
            <p:cNvCxnSpPr/>
            <p:nvPr/>
          </p:nvCxnSpPr>
          <p:spPr>
            <a:xfrm rot="10800000">
              <a:off x="8736250" y="4381450"/>
              <a:ext cx="0" cy="955800"/>
            </a:xfrm>
            <a:prstGeom prst="straightConnector1">
              <a:avLst/>
            </a:prstGeom>
            <a:noFill/>
            <a:ln w="28575" cap="flat" cmpd="sng">
              <a:solidFill>
                <a:schemeClr val="dk2"/>
              </a:solidFill>
              <a:prstDash val="solid"/>
              <a:round/>
              <a:headEnd type="none" w="med" len="med"/>
              <a:tailEnd type="triangle" w="med" len="med"/>
            </a:ln>
          </p:spPr>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0"/>
        <p:cNvGrpSpPr/>
        <p:nvPr/>
      </p:nvGrpSpPr>
      <p:grpSpPr>
        <a:xfrm>
          <a:off x="0" y="0"/>
          <a:ext cx="0" cy="0"/>
          <a:chOff x="0" y="0"/>
          <a:chExt cx="0" cy="0"/>
        </a:xfrm>
      </p:grpSpPr>
      <p:sp>
        <p:nvSpPr>
          <p:cNvPr id="21" name="Google Shape;21;p3"/>
          <p:cNvSpPr txBox="1">
            <a:spLocks noGrp="1"/>
          </p:cNvSpPr>
          <p:nvPr>
            <p:ph type="title"/>
          </p:nvPr>
        </p:nvSpPr>
        <p:spPr>
          <a:xfrm>
            <a:off x="4078300" y="2369422"/>
            <a:ext cx="3818700" cy="766800"/>
          </a:xfrm>
          <a:prstGeom prst="rect">
            <a:avLst/>
          </a:prstGeom>
        </p:spPr>
        <p:txBody>
          <a:bodyPr spcFirstLastPara="1" wrap="square" lIns="91425" tIns="91425" rIns="91425" bIns="91425" anchor="b" anchorCtr="0">
            <a:noAutofit/>
          </a:bodyPr>
          <a:lstStyle>
            <a:lvl1pPr lvl="0" algn="r">
              <a:spcBef>
                <a:spcPts val="0"/>
              </a:spcBef>
              <a:spcAft>
                <a:spcPts val="0"/>
              </a:spcAft>
              <a:buSzPts val="3600"/>
              <a:buNone/>
              <a:defRPr sz="40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22" name="Google Shape;22;p3"/>
          <p:cNvSpPr txBox="1">
            <a:spLocks noGrp="1"/>
          </p:cNvSpPr>
          <p:nvPr>
            <p:ph type="title" idx="2" hasCustomPrompt="1"/>
          </p:nvPr>
        </p:nvSpPr>
        <p:spPr>
          <a:xfrm>
            <a:off x="6573175" y="1553628"/>
            <a:ext cx="1324200" cy="841800"/>
          </a:xfrm>
          <a:prstGeom prst="rect">
            <a:avLst/>
          </a:prstGeom>
        </p:spPr>
        <p:txBody>
          <a:bodyPr spcFirstLastPara="1" wrap="square" lIns="91425" tIns="91425" rIns="91425" bIns="91425" anchor="b" anchorCtr="0">
            <a:noAutofit/>
          </a:bodyPr>
          <a:lstStyle>
            <a:lvl1pPr lvl="0" algn="r" rtl="0">
              <a:spcBef>
                <a:spcPts val="0"/>
              </a:spcBef>
              <a:spcAft>
                <a:spcPts val="0"/>
              </a:spcAft>
              <a:buSzPts val="6000"/>
              <a:buNone/>
              <a:defRPr sz="6000" b="1"/>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23" name="Google Shape;23;p3"/>
          <p:cNvSpPr txBox="1">
            <a:spLocks noGrp="1"/>
          </p:cNvSpPr>
          <p:nvPr>
            <p:ph type="subTitle" idx="1"/>
          </p:nvPr>
        </p:nvSpPr>
        <p:spPr>
          <a:xfrm>
            <a:off x="4078450" y="3150372"/>
            <a:ext cx="3818700" cy="4395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Clr>
                <a:schemeClr val="dk1"/>
              </a:buClr>
              <a:buSzPts val="1400"/>
              <a:buNone/>
              <a:defRPr>
                <a:solidFill>
                  <a:schemeClr val="dk1"/>
                </a:solidFill>
              </a:defRPr>
            </a:lvl1pPr>
            <a:lvl2pPr lvl="1" algn="ctr" rtl="0">
              <a:lnSpc>
                <a:spcPct val="100000"/>
              </a:lnSpc>
              <a:spcBef>
                <a:spcPts val="0"/>
              </a:spcBef>
              <a:spcAft>
                <a:spcPts val="0"/>
              </a:spcAft>
              <a:buClr>
                <a:schemeClr val="dk1"/>
              </a:buClr>
              <a:buSzPts val="1400"/>
              <a:buNone/>
              <a:defRPr>
                <a:solidFill>
                  <a:schemeClr val="dk1"/>
                </a:solidFill>
              </a:defRPr>
            </a:lvl2pPr>
            <a:lvl3pPr lvl="2" algn="ctr" rtl="0">
              <a:lnSpc>
                <a:spcPct val="100000"/>
              </a:lnSpc>
              <a:spcBef>
                <a:spcPts val="0"/>
              </a:spcBef>
              <a:spcAft>
                <a:spcPts val="0"/>
              </a:spcAft>
              <a:buClr>
                <a:schemeClr val="dk1"/>
              </a:buClr>
              <a:buSzPts val="1400"/>
              <a:buNone/>
              <a:defRPr>
                <a:solidFill>
                  <a:schemeClr val="dk1"/>
                </a:solidFill>
              </a:defRPr>
            </a:lvl3pPr>
            <a:lvl4pPr lvl="3" algn="ctr" rtl="0">
              <a:lnSpc>
                <a:spcPct val="100000"/>
              </a:lnSpc>
              <a:spcBef>
                <a:spcPts val="0"/>
              </a:spcBef>
              <a:spcAft>
                <a:spcPts val="0"/>
              </a:spcAft>
              <a:buClr>
                <a:schemeClr val="dk1"/>
              </a:buClr>
              <a:buSzPts val="1400"/>
              <a:buNone/>
              <a:defRPr>
                <a:solidFill>
                  <a:schemeClr val="dk1"/>
                </a:solidFill>
              </a:defRPr>
            </a:lvl4pPr>
            <a:lvl5pPr lvl="4" algn="ctr" rtl="0">
              <a:lnSpc>
                <a:spcPct val="100000"/>
              </a:lnSpc>
              <a:spcBef>
                <a:spcPts val="0"/>
              </a:spcBef>
              <a:spcAft>
                <a:spcPts val="0"/>
              </a:spcAft>
              <a:buClr>
                <a:schemeClr val="dk1"/>
              </a:buClr>
              <a:buSzPts val="1400"/>
              <a:buNone/>
              <a:defRPr>
                <a:solidFill>
                  <a:schemeClr val="dk1"/>
                </a:solidFill>
              </a:defRPr>
            </a:lvl5pPr>
            <a:lvl6pPr lvl="5" algn="ctr" rtl="0">
              <a:lnSpc>
                <a:spcPct val="100000"/>
              </a:lnSpc>
              <a:spcBef>
                <a:spcPts val="0"/>
              </a:spcBef>
              <a:spcAft>
                <a:spcPts val="0"/>
              </a:spcAft>
              <a:buClr>
                <a:schemeClr val="dk1"/>
              </a:buClr>
              <a:buSzPts val="1400"/>
              <a:buNone/>
              <a:defRPr>
                <a:solidFill>
                  <a:schemeClr val="dk1"/>
                </a:solidFill>
              </a:defRPr>
            </a:lvl6pPr>
            <a:lvl7pPr lvl="6" algn="ctr" rtl="0">
              <a:lnSpc>
                <a:spcPct val="100000"/>
              </a:lnSpc>
              <a:spcBef>
                <a:spcPts val="0"/>
              </a:spcBef>
              <a:spcAft>
                <a:spcPts val="0"/>
              </a:spcAft>
              <a:buClr>
                <a:schemeClr val="dk1"/>
              </a:buClr>
              <a:buSzPts val="1400"/>
              <a:buNone/>
              <a:defRPr>
                <a:solidFill>
                  <a:schemeClr val="dk1"/>
                </a:solidFill>
              </a:defRPr>
            </a:lvl7pPr>
            <a:lvl8pPr lvl="7" algn="ctr" rtl="0">
              <a:lnSpc>
                <a:spcPct val="100000"/>
              </a:lnSpc>
              <a:spcBef>
                <a:spcPts val="0"/>
              </a:spcBef>
              <a:spcAft>
                <a:spcPts val="0"/>
              </a:spcAft>
              <a:buClr>
                <a:schemeClr val="dk1"/>
              </a:buClr>
              <a:buSzPts val="1400"/>
              <a:buNone/>
              <a:defRPr>
                <a:solidFill>
                  <a:schemeClr val="dk1"/>
                </a:solidFill>
              </a:defRPr>
            </a:lvl8pPr>
            <a:lvl9pPr lvl="8" algn="ctr" rtl="0">
              <a:lnSpc>
                <a:spcPct val="100000"/>
              </a:lnSpc>
              <a:spcBef>
                <a:spcPts val="0"/>
              </a:spcBef>
              <a:spcAft>
                <a:spcPts val="0"/>
              </a:spcAft>
              <a:buClr>
                <a:schemeClr val="dk1"/>
              </a:buClr>
              <a:buSzPts val="1400"/>
              <a:buNone/>
              <a:defRPr>
                <a:solidFill>
                  <a:schemeClr val="dk1"/>
                </a:solidFill>
              </a:defRPr>
            </a:lvl9pPr>
          </a:lstStyle>
          <a:p>
            <a:endParaRPr/>
          </a:p>
        </p:txBody>
      </p:sp>
      <p:grpSp>
        <p:nvGrpSpPr>
          <p:cNvPr id="24" name="Google Shape;24;p3"/>
          <p:cNvGrpSpPr/>
          <p:nvPr/>
        </p:nvGrpSpPr>
        <p:grpSpPr>
          <a:xfrm>
            <a:off x="-955635" y="-2277071"/>
            <a:ext cx="9557859" cy="8075819"/>
            <a:chOff x="-955635" y="-2277071"/>
            <a:chExt cx="9557859" cy="8075819"/>
          </a:xfrm>
        </p:grpSpPr>
        <p:sp>
          <p:nvSpPr>
            <p:cNvPr id="25" name="Google Shape;25;p3"/>
            <p:cNvSpPr/>
            <p:nvPr/>
          </p:nvSpPr>
          <p:spPr>
            <a:xfrm rot="-717078">
              <a:off x="2506078" y="-1676123"/>
              <a:ext cx="5983480" cy="1714458"/>
            </a:xfrm>
            <a:custGeom>
              <a:avLst/>
              <a:gdLst/>
              <a:ahLst/>
              <a:cxnLst/>
              <a:rect l="l" t="t" r="r" b="b"/>
              <a:pathLst>
                <a:path w="188164" h="53915" extrusionOk="0">
                  <a:moveTo>
                    <a:pt x="13754" y="7700"/>
                  </a:moveTo>
                  <a:cubicBezTo>
                    <a:pt x="8103" y="11066"/>
                    <a:pt x="3277" y="17479"/>
                    <a:pt x="1181" y="21416"/>
                  </a:cubicBezTo>
                  <a:cubicBezTo>
                    <a:pt x="-914" y="25353"/>
                    <a:pt x="229" y="27830"/>
                    <a:pt x="1181" y="31322"/>
                  </a:cubicBezTo>
                  <a:cubicBezTo>
                    <a:pt x="2134" y="34815"/>
                    <a:pt x="3912" y="39196"/>
                    <a:pt x="6896" y="42371"/>
                  </a:cubicBezTo>
                  <a:cubicBezTo>
                    <a:pt x="9881" y="45546"/>
                    <a:pt x="14453" y="48531"/>
                    <a:pt x="19088" y="50372"/>
                  </a:cubicBezTo>
                  <a:cubicBezTo>
                    <a:pt x="23724" y="52214"/>
                    <a:pt x="28677" y="52849"/>
                    <a:pt x="34709" y="53420"/>
                  </a:cubicBezTo>
                  <a:cubicBezTo>
                    <a:pt x="40742" y="53992"/>
                    <a:pt x="49124" y="53992"/>
                    <a:pt x="55283" y="53801"/>
                  </a:cubicBezTo>
                  <a:cubicBezTo>
                    <a:pt x="61443" y="53611"/>
                    <a:pt x="64173" y="53674"/>
                    <a:pt x="71666" y="52277"/>
                  </a:cubicBezTo>
                  <a:cubicBezTo>
                    <a:pt x="79159" y="50880"/>
                    <a:pt x="92748" y="46372"/>
                    <a:pt x="100241" y="45419"/>
                  </a:cubicBezTo>
                  <a:cubicBezTo>
                    <a:pt x="107734" y="44467"/>
                    <a:pt x="111671" y="45800"/>
                    <a:pt x="116624" y="46562"/>
                  </a:cubicBezTo>
                  <a:cubicBezTo>
                    <a:pt x="121577" y="47324"/>
                    <a:pt x="125832" y="49039"/>
                    <a:pt x="129959" y="49991"/>
                  </a:cubicBezTo>
                  <a:cubicBezTo>
                    <a:pt x="134087" y="50944"/>
                    <a:pt x="137262" y="51833"/>
                    <a:pt x="141389" y="52277"/>
                  </a:cubicBezTo>
                  <a:cubicBezTo>
                    <a:pt x="145517" y="52722"/>
                    <a:pt x="149644" y="53166"/>
                    <a:pt x="154724" y="52658"/>
                  </a:cubicBezTo>
                  <a:cubicBezTo>
                    <a:pt x="159804" y="52150"/>
                    <a:pt x="167043" y="51261"/>
                    <a:pt x="171869" y="49229"/>
                  </a:cubicBezTo>
                  <a:cubicBezTo>
                    <a:pt x="176695" y="47197"/>
                    <a:pt x="181013" y="44467"/>
                    <a:pt x="183680" y="40466"/>
                  </a:cubicBezTo>
                  <a:cubicBezTo>
                    <a:pt x="186347" y="36466"/>
                    <a:pt x="189078" y="30560"/>
                    <a:pt x="187871" y="25226"/>
                  </a:cubicBezTo>
                  <a:cubicBezTo>
                    <a:pt x="186665" y="19892"/>
                    <a:pt x="183236" y="12272"/>
                    <a:pt x="176441" y="8462"/>
                  </a:cubicBezTo>
                  <a:cubicBezTo>
                    <a:pt x="169647" y="4652"/>
                    <a:pt x="163932" y="3763"/>
                    <a:pt x="147104" y="2366"/>
                  </a:cubicBezTo>
                  <a:cubicBezTo>
                    <a:pt x="130277" y="969"/>
                    <a:pt x="94145" y="271"/>
                    <a:pt x="75476" y="80"/>
                  </a:cubicBezTo>
                  <a:cubicBezTo>
                    <a:pt x="56807" y="-110"/>
                    <a:pt x="45377" y="-47"/>
                    <a:pt x="35090" y="1223"/>
                  </a:cubicBezTo>
                  <a:cubicBezTo>
                    <a:pt x="24803" y="2493"/>
                    <a:pt x="19406" y="4335"/>
                    <a:pt x="13754" y="7700"/>
                  </a:cubicBezTo>
                  <a:close/>
                </a:path>
              </a:pathLst>
            </a:custGeom>
            <a:solidFill>
              <a:srgbClr val="D85A2E">
                <a:alpha val="9500"/>
              </a:srgbClr>
            </a:solidFill>
            <a:ln>
              <a:noFill/>
            </a:ln>
          </p:spPr>
          <p:txBody>
            <a:bodyPr/>
            <a:lstStyle/>
            <a:p>
              <a:endParaRPr lang="en-US"/>
            </a:p>
          </p:txBody>
        </p:sp>
        <p:sp>
          <p:nvSpPr>
            <p:cNvPr id="26" name="Google Shape;26;p3"/>
            <p:cNvSpPr/>
            <p:nvPr/>
          </p:nvSpPr>
          <p:spPr>
            <a:xfrm rot="501966">
              <a:off x="-846580" y="4084496"/>
              <a:ext cx="1533866" cy="1611238"/>
            </a:xfrm>
            <a:custGeom>
              <a:avLst/>
              <a:gdLst/>
              <a:ahLst/>
              <a:cxnLst/>
              <a:rect l="l" t="t" r="r" b="b"/>
              <a:pathLst>
                <a:path w="76364" h="80216" extrusionOk="0">
                  <a:moveTo>
                    <a:pt x="35184" y="48"/>
                  </a:moveTo>
                  <a:cubicBezTo>
                    <a:pt x="40963" y="239"/>
                    <a:pt x="48202" y="3922"/>
                    <a:pt x="53472" y="6906"/>
                  </a:cubicBezTo>
                  <a:cubicBezTo>
                    <a:pt x="58743" y="9891"/>
                    <a:pt x="63378" y="14018"/>
                    <a:pt x="66807" y="17955"/>
                  </a:cubicBezTo>
                  <a:cubicBezTo>
                    <a:pt x="70236" y="21892"/>
                    <a:pt x="72459" y="25893"/>
                    <a:pt x="74046" y="30528"/>
                  </a:cubicBezTo>
                  <a:cubicBezTo>
                    <a:pt x="75634" y="35164"/>
                    <a:pt x="76396" y="40371"/>
                    <a:pt x="76332" y="45768"/>
                  </a:cubicBezTo>
                  <a:cubicBezTo>
                    <a:pt x="76269" y="51166"/>
                    <a:pt x="75380" y="58341"/>
                    <a:pt x="73665" y="62913"/>
                  </a:cubicBezTo>
                  <a:cubicBezTo>
                    <a:pt x="71951" y="67485"/>
                    <a:pt x="68903" y="70660"/>
                    <a:pt x="66045" y="73200"/>
                  </a:cubicBezTo>
                  <a:cubicBezTo>
                    <a:pt x="63188" y="75740"/>
                    <a:pt x="60521" y="77010"/>
                    <a:pt x="56520" y="78153"/>
                  </a:cubicBezTo>
                  <a:cubicBezTo>
                    <a:pt x="52520" y="79296"/>
                    <a:pt x="48075" y="80376"/>
                    <a:pt x="42042" y="80058"/>
                  </a:cubicBezTo>
                  <a:cubicBezTo>
                    <a:pt x="36010" y="79741"/>
                    <a:pt x="26231" y="79423"/>
                    <a:pt x="20325" y="76248"/>
                  </a:cubicBezTo>
                  <a:cubicBezTo>
                    <a:pt x="14420" y="73073"/>
                    <a:pt x="9911" y="69581"/>
                    <a:pt x="6609" y="61008"/>
                  </a:cubicBezTo>
                  <a:cubicBezTo>
                    <a:pt x="3307" y="52436"/>
                    <a:pt x="-1519" y="34021"/>
                    <a:pt x="513" y="24813"/>
                  </a:cubicBezTo>
                  <a:cubicBezTo>
                    <a:pt x="2545" y="15606"/>
                    <a:pt x="13023" y="9891"/>
                    <a:pt x="18801" y="5763"/>
                  </a:cubicBezTo>
                  <a:cubicBezTo>
                    <a:pt x="24580" y="1636"/>
                    <a:pt x="29406" y="-142"/>
                    <a:pt x="35184" y="48"/>
                  </a:cubicBezTo>
                  <a:close/>
                </a:path>
              </a:pathLst>
            </a:custGeom>
            <a:solidFill>
              <a:srgbClr val="D85A2E">
                <a:alpha val="9500"/>
              </a:srgbClr>
            </a:solidFill>
            <a:ln>
              <a:noFill/>
            </a:ln>
          </p:spPr>
          <p:txBody>
            <a:bodyPr/>
            <a:lstStyle/>
            <a:p>
              <a:endParaRPr lang="en-US"/>
            </a:p>
          </p:txBody>
        </p:sp>
      </p:grpSp>
      <p:grpSp>
        <p:nvGrpSpPr>
          <p:cNvPr id="27" name="Google Shape;27;p3"/>
          <p:cNvGrpSpPr/>
          <p:nvPr/>
        </p:nvGrpSpPr>
        <p:grpSpPr>
          <a:xfrm>
            <a:off x="-1065225" y="-910370"/>
            <a:ext cx="9925594" cy="5877456"/>
            <a:chOff x="-1065225" y="-910370"/>
            <a:chExt cx="9925594" cy="5877456"/>
          </a:xfrm>
        </p:grpSpPr>
        <p:grpSp>
          <p:nvGrpSpPr>
            <p:cNvPr id="28" name="Google Shape;28;p3"/>
            <p:cNvGrpSpPr/>
            <p:nvPr/>
          </p:nvGrpSpPr>
          <p:grpSpPr>
            <a:xfrm>
              <a:off x="-1065225" y="4608586"/>
              <a:ext cx="2804862" cy="358500"/>
              <a:chOff x="-1112825" y="247711"/>
              <a:chExt cx="2804862" cy="358500"/>
            </a:xfrm>
          </p:grpSpPr>
          <p:cxnSp>
            <p:nvCxnSpPr>
              <p:cNvPr id="29" name="Google Shape;29;p3"/>
              <p:cNvCxnSpPr/>
              <p:nvPr/>
            </p:nvCxnSpPr>
            <p:spPr>
              <a:xfrm>
                <a:off x="-1112825" y="602551"/>
                <a:ext cx="1305600" cy="0"/>
              </a:xfrm>
              <a:prstGeom prst="straightConnector1">
                <a:avLst/>
              </a:prstGeom>
              <a:noFill/>
              <a:ln w="28575" cap="flat" cmpd="sng">
                <a:solidFill>
                  <a:schemeClr val="dk2"/>
                </a:solidFill>
                <a:prstDash val="solid"/>
                <a:round/>
                <a:headEnd type="none" w="med" len="med"/>
                <a:tailEnd type="none" w="med" len="med"/>
              </a:ln>
            </p:spPr>
          </p:cxnSp>
          <p:cxnSp>
            <p:nvCxnSpPr>
              <p:cNvPr id="30" name="Google Shape;30;p3"/>
              <p:cNvCxnSpPr/>
              <p:nvPr/>
            </p:nvCxnSpPr>
            <p:spPr>
              <a:xfrm rot="10800000" flipH="1">
                <a:off x="186336" y="247711"/>
                <a:ext cx="358500" cy="358500"/>
              </a:xfrm>
              <a:prstGeom prst="straightConnector1">
                <a:avLst/>
              </a:prstGeom>
              <a:noFill/>
              <a:ln w="28575" cap="flat" cmpd="sng">
                <a:solidFill>
                  <a:schemeClr val="dk2"/>
                </a:solidFill>
                <a:prstDash val="solid"/>
                <a:round/>
                <a:headEnd type="none" w="med" len="med"/>
                <a:tailEnd type="none" w="med" len="med"/>
              </a:ln>
            </p:spPr>
          </p:cxnSp>
          <p:cxnSp>
            <p:nvCxnSpPr>
              <p:cNvPr id="31" name="Google Shape;31;p3"/>
              <p:cNvCxnSpPr/>
              <p:nvPr/>
            </p:nvCxnSpPr>
            <p:spPr>
              <a:xfrm>
                <a:off x="535237" y="251830"/>
                <a:ext cx="1156800" cy="0"/>
              </a:xfrm>
              <a:prstGeom prst="straightConnector1">
                <a:avLst/>
              </a:prstGeom>
              <a:noFill/>
              <a:ln w="28575" cap="flat" cmpd="sng">
                <a:solidFill>
                  <a:schemeClr val="dk2"/>
                </a:solidFill>
                <a:prstDash val="solid"/>
                <a:round/>
                <a:headEnd type="none" w="med" len="med"/>
                <a:tailEnd type="triangle" w="med" len="med"/>
              </a:ln>
            </p:spPr>
          </p:cxnSp>
        </p:grpSp>
        <p:grpSp>
          <p:nvGrpSpPr>
            <p:cNvPr id="32" name="Google Shape;32;p3"/>
            <p:cNvGrpSpPr/>
            <p:nvPr/>
          </p:nvGrpSpPr>
          <p:grpSpPr>
            <a:xfrm rot="5400000">
              <a:off x="7278688" y="312811"/>
              <a:ext cx="2804862" cy="358500"/>
              <a:chOff x="-1112825" y="247711"/>
              <a:chExt cx="2804862" cy="358500"/>
            </a:xfrm>
          </p:grpSpPr>
          <p:cxnSp>
            <p:nvCxnSpPr>
              <p:cNvPr id="33" name="Google Shape;33;p3"/>
              <p:cNvCxnSpPr/>
              <p:nvPr/>
            </p:nvCxnSpPr>
            <p:spPr>
              <a:xfrm>
                <a:off x="-1112825" y="602551"/>
                <a:ext cx="1305600" cy="0"/>
              </a:xfrm>
              <a:prstGeom prst="straightConnector1">
                <a:avLst/>
              </a:prstGeom>
              <a:noFill/>
              <a:ln w="28575" cap="flat" cmpd="sng">
                <a:solidFill>
                  <a:schemeClr val="dk2"/>
                </a:solidFill>
                <a:prstDash val="solid"/>
                <a:round/>
                <a:headEnd type="none" w="med" len="med"/>
                <a:tailEnd type="none" w="med" len="med"/>
              </a:ln>
            </p:spPr>
          </p:cxnSp>
          <p:cxnSp>
            <p:nvCxnSpPr>
              <p:cNvPr id="34" name="Google Shape;34;p3"/>
              <p:cNvCxnSpPr/>
              <p:nvPr/>
            </p:nvCxnSpPr>
            <p:spPr>
              <a:xfrm rot="10800000" flipH="1">
                <a:off x="186336" y="247711"/>
                <a:ext cx="358500" cy="358500"/>
              </a:xfrm>
              <a:prstGeom prst="straightConnector1">
                <a:avLst/>
              </a:prstGeom>
              <a:noFill/>
              <a:ln w="28575" cap="flat" cmpd="sng">
                <a:solidFill>
                  <a:schemeClr val="dk2"/>
                </a:solidFill>
                <a:prstDash val="solid"/>
                <a:round/>
                <a:headEnd type="none" w="med" len="med"/>
                <a:tailEnd type="none" w="med" len="med"/>
              </a:ln>
            </p:spPr>
          </p:cxnSp>
          <p:cxnSp>
            <p:nvCxnSpPr>
              <p:cNvPr id="35" name="Google Shape;35;p3"/>
              <p:cNvCxnSpPr/>
              <p:nvPr/>
            </p:nvCxnSpPr>
            <p:spPr>
              <a:xfrm>
                <a:off x="535237" y="251830"/>
                <a:ext cx="1156800" cy="0"/>
              </a:xfrm>
              <a:prstGeom prst="straightConnector1">
                <a:avLst/>
              </a:prstGeom>
              <a:noFill/>
              <a:ln w="28575" cap="flat" cmpd="sng">
                <a:solidFill>
                  <a:schemeClr val="dk2"/>
                </a:solidFill>
                <a:prstDash val="solid"/>
                <a:round/>
                <a:headEnd type="none" w="med" len="med"/>
                <a:tailEnd type="triangle" w="med" len="med"/>
              </a:ln>
            </p:spPr>
          </p:cxnSp>
        </p:gr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88"/>
        <p:cNvGrpSpPr/>
        <p:nvPr/>
      </p:nvGrpSpPr>
      <p:grpSpPr>
        <a:xfrm>
          <a:off x="0" y="0"/>
          <a:ext cx="0" cy="0"/>
          <a:chOff x="0" y="0"/>
          <a:chExt cx="0" cy="0"/>
        </a:xfrm>
      </p:grpSpPr>
      <p:sp>
        <p:nvSpPr>
          <p:cNvPr id="89" name="Google Shape;89;p9"/>
          <p:cNvSpPr txBox="1">
            <a:spLocks noGrp="1"/>
          </p:cNvSpPr>
          <p:nvPr>
            <p:ph type="title"/>
          </p:nvPr>
        </p:nvSpPr>
        <p:spPr>
          <a:xfrm>
            <a:off x="3373975" y="2079625"/>
            <a:ext cx="4294800" cy="1429200"/>
          </a:xfrm>
          <a:prstGeom prst="rect">
            <a:avLst/>
          </a:prstGeom>
        </p:spPr>
        <p:txBody>
          <a:bodyPr spcFirstLastPara="1" wrap="square" lIns="91425" tIns="91425" rIns="91425" bIns="91425" anchor="b" anchorCtr="0">
            <a:noAutofit/>
          </a:bodyPr>
          <a:lstStyle>
            <a:lvl1pPr lvl="0" algn="r" rtl="0">
              <a:spcBef>
                <a:spcPts val="0"/>
              </a:spcBef>
              <a:spcAft>
                <a:spcPts val="0"/>
              </a:spcAft>
              <a:buSzPts val="3000"/>
              <a:buNone/>
              <a:defRPr sz="4000"/>
            </a:lvl1pPr>
            <a:lvl2pPr lvl="1" algn="r" rtl="0">
              <a:spcBef>
                <a:spcPts val="0"/>
              </a:spcBef>
              <a:spcAft>
                <a:spcPts val="0"/>
              </a:spcAft>
              <a:buSzPts val="3000"/>
              <a:buNone/>
              <a:defRPr/>
            </a:lvl2pPr>
            <a:lvl3pPr lvl="2" algn="r" rtl="0">
              <a:spcBef>
                <a:spcPts val="0"/>
              </a:spcBef>
              <a:spcAft>
                <a:spcPts val="0"/>
              </a:spcAft>
              <a:buSzPts val="3000"/>
              <a:buNone/>
              <a:defRPr/>
            </a:lvl3pPr>
            <a:lvl4pPr lvl="3" algn="r" rtl="0">
              <a:spcBef>
                <a:spcPts val="0"/>
              </a:spcBef>
              <a:spcAft>
                <a:spcPts val="0"/>
              </a:spcAft>
              <a:buSzPts val="3000"/>
              <a:buNone/>
              <a:defRPr/>
            </a:lvl4pPr>
            <a:lvl5pPr lvl="4" algn="r" rtl="0">
              <a:spcBef>
                <a:spcPts val="0"/>
              </a:spcBef>
              <a:spcAft>
                <a:spcPts val="0"/>
              </a:spcAft>
              <a:buSzPts val="3000"/>
              <a:buNone/>
              <a:defRPr/>
            </a:lvl5pPr>
            <a:lvl6pPr lvl="5" algn="r" rtl="0">
              <a:spcBef>
                <a:spcPts val="0"/>
              </a:spcBef>
              <a:spcAft>
                <a:spcPts val="0"/>
              </a:spcAft>
              <a:buSzPts val="3000"/>
              <a:buNone/>
              <a:defRPr/>
            </a:lvl6pPr>
            <a:lvl7pPr lvl="6" algn="r" rtl="0">
              <a:spcBef>
                <a:spcPts val="0"/>
              </a:spcBef>
              <a:spcAft>
                <a:spcPts val="0"/>
              </a:spcAft>
              <a:buSzPts val="3000"/>
              <a:buNone/>
              <a:defRPr/>
            </a:lvl7pPr>
            <a:lvl8pPr lvl="7" algn="r" rtl="0">
              <a:spcBef>
                <a:spcPts val="0"/>
              </a:spcBef>
              <a:spcAft>
                <a:spcPts val="0"/>
              </a:spcAft>
              <a:buSzPts val="3000"/>
              <a:buNone/>
              <a:defRPr/>
            </a:lvl8pPr>
            <a:lvl9pPr lvl="8" algn="r" rtl="0">
              <a:spcBef>
                <a:spcPts val="0"/>
              </a:spcBef>
              <a:spcAft>
                <a:spcPts val="0"/>
              </a:spcAft>
              <a:buSzPts val="3000"/>
              <a:buNone/>
              <a:defRPr/>
            </a:lvl9pPr>
          </a:lstStyle>
          <a:p>
            <a:endParaRPr/>
          </a:p>
        </p:txBody>
      </p:sp>
      <p:sp>
        <p:nvSpPr>
          <p:cNvPr id="90" name="Google Shape;90;p9"/>
          <p:cNvSpPr txBox="1">
            <a:spLocks noGrp="1"/>
          </p:cNvSpPr>
          <p:nvPr>
            <p:ph type="subTitle" idx="1"/>
          </p:nvPr>
        </p:nvSpPr>
        <p:spPr>
          <a:xfrm>
            <a:off x="3373975" y="3508800"/>
            <a:ext cx="4294800" cy="10047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SzPts val="1400"/>
              <a:buNone/>
              <a:defRPr sz="1600"/>
            </a:lvl1pPr>
            <a:lvl2pPr lvl="1" algn="r" rtl="0">
              <a:lnSpc>
                <a:spcPct val="100000"/>
              </a:lnSpc>
              <a:spcBef>
                <a:spcPts val="0"/>
              </a:spcBef>
              <a:spcAft>
                <a:spcPts val="0"/>
              </a:spcAft>
              <a:buSzPts val="1400"/>
              <a:buNone/>
              <a:defRPr/>
            </a:lvl2pPr>
            <a:lvl3pPr lvl="2" algn="r" rtl="0">
              <a:lnSpc>
                <a:spcPct val="100000"/>
              </a:lnSpc>
              <a:spcBef>
                <a:spcPts val="0"/>
              </a:spcBef>
              <a:spcAft>
                <a:spcPts val="0"/>
              </a:spcAft>
              <a:buSzPts val="1400"/>
              <a:buNone/>
              <a:defRPr/>
            </a:lvl3pPr>
            <a:lvl4pPr lvl="3" algn="r" rtl="0">
              <a:lnSpc>
                <a:spcPct val="100000"/>
              </a:lnSpc>
              <a:spcBef>
                <a:spcPts val="0"/>
              </a:spcBef>
              <a:spcAft>
                <a:spcPts val="0"/>
              </a:spcAft>
              <a:buSzPts val="1400"/>
              <a:buNone/>
              <a:defRPr/>
            </a:lvl4pPr>
            <a:lvl5pPr lvl="4" algn="r" rtl="0">
              <a:lnSpc>
                <a:spcPct val="100000"/>
              </a:lnSpc>
              <a:spcBef>
                <a:spcPts val="0"/>
              </a:spcBef>
              <a:spcAft>
                <a:spcPts val="0"/>
              </a:spcAft>
              <a:buSzPts val="1400"/>
              <a:buNone/>
              <a:defRPr/>
            </a:lvl5pPr>
            <a:lvl6pPr lvl="5" algn="r" rtl="0">
              <a:lnSpc>
                <a:spcPct val="100000"/>
              </a:lnSpc>
              <a:spcBef>
                <a:spcPts val="0"/>
              </a:spcBef>
              <a:spcAft>
                <a:spcPts val="0"/>
              </a:spcAft>
              <a:buSzPts val="1400"/>
              <a:buNone/>
              <a:defRPr/>
            </a:lvl6pPr>
            <a:lvl7pPr lvl="6" algn="r" rtl="0">
              <a:lnSpc>
                <a:spcPct val="100000"/>
              </a:lnSpc>
              <a:spcBef>
                <a:spcPts val="0"/>
              </a:spcBef>
              <a:spcAft>
                <a:spcPts val="0"/>
              </a:spcAft>
              <a:buSzPts val="1400"/>
              <a:buNone/>
              <a:defRPr/>
            </a:lvl7pPr>
            <a:lvl8pPr lvl="7" algn="r" rtl="0">
              <a:lnSpc>
                <a:spcPct val="100000"/>
              </a:lnSpc>
              <a:spcBef>
                <a:spcPts val="0"/>
              </a:spcBef>
              <a:spcAft>
                <a:spcPts val="0"/>
              </a:spcAft>
              <a:buSzPts val="1400"/>
              <a:buNone/>
              <a:defRPr/>
            </a:lvl8pPr>
            <a:lvl9pPr lvl="8" algn="r" rtl="0">
              <a:lnSpc>
                <a:spcPct val="100000"/>
              </a:lnSpc>
              <a:spcBef>
                <a:spcPts val="0"/>
              </a:spcBef>
              <a:spcAft>
                <a:spcPts val="0"/>
              </a:spcAft>
              <a:buSzPts val="1400"/>
              <a:buNone/>
              <a:defRPr/>
            </a:lvl9pPr>
          </a:lstStyle>
          <a:p>
            <a:endParaRPr/>
          </a:p>
        </p:txBody>
      </p:sp>
      <p:grpSp>
        <p:nvGrpSpPr>
          <p:cNvPr id="91" name="Google Shape;91;p9"/>
          <p:cNvGrpSpPr/>
          <p:nvPr/>
        </p:nvGrpSpPr>
        <p:grpSpPr>
          <a:xfrm>
            <a:off x="109751" y="2821540"/>
            <a:ext cx="1391597" cy="2131582"/>
            <a:chOff x="138326" y="2795552"/>
            <a:chExt cx="1391597" cy="2131582"/>
          </a:xfrm>
        </p:grpSpPr>
        <p:grpSp>
          <p:nvGrpSpPr>
            <p:cNvPr id="92" name="Google Shape;92;p9"/>
            <p:cNvGrpSpPr/>
            <p:nvPr/>
          </p:nvGrpSpPr>
          <p:grpSpPr>
            <a:xfrm>
              <a:off x="534687" y="4026808"/>
              <a:ext cx="995237" cy="900326"/>
              <a:chOff x="6618696" y="2333571"/>
              <a:chExt cx="571680" cy="517161"/>
            </a:xfrm>
          </p:grpSpPr>
          <p:sp>
            <p:nvSpPr>
              <p:cNvPr id="93" name="Google Shape;93;p9"/>
              <p:cNvSpPr/>
              <p:nvPr/>
            </p:nvSpPr>
            <p:spPr>
              <a:xfrm>
                <a:off x="6618696" y="2350281"/>
                <a:ext cx="554970" cy="500450"/>
              </a:xfrm>
              <a:custGeom>
                <a:avLst/>
                <a:gdLst/>
                <a:ahLst/>
                <a:cxnLst/>
                <a:rect l="l" t="t" r="r" b="b"/>
                <a:pathLst>
                  <a:path w="266" h="240" extrusionOk="0">
                    <a:moveTo>
                      <a:pt x="171" y="74"/>
                    </a:moveTo>
                    <a:cubicBezTo>
                      <a:pt x="226" y="119"/>
                      <a:pt x="266" y="163"/>
                      <a:pt x="249" y="193"/>
                    </a:cubicBezTo>
                    <a:cubicBezTo>
                      <a:pt x="248" y="195"/>
                      <a:pt x="236" y="210"/>
                      <a:pt x="234" y="212"/>
                    </a:cubicBezTo>
                    <a:cubicBezTo>
                      <a:pt x="211" y="240"/>
                      <a:pt x="145" y="225"/>
                      <a:pt x="87" y="178"/>
                    </a:cubicBezTo>
                    <a:cubicBezTo>
                      <a:pt x="28" y="130"/>
                      <a:pt x="0" y="69"/>
                      <a:pt x="23" y="40"/>
                    </a:cubicBezTo>
                    <a:cubicBezTo>
                      <a:pt x="25" y="38"/>
                      <a:pt x="38" y="21"/>
                      <a:pt x="40" y="19"/>
                    </a:cubicBezTo>
                    <a:cubicBezTo>
                      <a:pt x="68" y="0"/>
                      <a:pt x="117" y="31"/>
                      <a:pt x="171" y="74"/>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4" name="Google Shape;94;p9"/>
              <p:cNvSpPr/>
              <p:nvPr/>
            </p:nvSpPr>
            <p:spPr>
              <a:xfrm>
                <a:off x="6652117" y="2333571"/>
                <a:ext cx="538258" cy="475823"/>
              </a:xfrm>
              <a:custGeom>
                <a:avLst/>
                <a:gdLst/>
                <a:ahLst/>
                <a:cxnLst/>
                <a:rect l="l" t="t" r="r" b="b"/>
                <a:pathLst>
                  <a:path w="258" h="228" extrusionOk="0">
                    <a:moveTo>
                      <a:pt x="171" y="62"/>
                    </a:moveTo>
                    <a:cubicBezTo>
                      <a:pt x="229" y="110"/>
                      <a:pt x="258" y="171"/>
                      <a:pt x="235" y="200"/>
                    </a:cubicBezTo>
                    <a:cubicBezTo>
                      <a:pt x="211" y="228"/>
                      <a:pt x="145" y="213"/>
                      <a:pt x="87" y="166"/>
                    </a:cubicBezTo>
                    <a:cubicBezTo>
                      <a:pt x="29" y="118"/>
                      <a:pt x="0" y="57"/>
                      <a:pt x="23" y="28"/>
                    </a:cubicBezTo>
                    <a:cubicBezTo>
                      <a:pt x="46" y="0"/>
                      <a:pt x="112" y="15"/>
                      <a:pt x="171" y="62"/>
                    </a:cubicBez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5" name="Google Shape;95;p9"/>
              <p:cNvSpPr/>
              <p:nvPr/>
            </p:nvSpPr>
            <p:spPr>
              <a:xfrm>
                <a:off x="6705767" y="2377547"/>
                <a:ext cx="434478" cy="387871"/>
              </a:xfrm>
              <a:custGeom>
                <a:avLst/>
                <a:gdLst/>
                <a:ahLst/>
                <a:cxnLst/>
                <a:rect l="l" t="t" r="r" b="b"/>
                <a:pathLst>
                  <a:path w="208" h="186" extrusionOk="0">
                    <a:moveTo>
                      <a:pt x="165" y="180"/>
                    </a:moveTo>
                    <a:cubicBezTo>
                      <a:pt x="138" y="180"/>
                      <a:pt x="102" y="165"/>
                      <a:pt x="67" y="137"/>
                    </a:cubicBezTo>
                    <a:cubicBezTo>
                      <a:pt x="43" y="117"/>
                      <a:pt x="23" y="94"/>
                      <a:pt x="12" y="71"/>
                    </a:cubicBezTo>
                    <a:cubicBezTo>
                      <a:pt x="1" y="48"/>
                      <a:pt x="0" y="28"/>
                      <a:pt x="11" y="16"/>
                    </a:cubicBezTo>
                    <a:cubicBezTo>
                      <a:pt x="21" y="3"/>
                      <a:pt x="40" y="0"/>
                      <a:pt x="65" y="6"/>
                    </a:cubicBezTo>
                    <a:cubicBezTo>
                      <a:pt x="89" y="12"/>
                      <a:pt x="116" y="26"/>
                      <a:pt x="141" y="46"/>
                    </a:cubicBezTo>
                    <a:cubicBezTo>
                      <a:pt x="166" y="66"/>
                      <a:pt x="185" y="90"/>
                      <a:pt x="196" y="112"/>
                    </a:cubicBezTo>
                    <a:cubicBezTo>
                      <a:pt x="207" y="135"/>
                      <a:pt x="208" y="155"/>
                      <a:pt x="198" y="167"/>
                    </a:cubicBezTo>
                    <a:cubicBezTo>
                      <a:pt x="190" y="176"/>
                      <a:pt x="179" y="180"/>
                      <a:pt x="165" y="180"/>
                    </a:cubicBezTo>
                    <a:close/>
                    <a:moveTo>
                      <a:pt x="43" y="9"/>
                    </a:moveTo>
                    <a:cubicBezTo>
                      <a:pt x="30" y="9"/>
                      <a:pt x="21" y="13"/>
                      <a:pt x="15" y="20"/>
                    </a:cubicBezTo>
                    <a:cubicBezTo>
                      <a:pt x="7" y="30"/>
                      <a:pt x="8" y="48"/>
                      <a:pt x="18" y="68"/>
                    </a:cubicBezTo>
                    <a:cubicBezTo>
                      <a:pt x="28" y="90"/>
                      <a:pt x="47" y="113"/>
                      <a:pt x="71" y="132"/>
                    </a:cubicBezTo>
                    <a:cubicBezTo>
                      <a:pt x="120" y="172"/>
                      <a:pt x="175" y="186"/>
                      <a:pt x="193" y="164"/>
                    </a:cubicBezTo>
                    <a:cubicBezTo>
                      <a:pt x="201" y="153"/>
                      <a:pt x="200" y="136"/>
                      <a:pt x="190" y="115"/>
                    </a:cubicBezTo>
                    <a:cubicBezTo>
                      <a:pt x="180" y="93"/>
                      <a:pt x="161" y="70"/>
                      <a:pt x="137" y="51"/>
                    </a:cubicBezTo>
                    <a:cubicBezTo>
                      <a:pt x="113" y="31"/>
                      <a:pt x="87" y="18"/>
                      <a:pt x="64" y="12"/>
                    </a:cubicBezTo>
                    <a:cubicBezTo>
                      <a:pt x="56" y="10"/>
                      <a:pt x="49" y="9"/>
                      <a:pt x="43" y="9"/>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6" name="Google Shape;96;p9"/>
              <p:cNvSpPr/>
              <p:nvPr/>
            </p:nvSpPr>
            <p:spPr>
              <a:xfrm>
                <a:off x="6772610" y="2506837"/>
                <a:ext cx="246263" cy="202291"/>
              </a:xfrm>
              <a:custGeom>
                <a:avLst/>
                <a:gdLst/>
                <a:ahLst/>
                <a:cxnLst/>
                <a:rect l="l" t="t" r="r" b="b"/>
                <a:pathLst>
                  <a:path w="118" h="97" extrusionOk="0">
                    <a:moveTo>
                      <a:pt x="94" y="97"/>
                    </a:moveTo>
                    <a:cubicBezTo>
                      <a:pt x="0" y="21"/>
                      <a:pt x="0" y="21"/>
                      <a:pt x="0" y="21"/>
                    </a:cubicBezTo>
                    <a:cubicBezTo>
                      <a:pt x="12" y="5"/>
                      <a:pt x="12" y="5"/>
                      <a:pt x="12" y="5"/>
                    </a:cubicBezTo>
                    <a:cubicBezTo>
                      <a:pt x="16" y="1"/>
                      <a:pt x="20" y="0"/>
                      <a:pt x="27" y="1"/>
                    </a:cubicBezTo>
                    <a:cubicBezTo>
                      <a:pt x="33" y="2"/>
                      <a:pt x="40" y="6"/>
                      <a:pt x="48" y="12"/>
                    </a:cubicBezTo>
                    <a:cubicBezTo>
                      <a:pt x="59" y="21"/>
                      <a:pt x="64" y="29"/>
                      <a:pt x="63" y="37"/>
                    </a:cubicBezTo>
                    <a:cubicBezTo>
                      <a:pt x="68" y="37"/>
                      <a:pt x="72" y="37"/>
                      <a:pt x="76" y="39"/>
                    </a:cubicBezTo>
                    <a:cubicBezTo>
                      <a:pt x="80" y="41"/>
                      <a:pt x="86" y="45"/>
                      <a:pt x="95" y="52"/>
                    </a:cubicBezTo>
                    <a:cubicBezTo>
                      <a:pt x="106" y="60"/>
                      <a:pt x="114" y="65"/>
                      <a:pt x="118" y="67"/>
                    </a:cubicBezTo>
                    <a:cubicBezTo>
                      <a:pt x="109" y="78"/>
                      <a:pt x="109" y="78"/>
                      <a:pt x="109" y="78"/>
                    </a:cubicBezTo>
                    <a:cubicBezTo>
                      <a:pt x="104" y="76"/>
                      <a:pt x="98" y="71"/>
                      <a:pt x="91" y="66"/>
                    </a:cubicBezTo>
                    <a:cubicBezTo>
                      <a:pt x="86" y="62"/>
                      <a:pt x="86" y="62"/>
                      <a:pt x="86" y="62"/>
                    </a:cubicBezTo>
                    <a:cubicBezTo>
                      <a:pt x="79" y="56"/>
                      <a:pt x="79" y="56"/>
                      <a:pt x="79" y="56"/>
                    </a:cubicBezTo>
                    <a:cubicBezTo>
                      <a:pt x="68" y="47"/>
                      <a:pt x="61" y="45"/>
                      <a:pt x="59" y="48"/>
                    </a:cubicBezTo>
                    <a:cubicBezTo>
                      <a:pt x="57" y="50"/>
                      <a:pt x="57" y="50"/>
                      <a:pt x="57" y="50"/>
                    </a:cubicBezTo>
                    <a:cubicBezTo>
                      <a:pt x="102" y="86"/>
                      <a:pt x="102" y="86"/>
                      <a:pt x="102" y="86"/>
                    </a:cubicBezTo>
                    <a:lnTo>
                      <a:pt x="94" y="97"/>
                    </a:lnTo>
                    <a:close/>
                    <a:moveTo>
                      <a:pt x="49" y="43"/>
                    </a:moveTo>
                    <a:cubicBezTo>
                      <a:pt x="51" y="41"/>
                      <a:pt x="51" y="41"/>
                      <a:pt x="51" y="41"/>
                    </a:cubicBezTo>
                    <a:cubicBezTo>
                      <a:pt x="54" y="37"/>
                      <a:pt x="50" y="31"/>
                      <a:pt x="40" y="22"/>
                    </a:cubicBezTo>
                    <a:cubicBezTo>
                      <a:pt x="29" y="14"/>
                      <a:pt x="22" y="11"/>
                      <a:pt x="19" y="15"/>
                    </a:cubicBezTo>
                    <a:cubicBezTo>
                      <a:pt x="17" y="17"/>
                      <a:pt x="17" y="17"/>
                      <a:pt x="17" y="17"/>
                    </a:cubicBezTo>
                    <a:lnTo>
                      <a:pt x="49" y="43"/>
                    </a:ln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7" name="Google Shape;97;p9"/>
              <p:cNvSpPr/>
              <p:nvPr/>
            </p:nvSpPr>
            <p:spPr>
              <a:xfrm>
                <a:off x="6828899" y="2431198"/>
                <a:ext cx="244503" cy="202291"/>
              </a:xfrm>
              <a:custGeom>
                <a:avLst/>
                <a:gdLst/>
                <a:ahLst/>
                <a:cxnLst/>
                <a:rect l="l" t="t" r="r" b="b"/>
                <a:pathLst>
                  <a:path w="117" h="97" extrusionOk="0">
                    <a:moveTo>
                      <a:pt x="17" y="14"/>
                    </a:moveTo>
                    <a:cubicBezTo>
                      <a:pt x="43" y="35"/>
                      <a:pt x="43" y="35"/>
                      <a:pt x="43" y="35"/>
                    </a:cubicBezTo>
                    <a:cubicBezTo>
                      <a:pt x="44" y="35"/>
                      <a:pt x="44" y="35"/>
                      <a:pt x="44" y="35"/>
                    </a:cubicBezTo>
                    <a:cubicBezTo>
                      <a:pt x="53" y="34"/>
                      <a:pt x="53" y="34"/>
                      <a:pt x="53" y="34"/>
                    </a:cubicBezTo>
                    <a:cubicBezTo>
                      <a:pt x="63" y="34"/>
                      <a:pt x="75" y="39"/>
                      <a:pt x="88" y="50"/>
                    </a:cubicBezTo>
                    <a:cubicBezTo>
                      <a:pt x="97" y="56"/>
                      <a:pt x="103" y="63"/>
                      <a:pt x="106" y="70"/>
                    </a:cubicBezTo>
                    <a:cubicBezTo>
                      <a:pt x="110" y="77"/>
                      <a:pt x="110" y="82"/>
                      <a:pt x="107" y="86"/>
                    </a:cubicBezTo>
                    <a:cubicBezTo>
                      <a:pt x="107" y="87"/>
                      <a:pt x="107" y="87"/>
                      <a:pt x="107" y="87"/>
                    </a:cubicBezTo>
                    <a:cubicBezTo>
                      <a:pt x="117" y="95"/>
                      <a:pt x="117" y="95"/>
                      <a:pt x="117" y="95"/>
                    </a:cubicBezTo>
                    <a:cubicBezTo>
                      <a:pt x="116" y="97"/>
                      <a:pt x="116" y="97"/>
                      <a:pt x="116" y="97"/>
                    </a:cubicBezTo>
                    <a:cubicBezTo>
                      <a:pt x="105" y="89"/>
                      <a:pt x="105" y="89"/>
                      <a:pt x="105" y="89"/>
                    </a:cubicBezTo>
                    <a:cubicBezTo>
                      <a:pt x="97" y="95"/>
                      <a:pt x="85" y="91"/>
                      <a:pt x="70" y="79"/>
                    </a:cubicBezTo>
                    <a:cubicBezTo>
                      <a:pt x="69" y="78"/>
                      <a:pt x="67" y="76"/>
                      <a:pt x="64" y="74"/>
                    </a:cubicBezTo>
                    <a:cubicBezTo>
                      <a:pt x="65" y="66"/>
                      <a:pt x="65" y="66"/>
                      <a:pt x="65" y="66"/>
                    </a:cubicBezTo>
                    <a:cubicBezTo>
                      <a:pt x="69" y="70"/>
                      <a:pt x="72" y="73"/>
                      <a:pt x="75" y="75"/>
                    </a:cubicBezTo>
                    <a:cubicBezTo>
                      <a:pt x="85" y="84"/>
                      <a:pt x="93" y="86"/>
                      <a:pt x="98" y="83"/>
                    </a:cubicBezTo>
                    <a:cubicBezTo>
                      <a:pt x="69" y="59"/>
                      <a:pt x="69" y="59"/>
                      <a:pt x="69" y="59"/>
                    </a:cubicBezTo>
                    <a:cubicBezTo>
                      <a:pt x="56" y="61"/>
                      <a:pt x="43" y="56"/>
                      <a:pt x="28" y="45"/>
                    </a:cubicBezTo>
                    <a:cubicBezTo>
                      <a:pt x="11" y="30"/>
                      <a:pt x="4" y="19"/>
                      <a:pt x="8" y="10"/>
                    </a:cubicBezTo>
                    <a:cubicBezTo>
                      <a:pt x="0" y="3"/>
                      <a:pt x="0" y="3"/>
                      <a:pt x="0" y="3"/>
                    </a:cubicBezTo>
                    <a:cubicBezTo>
                      <a:pt x="1" y="1"/>
                      <a:pt x="1" y="1"/>
                      <a:pt x="1" y="1"/>
                    </a:cubicBezTo>
                    <a:cubicBezTo>
                      <a:pt x="9" y="8"/>
                      <a:pt x="9" y="8"/>
                      <a:pt x="9" y="8"/>
                    </a:cubicBezTo>
                    <a:cubicBezTo>
                      <a:pt x="16" y="0"/>
                      <a:pt x="28" y="3"/>
                      <a:pt x="47" y="18"/>
                    </a:cubicBezTo>
                    <a:cubicBezTo>
                      <a:pt x="45" y="26"/>
                      <a:pt x="45" y="26"/>
                      <a:pt x="45" y="26"/>
                    </a:cubicBezTo>
                    <a:cubicBezTo>
                      <a:pt x="43" y="23"/>
                      <a:pt x="41" y="22"/>
                      <a:pt x="40" y="20"/>
                    </a:cubicBezTo>
                    <a:cubicBezTo>
                      <a:pt x="29" y="12"/>
                      <a:pt x="22" y="10"/>
                      <a:pt x="17" y="14"/>
                    </a:cubicBezTo>
                    <a:close/>
                    <a:moveTo>
                      <a:pt x="16" y="16"/>
                    </a:moveTo>
                    <a:cubicBezTo>
                      <a:pt x="15" y="17"/>
                      <a:pt x="15" y="17"/>
                      <a:pt x="15" y="17"/>
                    </a:cubicBezTo>
                    <a:cubicBezTo>
                      <a:pt x="13" y="19"/>
                      <a:pt x="16" y="24"/>
                      <a:pt x="23" y="30"/>
                    </a:cubicBezTo>
                    <a:cubicBezTo>
                      <a:pt x="29" y="34"/>
                      <a:pt x="34" y="36"/>
                      <a:pt x="40" y="35"/>
                    </a:cubicBezTo>
                    <a:lnTo>
                      <a:pt x="16" y="16"/>
                    </a:lnTo>
                    <a:close/>
                    <a:moveTo>
                      <a:pt x="99" y="81"/>
                    </a:moveTo>
                    <a:cubicBezTo>
                      <a:pt x="101" y="76"/>
                      <a:pt x="98" y="71"/>
                      <a:pt x="90" y="65"/>
                    </a:cubicBezTo>
                    <a:cubicBezTo>
                      <a:pt x="84" y="60"/>
                      <a:pt x="78" y="58"/>
                      <a:pt x="72" y="59"/>
                    </a:cubicBezTo>
                    <a:lnTo>
                      <a:pt x="99" y="81"/>
                    </a:ln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98" name="Google Shape;98;p9"/>
            <p:cNvGrpSpPr/>
            <p:nvPr/>
          </p:nvGrpSpPr>
          <p:grpSpPr>
            <a:xfrm rot="-4282101">
              <a:off x="143536" y="3022620"/>
              <a:ext cx="1005980" cy="733444"/>
              <a:chOff x="5579995" y="1457563"/>
              <a:chExt cx="577837" cy="421292"/>
            </a:xfrm>
          </p:grpSpPr>
          <p:sp>
            <p:nvSpPr>
              <p:cNvPr id="99" name="Google Shape;99;p9"/>
              <p:cNvSpPr/>
              <p:nvPr/>
            </p:nvSpPr>
            <p:spPr>
              <a:xfrm>
                <a:off x="5579995" y="1471636"/>
                <a:ext cx="562887" cy="407220"/>
              </a:xfrm>
              <a:custGeom>
                <a:avLst/>
                <a:gdLst/>
                <a:ahLst/>
                <a:cxnLst/>
                <a:rect l="l" t="t" r="r" b="b"/>
                <a:pathLst>
                  <a:path w="270" h="195" extrusionOk="0">
                    <a:moveTo>
                      <a:pt x="153" y="68"/>
                    </a:moveTo>
                    <a:cubicBezTo>
                      <a:pt x="215" y="102"/>
                      <a:pt x="270" y="127"/>
                      <a:pt x="263" y="150"/>
                    </a:cubicBezTo>
                    <a:cubicBezTo>
                      <a:pt x="263" y="151"/>
                      <a:pt x="251" y="172"/>
                      <a:pt x="250" y="173"/>
                    </a:cubicBezTo>
                    <a:cubicBezTo>
                      <a:pt x="238" y="195"/>
                      <a:pt x="175" y="182"/>
                      <a:pt x="109" y="146"/>
                    </a:cubicBezTo>
                    <a:cubicBezTo>
                      <a:pt x="44" y="109"/>
                      <a:pt x="0" y="62"/>
                      <a:pt x="12" y="40"/>
                    </a:cubicBezTo>
                    <a:cubicBezTo>
                      <a:pt x="14" y="38"/>
                      <a:pt x="25" y="16"/>
                      <a:pt x="27" y="14"/>
                    </a:cubicBezTo>
                    <a:cubicBezTo>
                      <a:pt x="46" y="0"/>
                      <a:pt x="93" y="34"/>
                      <a:pt x="153" y="68"/>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0" name="Google Shape;100;p9"/>
              <p:cNvSpPr/>
              <p:nvPr/>
            </p:nvSpPr>
            <p:spPr>
              <a:xfrm>
                <a:off x="5611657" y="1457563"/>
                <a:ext cx="546175" cy="366762"/>
              </a:xfrm>
              <a:custGeom>
                <a:avLst/>
                <a:gdLst/>
                <a:ahLst/>
                <a:cxnLst/>
                <a:rect l="l" t="t" r="r" b="b"/>
                <a:pathLst>
                  <a:path w="262" h="176" extrusionOk="0">
                    <a:moveTo>
                      <a:pt x="153" y="49"/>
                    </a:moveTo>
                    <a:cubicBezTo>
                      <a:pt x="218" y="86"/>
                      <a:pt x="262" y="133"/>
                      <a:pt x="249" y="154"/>
                    </a:cubicBezTo>
                    <a:cubicBezTo>
                      <a:pt x="237" y="176"/>
                      <a:pt x="174" y="164"/>
                      <a:pt x="109" y="127"/>
                    </a:cubicBezTo>
                    <a:cubicBezTo>
                      <a:pt x="43" y="90"/>
                      <a:pt x="0" y="43"/>
                      <a:pt x="12" y="21"/>
                    </a:cubicBezTo>
                    <a:cubicBezTo>
                      <a:pt x="24" y="0"/>
                      <a:pt x="87" y="12"/>
                      <a:pt x="153" y="49"/>
                    </a:cubicBez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1" name="Google Shape;101;p9"/>
              <p:cNvSpPr/>
              <p:nvPr/>
            </p:nvSpPr>
            <p:spPr>
              <a:xfrm>
                <a:off x="5644200" y="1490985"/>
                <a:ext cx="481972" cy="289364"/>
              </a:xfrm>
              <a:custGeom>
                <a:avLst/>
                <a:gdLst/>
                <a:ahLst/>
                <a:cxnLst/>
                <a:rect l="l" t="t" r="r" b="b"/>
                <a:pathLst>
                  <a:path w="231" h="139" extrusionOk="0">
                    <a:moveTo>
                      <a:pt x="195" y="139"/>
                    </a:moveTo>
                    <a:cubicBezTo>
                      <a:pt x="189" y="139"/>
                      <a:pt x="182" y="138"/>
                      <a:pt x="174" y="137"/>
                    </a:cubicBezTo>
                    <a:cubicBezTo>
                      <a:pt x="151" y="132"/>
                      <a:pt x="123" y="121"/>
                      <a:pt x="96" y="106"/>
                    </a:cubicBezTo>
                    <a:cubicBezTo>
                      <a:pt x="37" y="73"/>
                      <a:pt x="0" y="32"/>
                      <a:pt x="11" y="12"/>
                    </a:cubicBezTo>
                    <a:cubicBezTo>
                      <a:pt x="16" y="3"/>
                      <a:pt x="32" y="0"/>
                      <a:pt x="56" y="5"/>
                    </a:cubicBezTo>
                    <a:cubicBezTo>
                      <a:pt x="79" y="10"/>
                      <a:pt x="107" y="21"/>
                      <a:pt x="135" y="36"/>
                    </a:cubicBezTo>
                    <a:cubicBezTo>
                      <a:pt x="193" y="69"/>
                      <a:pt x="231" y="110"/>
                      <a:pt x="220" y="129"/>
                    </a:cubicBezTo>
                    <a:cubicBezTo>
                      <a:pt x="216" y="136"/>
                      <a:pt x="208" y="139"/>
                      <a:pt x="195" y="139"/>
                    </a:cubicBezTo>
                    <a:close/>
                    <a:moveTo>
                      <a:pt x="35" y="7"/>
                    </a:moveTo>
                    <a:cubicBezTo>
                      <a:pt x="25" y="7"/>
                      <a:pt x="18" y="10"/>
                      <a:pt x="15" y="15"/>
                    </a:cubicBezTo>
                    <a:cubicBezTo>
                      <a:pt x="7" y="29"/>
                      <a:pt x="38" y="68"/>
                      <a:pt x="98" y="101"/>
                    </a:cubicBezTo>
                    <a:cubicBezTo>
                      <a:pt x="125" y="116"/>
                      <a:pt x="153" y="127"/>
                      <a:pt x="175" y="132"/>
                    </a:cubicBezTo>
                    <a:cubicBezTo>
                      <a:pt x="197" y="136"/>
                      <a:pt x="211" y="134"/>
                      <a:pt x="215" y="127"/>
                    </a:cubicBezTo>
                    <a:cubicBezTo>
                      <a:pt x="224" y="112"/>
                      <a:pt x="192" y="74"/>
                      <a:pt x="132" y="41"/>
                    </a:cubicBezTo>
                    <a:cubicBezTo>
                      <a:pt x="105" y="25"/>
                      <a:pt x="78" y="14"/>
                      <a:pt x="55" y="10"/>
                    </a:cubicBezTo>
                    <a:cubicBezTo>
                      <a:pt x="48" y="8"/>
                      <a:pt x="41" y="7"/>
                      <a:pt x="35" y="7"/>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2" name="Google Shape;102;p9"/>
              <p:cNvSpPr/>
              <p:nvPr/>
            </p:nvSpPr>
            <p:spPr>
              <a:xfrm>
                <a:off x="5738307" y="1580697"/>
                <a:ext cx="277925" cy="175026"/>
              </a:xfrm>
              <a:custGeom>
                <a:avLst/>
                <a:gdLst/>
                <a:ahLst/>
                <a:cxnLst/>
                <a:rect l="l" t="t" r="r" b="b"/>
                <a:pathLst>
                  <a:path w="133" h="84" extrusionOk="0">
                    <a:moveTo>
                      <a:pt x="121" y="84"/>
                    </a:moveTo>
                    <a:cubicBezTo>
                      <a:pt x="0" y="13"/>
                      <a:pt x="0" y="13"/>
                      <a:pt x="0" y="13"/>
                    </a:cubicBezTo>
                    <a:cubicBezTo>
                      <a:pt x="6" y="3"/>
                      <a:pt x="6" y="3"/>
                      <a:pt x="6" y="3"/>
                    </a:cubicBezTo>
                    <a:cubicBezTo>
                      <a:pt x="8" y="0"/>
                      <a:pt x="12" y="0"/>
                      <a:pt x="18" y="1"/>
                    </a:cubicBezTo>
                    <a:cubicBezTo>
                      <a:pt x="25" y="3"/>
                      <a:pt x="33" y="7"/>
                      <a:pt x="43" y="12"/>
                    </a:cubicBezTo>
                    <a:cubicBezTo>
                      <a:pt x="57" y="21"/>
                      <a:pt x="66" y="28"/>
                      <a:pt x="68" y="34"/>
                    </a:cubicBezTo>
                    <a:cubicBezTo>
                      <a:pt x="73" y="34"/>
                      <a:pt x="77" y="35"/>
                      <a:pt x="81" y="37"/>
                    </a:cubicBezTo>
                    <a:cubicBezTo>
                      <a:pt x="86" y="39"/>
                      <a:pt x="93" y="43"/>
                      <a:pt x="105" y="50"/>
                    </a:cubicBezTo>
                    <a:cubicBezTo>
                      <a:pt x="119" y="57"/>
                      <a:pt x="128" y="62"/>
                      <a:pt x="133" y="64"/>
                    </a:cubicBezTo>
                    <a:cubicBezTo>
                      <a:pt x="128" y="72"/>
                      <a:pt x="128" y="72"/>
                      <a:pt x="128" y="72"/>
                    </a:cubicBezTo>
                    <a:cubicBezTo>
                      <a:pt x="122" y="69"/>
                      <a:pt x="115" y="65"/>
                      <a:pt x="107" y="60"/>
                    </a:cubicBezTo>
                    <a:cubicBezTo>
                      <a:pt x="100" y="56"/>
                      <a:pt x="100" y="56"/>
                      <a:pt x="100" y="56"/>
                    </a:cubicBezTo>
                    <a:cubicBezTo>
                      <a:pt x="91" y="51"/>
                      <a:pt x="91" y="51"/>
                      <a:pt x="91" y="51"/>
                    </a:cubicBezTo>
                    <a:cubicBezTo>
                      <a:pt x="77" y="42"/>
                      <a:pt x="69" y="39"/>
                      <a:pt x="68" y="42"/>
                    </a:cubicBezTo>
                    <a:cubicBezTo>
                      <a:pt x="67" y="43"/>
                      <a:pt x="67" y="43"/>
                      <a:pt x="67" y="43"/>
                    </a:cubicBezTo>
                    <a:cubicBezTo>
                      <a:pt x="125" y="77"/>
                      <a:pt x="125" y="77"/>
                      <a:pt x="125" y="77"/>
                    </a:cubicBezTo>
                    <a:lnTo>
                      <a:pt x="121" y="84"/>
                    </a:lnTo>
                    <a:close/>
                    <a:moveTo>
                      <a:pt x="57" y="37"/>
                    </a:moveTo>
                    <a:cubicBezTo>
                      <a:pt x="58" y="36"/>
                      <a:pt x="58" y="36"/>
                      <a:pt x="58" y="36"/>
                    </a:cubicBezTo>
                    <a:cubicBezTo>
                      <a:pt x="59" y="33"/>
                      <a:pt x="53" y="28"/>
                      <a:pt x="39" y="19"/>
                    </a:cubicBezTo>
                    <a:cubicBezTo>
                      <a:pt x="25" y="11"/>
                      <a:pt x="18" y="9"/>
                      <a:pt x="16" y="11"/>
                    </a:cubicBezTo>
                    <a:cubicBezTo>
                      <a:pt x="15" y="13"/>
                      <a:pt x="15" y="13"/>
                      <a:pt x="15" y="13"/>
                    </a:cubicBezTo>
                    <a:lnTo>
                      <a:pt x="57" y="37"/>
                    </a:ln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3" name="Google Shape;103;p9"/>
              <p:cNvSpPr/>
              <p:nvPr/>
            </p:nvSpPr>
            <p:spPr>
              <a:xfrm>
                <a:off x="5748861" y="1526166"/>
                <a:ext cx="313106" cy="185581"/>
              </a:xfrm>
              <a:custGeom>
                <a:avLst/>
                <a:gdLst/>
                <a:ahLst/>
                <a:cxnLst/>
                <a:rect l="l" t="t" r="r" b="b"/>
                <a:pathLst>
                  <a:path w="150" h="89" extrusionOk="0">
                    <a:moveTo>
                      <a:pt x="21" y="12"/>
                    </a:moveTo>
                    <a:cubicBezTo>
                      <a:pt x="55" y="31"/>
                      <a:pt x="55" y="31"/>
                      <a:pt x="55" y="31"/>
                    </a:cubicBezTo>
                    <a:cubicBezTo>
                      <a:pt x="56" y="32"/>
                      <a:pt x="56" y="32"/>
                      <a:pt x="56" y="32"/>
                    </a:cubicBezTo>
                    <a:cubicBezTo>
                      <a:pt x="64" y="32"/>
                      <a:pt x="64" y="32"/>
                      <a:pt x="64" y="32"/>
                    </a:cubicBezTo>
                    <a:cubicBezTo>
                      <a:pt x="73" y="33"/>
                      <a:pt x="87" y="38"/>
                      <a:pt x="104" y="48"/>
                    </a:cubicBezTo>
                    <a:cubicBezTo>
                      <a:pt x="115" y="55"/>
                      <a:pt x="124" y="61"/>
                      <a:pt x="130" y="67"/>
                    </a:cubicBezTo>
                    <a:cubicBezTo>
                      <a:pt x="136" y="72"/>
                      <a:pt x="138" y="76"/>
                      <a:pt x="137" y="79"/>
                    </a:cubicBezTo>
                    <a:cubicBezTo>
                      <a:pt x="137" y="79"/>
                      <a:pt x="137" y="79"/>
                      <a:pt x="137" y="79"/>
                    </a:cubicBezTo>
                    <a:cubicBezTo>
                      <a:pt x="150" y="87"/>
                      <a:pt x="150" y="87"/>
                      <a:pt x="150" y="87"/>
                    </a:cubicBezTo>
                    <a:cubicBezTo>
                      <a:pt x="150" y="89"/>
                      <a:pt x="150" y="89"/>
                      <a:pt x="150" y="89"/>
                    </a:cubicBezTo>
                    <a:cubicBezTo>
                      <a:pt x="136" y="81"/>
                      <a:pt x="136" y="81"/>
                      <a:pt x="136" y="81"/>
                    </a:cubicBezTo>
                    <a:cubicBezTo>
                      <a:pt x="130" y="84"/>
                      <a:pt x="118" y="80"/>
                      <a:pt x="99" y="69"/>
                    </a:cubicBezTo>
                    <a:cubicBezTo>
                      <a:pt x="97" y="68"/>
                      <a:pt x="94" y="66"/>
                      <a:pt x="90" y="64"/>
                    </a:cubicBezTo>
                    <a:cubicBezTo>
                      <a:pt x="88" y="58"/>
                      <a:pt x="88" y="58"/>
                      <a:pt x="88" y="58"/>
                    </a:cubicBezTo>
                    <a:cubicBezTo>
                      <a:pt x="93" y="62"/>
                      <a:pt x="98" y="64"/>
                      <a:pt x="101" y="67"/>
                    </a:cubicBezTo>
                    <a:cubicBezTo>
                      <a:pt x="115" y="75"/>
                      <a:pt x="123" y="77"/>
                      <a:pt x="126" y="75"/>
                    </a:cubicBezTo>
                    <a:cubicBezTo>
                      <a:pt x="89" y="53"/>
                      <a:pt x="89" y="53"/>
                      <a:pt x="89" y="53"/>
                    </a:cubicBezTo>
                    <a:cubicBezTo>
                      <a:pt x="78" y="53"/>
                      <a:pt x="63" y="48"/>
                      <a:pt x="44" y="37"/>
                    </a:cubicBezTo>
                    <a:cubicBezTo>
                      <a:pt x="21" y="24"/>
                      <a:pt x="10" y="14"/>
                      <a:pt x="11" y="8"/>
                    </a:cubicBezTo>
                    <a:cubicBezTo>
                      <a:pt x="0" y="1"/>
                      <a:pt x="0" y="1"/>
                      <a:pt x="0" y="1"/>
                    </a:cubicBezTo>
                    <a:cubicBezTo>
                      <a:pt x="1" y="0"/>
                      <a:pt x="1" y="0"/>
                      <a:pt x="1" y="0"/>
                    </a:cubicBezTo>
                    <a:cubicBezTo>
                      <a:pt x="11" y="6"/>
                      <a:pt x="11" y="6"/>
                      <a:pt x="11" y="6"/>
                    </a:cubicBezTo>
                    <a:cubicBezTo>
                      <a:pt x="14" y="1"/>
                      <a:pt x="28" y="5"/>
                      <a:pt x="52" y="19"/>
                    </a:cubicBezTo>
                    <a:cubicBezTo>
                      <a:pt x="53" y="24"/>
                      <a:pt x="53" y="24"/>
                      <a:pt x="53" y="24"/>
                    </a:cubicBezTo>
                    <a:cubicBezTo>
                      <a:pt x="50" y="23"/>
                      <a:pt x="48" y="21"/>
                      <a:pt x="45" y="19"/>
                    </a:cubicBezTo>
                    <a:cubicBezTo>
                      <a:pt x="32" y="12"/>
                      <a:pt x="24" y="9"/>
                      <a:pt x="21" y="12"/>
                    </a:cubicBezTo>
                    <a:close/>
                    <a:moveTo>
                      <a:pt x="21" y="14"/>
                    </a:moveTo>
                    <a:cubicBezTo>
                      <a:pt x="21" y="14"/>
                      <a:pt x="21" y="14"/>
                      <a:pt x="21" y="14"/>
                    </a:cubicBezTo>
                    <a:cubicBezTo>
                      <a:pt x="20" y="16"/>
                      <a:pt x="24" y="19"/>
                      <a:pt x="33" y="25"/>
                    </a:cubicBezTo>
                    <a:cubicBezTo>
                      <a:pt x="40" y="29"/>
                      <a:pt x="46" y="31"/>
                      <a:pt x="51" y="31"/>
                    </a:cubicBezTo>
                    <a:lnTo>
                      <a:pt x="21" y="14"/>
                    </a:lnTo>
                    <a:close/>
                    <a:moveTo>
                      <a:pt x="127" y="74"/>
                    </a:moveTo>
                    <a:cubicBezTo>
                      <a:pt x="127" y="71"/>
                      <a:pt x="122" y="66"/>
                      <a:pt x="112" y="61"/>
                    </a:cubicBezTo>
                    <a:cubicBezTo>
                      <a:pt x="104" y="56"/>
                      <a:pt x="98" y="54"/>
                      <a:pt x="92" y="53"/>
                    </a:cubicBezTo>
                    <a:lnTo>
                      <a:pt x="127" y="74"/>
                    </a:ln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grpSp>
        <p:nvGrpSpPr>
          <p:cNvPr id="104" name="Google Shape;104;p9"/>
          <p:cNvGrpSpPr/>
          <p:nvPr/>
        </p:nvGrpSpPr>
        <p:grpSpPr>
          <a:xfrm>
            <a:off x="-1824310" y="-1939504"/>
            <a:ext cx="11927052" cy="4079866"/>
            <a:chOff x="-1824310" y="-1939504"/>
            <a:chExt cx="11927052" cy="4079866"/>
          </a:xfrm>
        </p:grpSpPr>
        <p:sp>
          <p:nvSpPr>
            <p:cNvPr id="105" name="Google Shape;105;p9"/>
            <p:cNvSpPr/>
            <p:nvPr/>
          </p:nvSpPr>
          <p:spPr>
            <a:xfrm rot="-1951108">
              <a:off x="7069169" y="-1469728"/>
              <a:ext cx="2519677" cy="2646776"/>
            </a:xfrm>
            <a:custGeom>
              <a:avLst/>
              <a:gdLst/>
              <a:ahLst/>
              <a:cxnLst/>
              <a:rect l="l" t="t" r="r" b="b"/>
              <a:pathLst>
                <a:path w="76364" h="80216" extrusionOk="0">
                  <a:moveTo>
                    <a:pt x="35184" y="48"/>
                  </a:moveTo>
                  <a:cubicBezTo>
                    <a:pt x="40963" y="239"/>
                    <a:pt x="48202" y="3922"/>
                    <a:pt x="53472" y="6906"/>
                  </a:cubicBezTo>
                  <a:cubicBezTo>
                    <a:pt x="58743" y="9891"/>
                    <a:pt x="63378" y="14018"/>
                    <a:pt x="66807" y="17955"/>
                  </a:cubicBezTo>
                  <a:cubicBezTo>
                    <a:pt x="70236" y="21892"/>
                    <a:pt x="72459" y="25893"/>
                    <a:pt x="74046" y="30528"/>
                  </a:cubicBezTo>
                  <a:cubicBezTo>
                    <a:pt x="75634" y="35164"/>
                    <a:pt x="76396" y="40371"/>
                    <a:pt x="76332" y="45768"/>
                  </a:cubicBezTo>
                  <a:cubicBezTo>
                    <a:pt x="76269" y="51166"/>
                    <a:pt x="75380" y="58341"/>
                    <a:pt x="73665" y="62913"/>
                  </a:cubicBezTo>
                  <a:cubicBezTo>
                    <a:pt x="71951" y="67485"/>
                    <a:pt x="68903" y="70660"/>
                    <a:pt x="66045" y="73200"/>
                  </a:cubicBezTo>
                  <a:cubicBezTo>
                    <a:pt x="63188" y="75740"/>
                    <a:pt x="60521" y="77010"/>
                    <a:pt x="56520" y="78153"/>
                  </a:cubicBezTo>
                  <a:cubicBezTo>
                    <a:pt x="52520" y="79296"/>
                    <a:pt x="48075" y="80376"/>
                    <a:pt x="42042" y="80058"/>
                  </a:cubicBezTo>
                  <a:cubicBezTo>
                    <a:pt x="36010" y="79741"/>
                    <a:pt x="26231" y="79423"/>
                    <a:pt x="20325" y="76248"/>
                  </a:cubicBezTo>
                  <a:cubicBezTo>
                    <a:pt x="14420" y="73073"/>
                    <a:pt x="9911" y="69581"/>
                    <a:pt x="6609" y="61008"/>
                  </a:cubicBezTo>
                  <a:cubicBezTo>
                    <a:pt x="3307" y="52436"/>
                    <a:pt x="-1519" y="34021"/>
                    <a:pt x="513" y="24813"/>
                  </a:cubicBezTo>
                  <a:cubicBezTo>
                    <a:pt x="2545" y="15606"/>
                    <a:pt x="13023" y="9891"/>
                    <a:pt x="18801" y="5763"/>
                  </a:cubicBezTo>
                  <a:cubicBezTo>
                    <a:pt x="24580" y="1636"/>
                    <a:pt x="29406" y="-142"/>
                    <a:pt x="35184" y="48"/>
                  </a:cubicBezTo>
                  <a:close/>
                </a:path>
              </a:pathLst>
            </a:custGeom>
            <a:solidFill>
              <a:srgbClr val="D85A2E">
                <a:alpha val="9500"/>
              </a:srgbClr>
            </a:solidFill>
            <a:ln>
              <a:noFill/>
            </a:ln>
          </p:spPr>
        </p:sp>
        <p:sp>
          <p:nvSpPr>
            <p:cNvPr id="106" name="Google Shape;106;p9"/>
            <p:cNvSpPr/>
            <p:nvPr/>
          </p:nvSpPr>
          <p:spPr>
            <a:xfrm rot="-1498042">
              <a:off x="-1742055" y="-756798"/>
              <a:ext cx="5983462" cy="1714453"/>
            </a:xfrm>
            <a:custGeom>
              <a:avLst/>
              <a:gdLst/>
              <a:ahLst/>
              <a:cxnLst/>
              <a:rect l="l" t="t" r="r" b="b"/>
              <a:pathLst>
                <a:path w="188164" h="53915" extrusionOk="0">
                  <a:moveTo>
                    <a:pt x="13754" y="7700"/>
                  </a:moveTo>
                  <a:cubicBezTo>
                    <a:pt x="8103" y="11066"/>
                    <a:pt x="3277" y="17479"/>
                    <a:pt x="1181" y="21416"/>
                  </a:cubicBezTo>
                  <a:cubicBezTo>
                    <a:pt x="-914" y="25353"/>
                    <a:pt x="229" y="27830"/>
                    <a:pt x="1181" y="31322"/>
                  </a:cubicBezTo>
                  <a:cubicBezTo>
                    <a:pt x="2134" y="34815"/>
                    <a:pt x="3912" y="39196"/>
                    <a:pt x="6896" y="42371"/>
                  </a:cubicBezTo>
                  <a:cubicBezTo>
                    <a:pt x="9881" y="45546"/>
                    <a:pt x="14453" y="48531"/>
                    <a:pt x="19088" y="50372"/>
                  </a:cubicBezTo>
                  <a:cubicBezTo>
                    <a:pt x="23724" y="52214"/>
                    <a:pt x="28677" y="52849"/>
                    <a:pt x="34709" y="53420"/>
                  </a:cubicBezTo>
                  <a:cubicBezTo>
                    <a:pt x="40742" y="53992"/>
                    <a:pt x="49124" y="53992"/>
                    <a:pt x="55283" y="53801"/>
                  </a:cubicBezTo>
                  <a:cubicBezTo>
                    <a:pt x="61443" y="53611"/>
                    <a:pt x="64173" y="53674"/>
                    <a:pt x="71666" y="52277"/>
                  </a:cubicBezTo>
                  <a:cubicBezTo>
                    <a:pt x="79159" y="50880"/>
                    <a:pt x="92748" y="46372"/>
                    <a:pt x="100241" y="45419"/>
                  </a:cubicBezTo>
                  <a:cubicBezTo>
                    <a:pt x="107734" y="44467"/>
                    <a:pt x="111671" y="45800"/>
                    <a:pt x="116624" y="46562"/>
                  </a:cubicBezTo>
                  <a:cubicBezTo>
                    <a:pt x="121577" y="47324"/>
                    <a:pt x="125832" y="49039"/>
                    <a:pt x="129959" y="49991"/>
                  </a:cubicBezTo>
                  <a:cubicBezTo>
                    <a:pt x="134087" y="50944"/>
                    <a:pt x="137262" y="51833"/>
                    <a:pt x="141389" y="52277"/>
                  </a:cubicBezTo>
                  <a:cubicBezTo>
                    <a:pt x="145517" y="52722"/>
                    <a:pt x="149644" y="53166"/>
                    <a:pt x="154724" y="52658"/>
                  </a:cubicBezTo>
                  <a:cubicBezTo>
                    <a:pt x="159804" y="52150"/>
                    <a:pt x="167043" y="51261"/>
                    <a:pt x="171869" y="49229"/>
                  </a:cubicBezTo>
                  <a:cubicBezTo>
                    <a:pt x="176695" y="47197"/>
                    <a:pt x="181013" y="44467"/>
                    <a:pt x="183680" y="40466"/>
                  </a:cubicBezTo>
                  <a:cubicBezTo>
                    <a:pt x="186347" y="36466"/>
                    <a:pt x="189078" y="30560"/>
                    <a:pt x="187871" y="25226"/>
                  </a:cubicBezTo>
                  <a:cubicBezTo>
                    <a:pt x="186665" y="19892"/>
                    <a:pt x="183236" y="12272"/>
                    <a:pt x="176441" y="8462"/>
                  </a:cubicBezTo>
                  <a:cubicBezTo>
                    <a:pt x="169647" y="4652"/>
                    <a:pt x="163932" y="3763"/>
                    <a:pt x="147104" y="2366"/>
                  </a:cubicBezTo>
                  <a:cubicBezTo>
                    <a:pt x="130277" y="969"/>
                    <a:pt x="94145" y="271"/>
                    <a:pt x="75476" y="80"/>
                  </a:cubicBezTo>
                  <a:cubicBezTo>
                    <a:pt x="56807" y="-110"/>
                    <a:pt x="45377" y="-47"/>
                    <a:pt x="35090" y="1223"/>
                  </a:cubicBezTo>
                  <a:cubicBezTo>
                    <a:pt x="24803" y="2493"/>
                    <a:pt x="19406" y="4335"/>
                    <a:pt x="13754" y="7700"/>
                  </a:cubicBezTo>
                  <a:close/>
                </a:path>
              </a:pathLst>
            </a:custGeom>
            <a:solidFill>
              <a:srgbClr val="D85A2E">
                <a:alpha val="9500"/>
              </a:srgbClr>
            </a:solidFill>
            <a:ln>
              <a:noFill/>
            </a:ln>
          </p:spPr>
        </p:sp>
      </p:grpSp>
      <p:grpSp>
        <p:nvGrpSpPr>
          <p:cNvPr id="107" name="Google Shape;107;p9"/>
          <p:cNvGrpSpPr/>
          <p:nvPr/>
        </p:nvGrpSpPr>
        <p:grpSpPr>
          <a:xfrm>
            <a:off x="-226775" y="-230450"/>
            <a:ext cx="8769988" cy="954300"/>
            <a:chOff x="-226775" y="-230450"/>
            <a:chExt cx="8769988" cy="954300"/>
          </a:xfrm>
        </p:grpSpPr>
        <p:cxnSp>
          <p:nvCxnSpPr>
            <p:cNvPr id="108" name="Google Shape;108;p9"/>
            <p:cNvCxnSpPr/>
            <p:nvPr/>
          </p:nvCxnSpPr>
          <p:spPr>
            <a:xfrm rot="-5400000" flipH="1">
              <a:off x="7851863" y="32500"/>
              <a:ext cx="954300" cy="428400"/>
            </a:xfrm>
            <a:prstGeom prst="bentConnector3">
              <a:avLst>
                <a:gd name="adj1" fmla="val 50000"/>
              </a:avLst>
            </a:prstGeom>
            <a:solidFill>
              <a:schemeClr val="lt2"/>
            </a:solidFill>
            <a:ln w="28575" cap="flat" cmpd="sng">
              <a:solidFill>
                <a:schemeClr val="dk2"/>
              </a:solidFill>
              <a:prstDash val="solid"/>
              <a:round/>
              <a:headEnd type="none" w="med" len="med"/>
              <a:tailEnd type="triangle" w="med" len="med"/>
            </a:ln>
          </p:spPr>
        </p:cxnSp>
        <p:cxnSp>
          <p:nvCxnSpPr>
            <p:cNvPr id="109" name="Google Shape;109;p9"/>
            <p:cNvCxnSpPr/>
            <p:nvPr/>
          </p:nvCxnSpPr>
          <p:spPr>
            <a:xfrm>
              <a:off x="-226775" y="723850"/>
              <a:ext cx="1136400" cy="0"/>
            </a:xfrm>
            <a:prstGeom prst="straightConnector1">
              <a:avLst/>
            </a:prstGeom>
            <a:noFill/>
            <a:ln w="28575" cap="flat" cmpd="sng">
              <a:solidFill>
                <a:schemeClr val="dk2"/>
              </a:solidFill>
              <a:prstDash val="solid"/>
              <a:round/>
              <a:headEnd type="none" w="med" len="med"/>
              <a:tailEnd type="triangle" w="med" len="med"/>
            </a:ln>
          </p:spPr>
        </p:cxn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27"/>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able of contents">
  <p:cSld name="BLANK_1_1_1_1_1_1">
    <p:spTree>
      <p:nvGrpSpPr>
        <p:cNvPr id="1" name="Shape 128"/>
        <p:cNvGrpSpPr/>
        <p:nvPr/>
      </p:nvGrpSpPr>
      <p:grpSpPr>
        <a:xfrm>
          <a:off x="0" y="0"/>
          <a:ext cx="0" cy="0"/>
          <a:chOff x="0" y="0"/>
          <a:chExt cx="0" cy="0"/>
        </a:xfrm>
      </p:grpSpPr>
      <p:sp>
        <p:nvSpPr>
          <p:cNvPr id="129" name="Google Shape;129;p13"/>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130" name="Google Shape;130;p13"/>
          <p:cNvSpPr txBox="1">
            <a:spLocks noGrp="1"/>
          </p:cNvSpPr>
          <p:nvPr>
            <p:ph type="subTitle" idx="1"/>
          </p:nvPr>
        </p:nvSpPr>
        <p:spPr>
          <a:xfrm>
            <a:off x="713225" y="2193175"/>
            <a:ext cx="2305500" cy="572700"/>
          </a:xfrm>
          <a:prstGeom prst="rect">
            <a:avLst/>
          </a:prstGeom>
        </p:spPr>
        <p:txBody>
          <a:bodyPr spcFirstLastPara="1" wrap="square" lIns="91425" tIns="91425" rIns="91425" bIns="91425" anchor="t" anchorCtr="0">
            <a:noAutofit/>
          </a:bodyPr>
          <a:lstStyle>
            <a:lvl1pPr lvl="0" algn="ctr" rtl="0">
              <a:lnSpc>
                <a:spcPct val="115000"/>
              </a:lnSpc>
              <a:spcBef>
                <a:spcPts val="0"/>
              </a:spcBef>
              <a:spcAft>
                <a:spcPts val="0"/>
              </a:spcAft>
              <a:buSzPts val="1400"/>
              <a:buNone/>
              <a:defRPr sz="1400"/>
            </a:lvl1pPr>
            <a:lvl2pPr lvl="1" algn="ctr" rtl="0">
              <a:lnSpc>
                <a:spcPct val="115000"/>
              </a:lnSpc>
              <a:spcBef>
                <a:spcPts val="0"/>
              </a:spcBef>
              <a:spcAft>
                <a:spcPts val="0"/>
              </a:spcAft>
              <a:buSzPts val="1400"/>
              <a:buNone/>
              <a:defRPr/>
            </a:lvl2pPr>
            <a:lvl3pPr lvl="2" algn="ctr" rtl="0">
              <a:lnSpc>
                <a:spcPct val="115000"/>
              </a:lnSpc>
              <a:spcBef>
                <a:spcPts val="0"/>
              </a:spcBef>
              <a:spcAft>
                <a:spcPts val="0"/>
              </a:spcAft>
              <a:buSzPts val="1400"/>
              <a:buNone/>
              <a:defRPr/>
            </a:lvl3pPr>
            <a:lvl4pPr lvl="3" algn="ctr" rtl="0">
              <a:lnSpc>
                <a:spcPct val="115000"/>
              </a:lnSpc>
              <a:spcBef>
                <a:spcPts val="0"/>
              </a:spcBef>
              <a:spcAft>
                <a:spcPts val="0"/>
              </a:spcAft>
              <a:buSzPts val="1400"/>
              <a:buNone/>
              <a:defRPr/>
            </a:lvl4pPr>
            <a:lvl5pPr lvl="4" algn="ctr" rtl="0">
              <a:lnSpc>
                <a:spcPct val="115000"/>
              </a:lnSpc>
              <a:spcBef>
                <a:spcPts val="0"/>
              </a:spcBef>
              <a:spcAft>
                <a:spcPts val="0"/>
              </a:spcAft>
              <a:buSzPts val="1400"/>
              <a:buNone/>
              <a:defRPr/>
            </a:lvl5pPr>
            <a:lvl6pPr lvl="5" algn="ctr" rtl="0">
              <a:lnSpc>
                <a:spcPct val="115000"/>
              </a:lnSpc>
              <a:spcBef>
                <a:spcPts val="0"/>
              </a:spcBef>
              <a:spcAft>
                <a:spcPts val="0"/>
              </a:spcAft>
              <a:buSzPts val="1400"/>
              <a:buNone/>
              <a:defRPr/>
            </a:lvl6pPr>
            <a:lvl7pPr lvl="6" algn="ctr" rtl="0">
              <a:lnSpc>
                <a:spcPct val="115000"/>
              </a:lnSpc>
              <a:spcBef>
                <a:spcPts val="0"/>
              </a:spcBef>
              <a:spcAft>
                <a:spcPts val="0"/>
              </a:spcAft>
              <a:buSzPts val="1400"/>
              <a:buNone/>
              <a:defRPr/>
            </a:lvl7pPr>
            <a:lvl8pPr lvl="7" algn="ctr" rtl="0">
              <a:lnSpc>
                <a:spcPct val="115000"/>
              </a:lnSpc>
              <a:spcBef>
                <a:spcPts val="0"/>
              </a:spcBef>
              <a:spcAft>
                <a:spcPts val="0"/>
              </a:spcAft>
              <a:buSzPts val="1400"/>
              <a:buNone/>
              <a:defRPr/>
            </a:lvl8pPr>
            <a:lvl9pPr lvl="8" algn="ctr" rtl="0">
              <a:lnSpc>
                <a:spcPct val="115000"/>
              </a:lnSpc>
              <a:spcBef>
                <a:spcPts val="0"/>
              </a:spcBef>
              <a:spcAft>
                <a:spcPts val="0"/>
              </a:spcAft>
              <a:buSzPts val="1400"/>
              <a:buNone/>
              <a:defRPr/>
            </a:lvl9pPr>
          </a:lstStyle>
          <a:p>
            <a:endParaRPr/>
          </a:p>
        </p:txBody>
      </p:sp>
      <p:sp>
        <p:nvSpPr>
          <p:cNvPr id="131" name="Google Shape;131;p13"/>
          <p:cNvSpPr txBox="1">
            <a:spLocks noGrp="1"/>
          </p:cNvSpPr>
          <p:nvPr>
            <p:ph type="subTitle" idx="2"/>
          </p:nvPr>
        </p:nvSpPr>
        <p:spPr>
          <a:xfrm>
            <a:off x="713225" y="3968002"/>
            <a:ext cx="2305500" cy="572700"/>
          </a:xfrm>
          <a:prstGeom prst="rect">
            <a:avLst/>
          </a:prstGeom>
        </p:spPr>
        <p:txBody>
          <a:bodyPr spcFirstLastPara="1" wrap="square" lIns="91425" tIns="91425" rIns="91425" bIns="91425" anchor="t" anchorCtr="0">
            <a:noAutofit/>
          </a:bodyPr>
          <a:lstStyle>
            <a:lvl1pPr lvl="0" algn="ctr" rtl="0">
              <a:lnSpc>
                <a:spcPct val="115000"/>
              </a:lnSpc>
              <a:spcBef>
                <a:spcPts val="0"/>
              </a:spcBef>
              <a:spcAft>
                <a:spcPts val="0"/>
              </a:spcAft>
              <a:buSzPts val="1400"/>
              <a:buNone/>
              <a:defRPr sz="1400"/>
            </a:lvl1pPr>
            <a:lvl2pPr lvl="1" algn="ctr" rtl="0">
              <a:lnSpc>
                <a:spcPct val="115000"/>
              </a:lnSpc>
              <a:spcBef>
                <a:spcPts val="0"/>
              </a:spcBef>
              <a:spcAft>
                <a:spcPts val="0"/>
              </a:spcAft>
              <a:buSzPts val="1400"/>
              <a:buNone/>
              <a:defRPr/>
            </a:lvl2pPr>
            <a:lvl3pPr lvl="2" algn="ctr" rtl="0">
              <a:lnSpc>
                <a:spcPct val="115000"/>
              </a:lnSpc>
              <a:spcBef>
                <a:spcPts val="0"/>
              </a:spcBef>
              <a:spcAft>
                <a:spcPts val="0"/>
              </a:spcAft>
              <a:buSzPts val="1400"/>
              <a:buNone/>
              <a:defRPr/>
            </a:lvl3pPr>
            <a:lvl4pPr lvl="3" algn="ctr" rtl="0">
              <a:lnSpc>
                <a:spcPct val="115000"/>
              </a:lnSpc>
              <a:spcBef>
                <a:spcPts val="0"/>
              </a:spcBef>
              <a:spcAft>
                <a:spcPts val="0"/>
              </a:spcAft>
              <a:buSzPts val="1400"/>
              <a:buNone/>
              <a:defRPr/>
            </a:lvl4pPr>
            <a:lvl5pPr lvl="4" algn="ctr" rtl="0">
              <a:lnSpc>
                <a:spcPct val="115000"/>
              </a:lnSpc>
              <a:spcBef>
                <a:spcPts val="0"/>
              </a:spcBef>
              <a:spcAft>
                <a:spcPts val="0"/>
              </a:spcAft>
              <a:buSzPts val="1400"/>
              <a:buNone/>
              <a:defRPr/>
            </a:lvl5pPr>
            <a:lvl6pPr lvl="5" algn="ctr" rtl="0">
              <a:lnSpc>
                <a:spcPct val="115000"/>
              </a:lnSpc>
              <a:spcBef>
                <a:spcPts val="0"/>
              </a:spcBef>
              <a:spcAft>
                <a:spcPts val="0"/>
              </a:spcAft>
              <a:buSzPts val="1400"/>
              <a:buNone/>
              <a:defRPr/>
            </a:lvl6pPr>
            <a:lvl7pPr lvl="6" algn="ctr" rtl="0">
              <a:lnSpc>
                <a:spcPct val="115000"/>
              </a:lnSpc>
              <a:spcBef>
                <a:spcPts val="0"/>
              </a:spcBef>
              <a:spcAft>
                <a:spcPts val="0"/>
              </a:spcAft>
              <a:buSzPts val="1400"/>
              <a:buNone/>
              <a:defRPr/>
            </a:lvl7pPr>
            <a:lvl8pPr lvl="7" algn="ctr" rtl="0">
              <a:lnSpc>
                <a:spcPct val="115000"/>
              </a:lnSpc>
              <a:spcBef>
                <a:spcPts val="0"/>
              </a:spcBef>
              <a:spcAft>
                <a:spcPts val="0"/>
              </a:spcAft>
              <a:buSzPts val="1400"/>
              <a:buNone/>
              <a:defRPr/>
            </a:lvl8pPr>
            <a:lvl9pPr lvl="8" algn="ctr" rtl="0">
              <a:lnSpc>
                <a:spcPct val="115000"/>
              </a:lnSpc>
              <a:spcBef>
                <a:spcPts val="0"/>
              </a:spcBef>
              <a:spcAft>
                <a:spcPts val="0"/>
              </a:spcAft>
              <a:buSzPts val="1400"/>
              <a:buNone/>
              <a:defRPr/>
            </a:lvl9pPr>
          </a:lstStyle>
          <a:p>
            <a:endParaRPr/>
          </a:p>
        </p:txBody>
      </p:sp>
      <p:sp>
        <p:nvSpPr>
          <p:cNvPr id="132" name="Google Shape;132;p13"/>
          <p:cNvSpPr txBox="1">
            <a:spLocks noGrp="1"/>
          </p:cNvSpPr>
          <p:nvPr>
            <p:ph type="subTitle" idx="3"/>
          </p:nvPr>
        </p:nvSpPr>
        <p:spPr>
          <a:xfrm>
            <a:off x="3419250" y="3968002"/>
            <a:ext cx="2305500" cy="572700"/>
          </a:xfrm>
          <a:prstGeom prst="rect">
            <a:avLst/>
          </a:prstGeom>
        </p:spPr>
        <p:txBody>
          <a:bodyPr spcFirstLastPara="1" wrap="square" lIns="91425" tIns="91425" rIns="91425" bIns="91425" anchor="t" anchorCtr="0">
            <a:noAutofit/>
          </a:bodyPr>
          <a:lstStyle>
            <a:lvl1pPr lvl="0" algn="ctr" rtl="0">
              <a:lnSpc>
                <a:spcPct val="115000"/>
              </a:lnSpc>
              <a:spcBef>
                <a:spcPts val="0"/>
              </a:spcBef>
              <a:spcAft>
                <a:spcPts val="0"/>
              </a:spcAft>
              <a:buSzPts val="1400"/>
              <a:buNone/>
              <a:defRPr sz="1400"/>
            </a:lvl1pPr>
            <a:lvl2pPr lvl="1" algn="ctr" rtl="0">
              <a:lnSpc>
                <a:spcPct val="115000"/>
              </a:lnSpc>
              <a:spcBef>
                <a:spcPts val="0"/>
              </a:spcBef>
              <a:spcAft>
                <a:spcPts val="0"/>
              </a:spcAft>
              <a:buSzPts val="1400"/>
              <a:buNone/>
              <a:defRPr/>
            </a:lvl2pPr>
            <a:lvl3pPr lvl="2" algn="ctr" rtl="0">
              <a:lnSpc>
                <a:spcPct val="115000"/>
              </a:lnSpc>
              <a:spcBef>
                <a:spcPts val="0"/>
              </a:spcBef>
              <a:spcAft>
                <a:spcPts val="0"/>
              </a:spcAft>
              <a:buSzPts val="1400"/>
              <a:buNone/>
              <a:defRPr/>
            </a:lvl3pPr>
            <a:lvl4pPr lvl="3" algn="ctr" rtl="0">
              <a:lnSpc>
                <a:spcPct val="115000"/>
              </a:lnSpc>
              <a:spcBef>
                <a:spcPts val="0"/>
              </a:spcBef>
              <a:spcAft>
                <a:spcPts val="0"/>
              </a:spcAft>
              <a:buSzPts val="1400"/>
              <a:buNone/>
              <a:defRPr/>
            </a:lvl4pPr>
            <a:lvl5pPr lvl="4" algn="ctr" rtl="0">
              <a:lnSpc>
                <a:spcPct val="115000"/>
              </a:lnSpc>
              <a:spcBef>
                <a:spcPts val="0"/>
              </a:spcBef>
              <a:spcAft>
                <a:spcPts val="0"/>
              </a:spcAft>
              <a:buSzPts val="1400"/>
              <a:buNone/>
              <a:defRPr/>
            </a:lvl5pPr>
            <a:lvl6pPr lvl="5" algn="ctr" rtl="0">
              <a:lnSpc>
                <a:spcPct val="115000"/>
              </a:lnSpc>
              <a:spcBef>
                <a:spcPts val="0"/>
              </a:spcBef>
              <a:spcAft>
                <a:spcPts val="0"/>
              </a:spcAft>
              <a:buSzPts val="1400"/>
              <a:buNone/>
              <a:defRPr/>
            </a:lvl6pPr>
            <a:lvl7pPr lvl="6" algn="ctr" rtl="0">
              <a:lnSpc>
                <a:spcPct val="115000"/>
              </a:lnSpc>
              <a:spcBef>
                <a:spcPts val="0"/>
              </a:spcBef>
              <a:spcAft>
                <a:spcPts val="0"/>
              </a:spcAft>
              <a:buSzPts val="1400"/>
              <a:buNone/>
              <a:defRPr/>
            </a:lvl7pPr>
            <a:lvl8pPr lvl="7" algn="ctr" rtl="0">
              <a:lnSpc>
                <a:spcPct val="115000"/>
              </a:lnSpc>
              <a:spcBef>
                <a:spcPts val="0"/>
              </a:spcBef>
              <a:spcAft>
                <a:spcPts val="0"/>
              </a:spcAft>
              <a:buSzPts val="1400"/>
              <a:buNone/>
              <a:defRPr/>
            </a:lvl8pPr>
            <a:lvl9pPr lvl="8" algn="ctr" rtl="0">
              <a:lnSpc>
                <a:spcPct val="115000"/>
              </a:lnSpc>
              <a:spcBef>
                <a:spcPts val="0"/>
              </a:spcBef>
              <a:spcAft>
                <a:spcPts val="0"/>
              </a:spcAft>
              <a:buSzPts val="1400"/>
              <a:buNone/>
              <a:defRPr/>
            </a:lvl9pPr>
          </a:lstStyle>
          <a:p>
            <a:endParaRPr/>
          </a:p>
        </p:txBody>
      </p:sp>
      <p:sp>
        <p:nvSpPr>
          <p:cNvPr id="133" name="Google Shape;133;p13"/>
          <p:cNvSpPr txBox="1">
            <a:spLocks noGrp="1"/>
          </p:cNvSpPr>
          <p:nvPr>
            <p:ph type="subTitle" idx="4"/>
          </p:nvPr>
        </p:nvSpPr>
        <p:spPr>
          <a:xfrm>
            <a:off x="3419250" y="2193175"/>
            <a:ext cx="2305500" cy="572700"/>
          </a:xfrm>
          <a:prstGeom prst="rect">
            <a:avLst/>
          </a:prstGeom>
        </p:spPr>
        <p:txBody>
          <a:bodyPr spcFirstLastPara="1" wrap="square" lIns="91425" tIns="91425" rIns="91425" bIns="91425" anchor="t" anchorCtr="0">
            <a:noAutofit/>
          </a:bodyPr>
          <a:lstStyle>
            <a:lvl1pPr lvl="0" algn="ctr" rtl="0">
              <a:lnSpc>
                <a:spcPct val="115000"/>
              </a:lnSpc>
              <a:spcBef>
                <a:spcPts val="0"/>
              </a:spcBef>
              <a:spcAft>
                <a:spcPts val="0"/>
              </a:spcAft>
              <a:buSzPts val="1400"/>
              <a:buNone/>
              <a:defRPr sz="1400"/>
            </a:lvl1pPr>
            <a:lvl2pPr lvl="1" algn="ctr" rtl="0">
              <a:lnSpc>
                <a:spcPct val="115000"/>
              </a:lnSpc>
              <a:spcBef>
                <a:spcPts val="0"/>
              </a:spcBef>
              <a:spcAft>
                <a:spcPts val="0"/>
              </a:spcAft>
              <a:buSzPts val="1400"/>
              <a:buNone/>
              <a:defRPr/>
            </a:lvl2pPr>
            <a:lvl3pPr lvl="2" algn="ctr" rtl="0">
              <a:lnSpc>
                <a:spcPct val="115000"/>
              </a:lnSpc>
              <a:spcBef>
                <a:spcPts val="0"/>
              </a:spcBef>
              <a:spcAft>
                <a:spcPts val="0"/>
              </a:spcAft>
              <a:buSzPts val="1400"/>
              <a:buNone/>
              <a:defRPr/>
            </a:lvl3pPr>
            <a:lvl4pPr lvl="3" algn="ctr" rtl="0">
              <a:lnSpc>
                <a:spcPct val="115000"/>
              </a:lnSpc>
              <a:spcBef>
                <a:spcPts val="0"/>
              </a:spcBef>
              <a:spcAft>
                <a:spcPts val="0"/>
              </a:spcAft>
              <a:buSzPts val="1400"/>
              <a:buNone/>
              <a:defRPr/>
            </a:lvl4pPr>
            <a:lvl5pPr lvl="4" algn="ctr" rtl="0">
              <a:lnSpc>
                <a:spcPct val="115000"/>
              </a:lnSpc>
              <a:spcBef>
                <a:spcPts val="0"/>
              </a:spcBef>
              <a:spcAft>
                <a:spcPts val="0"/>
              </a:spcAft>
              <a:buSzPts val="1400"/>
              <a:buNone/>
              <a:defRPr/>
            </a:lvl5pPr>
            <a:lvl6pPr lvl="5" algn="ctr" rtl="0">
              <a:lnSpc>
                <a:spcPct val="115000"/>
              </a:lnSpc>
              <a:spcBef>
                <a:spcPts val="0"/>
              </a:spcBef>
              <a:spcAft>
                <a:spcPts val="0"/>
              </a:spcAft>
              <a:buSzPts val="1400"/>
              <a:buNone/>
              <a:defRPr/>
            </a:lvl6pPr>
            <a:lvl7pPr lvl="6" algn="ctr" rtl="0">
              <a:lnSpc>
                <a:spcPct val="115000"/>
              </a:lnSpc>
              <a:spcBef>
                <a:spcPts val="0"/>
              </a:spcBef>
              <a:spcAft>
                <a:spcPts val="0"/>
              </a:spcAft>
              <a:buSzPts val="1400"/>
              <a:buNone/>
              <a:defRPr/>
            </a:lvl7pPr>
            <a:lvl8pPr lvl="7" algn="ctr" rtl="0">
              <a:lnSpc>
                <a:spcPct val="115000"/>
              </a:lnSpc>
              <a:spcBef>
                <a:spcPts val="0"/>
              </a:spcBef>
              <a:spcAft>
                <a:spcPts val="0"/>
              </a:spcAft>
              <a:buSzPts val="1400"/>
              <a:buNone/>
              <a:defRPr/>
            </a:lvl8pPr>
            <a:lvl9pPr lvl="8" algn="ctr" rtl="0">
              <a:lnSpc>
                <a:spcPct val="115000"/>
              </a:lnSpc>
              <a:spcBef>
                <a:spcPts val="0"/>
              </a:spcBef>
              <a:spcAft>
                <a:spcPts val="0"/>
              </a:spcAft>
              <a:buSzPts val="1400"/>
              <a:buNone/>
              <a:defRPr/>
            </a:lvl9pPr>
          </a:lstStyle>
          <a:p>
            <a:endParaRPr/>
          </a:p>
        </p:txBody>
      </p:sp>
      <p:sp>
        <p:nvSpPr>
          <p:cNvPr id="134" name="Google Shape;134;p13"/>
          <p:cNvSpPr txBox="1">
            <a:spLocks noGrp="1"/>
          </p:cNvSpPr>
          <p:nvPr>
            <p:ph type="title" idx="5" hasCustomPrompt="1"/>
          </p:nvPr>
        </p:nvSpPr>
        <p:spPr>
          <a:xfrm>
            <a:off x="1415375" y="1308775"/>
            <a:ext cx="901200" cy="485100"/>
          </a:xfrm>
          <a:prstGeom prst="rect">
            <a:avLst/>
          </a:prstGeom>
          <a:noFill/>
        </p:spPr>
        <p:txBody>
          <a:bodyPr spcFirstLastPara="1" wrap="square" lIns="91425" tIns="91425" rIns="91425" bIns="91425" anchor="ctr" anchorCtr="0">
            <a:noAutofit/>
          </a:bodyPr>
          <a:lstStyle>
            <a:lvl1pPr lvl="0" algn="ctr" rtl="0">
              <a:lnSpc>
                <a:spcPct val="115000"/>
              </a:lnSpc>
              <a:spcBef>
                <a:spcPts val="0"/>
              </a:spcBef>
              <a:spcAft>
                <a:spcPts val="0"/>
              </a:spcAft>
              <a:buSzPts val="3000"/>
              <a:buNone/>
              <a:defRPr sz="3000" b="1"/>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35" name="Google Shape;135;p13"/>
          <p:cNvSpPr txBox="1">
            <a:spLocks noGrp="1"/>
          </p:cNvSpPr>
          <p:nvPr>
            <p:ph type="title" idx="6" hasCustomPrompt="1"/>
          </p:nvPr>
        </p:nvSpPr>
        <p:spPr>
          <a:xfrm>
            <a:off x="4121400" y="3083750"/>
            <a:ext cx="901200" cy="485100"/>
          </a:xfrm>
          <a:prstGeom prst="rect">
            <a:avLst/>
          </a:prstGeom>
          <a:noFill/>
        </p:spPr>
        <p:txBody>
          <a:bodyPr spcFirstLastPara="1" wrap="square" lIns="91425" tIns="91425" rIns="91425" bIns="91425" anchor="ctr" anchorCtr="0">
            <a:noAutofit/>
          </a:bodyPr>
          <a:lstStyle>
            <a:lvl1pPr lvl="0" algn="ctr" rtl="0">
              <a:lnSpc>
                <a:spcPct val="115000"/>
              </a:lnSpc>
              <a:spcBef>
                <a:spcPts val="0"/>
              </a:spcBef>
              <a:spcAft>
                <a:spcPts val="0"/>
              </a:spcAft>
              <a:buSzPts val="3000"/>
              <a:buNone/>
              <a:defRPr sz="3000" b="1"/>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36" name="Google Shape;136;p13"/>
          <p:cNvSpPr txBox="1">
            <a:spLocks noGrp="1"/>
          </p:cNvSpPr>
          <p:nvPr>
            <p:ph type="title" idx="7" hasCustomPrompt="1"/>
          </p:nvPr>
        </p:nvSpPr>
        <p:spPr>
          <a:xfrm>
            <a:off x="1415375" y="3083750"/>
            <a:ext cx="901200" cy="485100"/>
          </a:xfrm>
          <a:prstGeom prst="rect">
            <a:avLst/>
          </a:prstGeom>
          <a:noFill/>
        </p:spPr>
        <p:txBody>
          <a:bodyPr spcFirstLastPara="1" wrap="square" lIns="91425" tIns="91425" rIns="91425" bIns="91425" anchor="ctr" anchorCtr="0">
            <a:noAutofit/>
          </a:bodyPr>
          <a:lstStyle>
            <a:lvl1pPr lvl="0" algn="ctr" rtl="0">
              <a:lnSpc>
                <a:spcPct val="115000"/>
              </a:lnSpc>
              <a:spcBef>
                <a:spcPts val="0"/>
              </a:spcBef>
              <a:spcAft>
                <a:spcPts val="0"/>
              </a:spcAft>
              <a:buSzPts val="3000"/>
              <a:buNone/>
              <a:defRPr sz="3000" b="1"/>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37" name="Google Shape;137;p13"/>
          <p:cNvSpPr txBox="1">
            <a:spLocks noGrp="1"/>
          </p:cNvSpPr>
          <p:nvPr>
            <p:ph type="title" idx="8" hasCustomPrompt="1"/>
          </p:nvPr>
        </p:nvSpPr>
        <p:spPr>
          <a:xfrm>
            <a:off x="4121400" y="1308775"/>
            <a:ext cx="901200" cy="485100"/>
          </a:xfrm>
          <a:prstGeom prst="rect">
            <a:avLst/>
          </a:prstGeom>
          <a:noFill/>
        </p:spPr>
        <p:txBody>
          <a:bodyPr spcFirstLastPara="1" wrap="square" lIns="91425" tIns="91425" rIns="91425" bIns="91425" anchor="ctr" anchorCtr="0">
            <a:noAutofit/>
          </a:bodyPr>
          <a:lstStyle>
            <a:lvl1pPr lvl="0" algn="ctr" rtl="0">
              <a:lnSpc>
                <a:spcPct val="115000"/>
              </a:lnSpc>
              <a:spcBef>
                <a:spcPts val="0"/>
              </a:spcBef>
              <a:spcAft>
                <a:spcPts val="0"/>
              </a:spcAft>
              <a:buSzPts val="3000"/>
              <a:buNone/>
              <a:defRPr sz="3000" b="1"/>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38" name="Google Shape;138;p13"/>
          <p:cNvSpPr txBox="1">
            <a:spLocks noGrp="1"/>
          </p:cNvSpPr>
          <p:nvPr>
            <p:ph type="subTitle" idx="9"/>
          </p:nvPr>
        </p:nvSpPr>
        <p:spPr>
          <a:xfrm>
            <a:off x="6125275" y="3968002"/>
            <a:ext cx="2305500" cy="572700"/>
          </a:xfrm>
          <a:prstGeom prst="rect">
            <a:avLst/>
          </a:prstGeom>
        </p:spPr>
        <p:txBody>
          <a:bodyPr spcFirstLastPara="1" wrap="square" lIns="91425" tIns="91425" rIns="91425" bIns="91425" anchor="t" anchorCtr="0">
            <a:noAutofit/>
          </a:bodyPr>
          <a:lstStyle>
            <a:lvl1pPr lvl="0" algn="ctr" rtl="0">
              <a:lnSpc>
                <a:spcPct val="115000"/>
              </a:lnSpc>
              <a:spcBef>
                <a:spcPts val="0"/>
              </a:spcBef>
              <a:spcAft>
                <a:spcPts val="0"/>
              </a:spcAft>
              <a:buSzPts val="1400"/>
              <a:buNone/>
              <a:defRPr sz="1400"/>
            </a:lvl1pPr>
            <a:lvl2pPr lvl="1" algn="ctr" rtl="0">
              <a:lnSpc>
                <a:spcPct val="115000"/>
              </a:lnSpc>
              <a:spcBef>
                <a:spcPts val="0"/>
              </a:spcBef>
              <a:spcAft>
                <a:spcPts val="0"/>
              </a:spcAft>
              <a:buSzPts val="1400"/>
              <a:buNone/>
              <a:defRPr/>
            </a:lvl2pPr>
            <a:lvl3pPr lvl="2" algn="ctr" rtl="0">
              <a:lnSpc>
                <a:spcPct val="115000"/>
              </a:lnSpc>
              <a:spcBef>
                <a:spcPts val="0"/>
              </a:spcBef>
              <a:spcAft>
                <a:spcPts val="0"/>
              </a:spcAft>
              <a:buSzPts val="1400"/>
              <a:buNone/>
              <a:defRPr/>
            </a:lvl3pPr>
            <a:lvl4pPr lvl="3" algn="ctr" rtl="0">
              <a:lnSpc>
                <a:spcPct val="115000"/>
              </a:lnSpc>
              <a:spcBef>
                <a:spcPts val="0"/>
              </a:spcBef>
              <a:spcAft>
                <a:spcPts val="0"/>
              </a:spcAft>
              <a:buSzPts val="1400"/>
              <a:buNone/>
              <a:defRPr/>
            </a:lvl4pPr>
            <a:lvl5pPr lvl="4" algn="ctr" rtl="0">
              <a:lnSpc>
                <a:spcPct val="115000"/>
              </a:lnSpc>
              <a:spcBef>
                <a:spcPts val="0"/>
              </a:spcBef>
              <a:spcAft>
                <a:spcPts val="0"/>
              </a:spcAft>
              <a:buSzPts val="1400"/>
              <a:buNone/>
              <a:defRPr/>
            </a:lvl5pPr>
            <a:lvl6pPr lvl="5" algn="ctr" rtl="0">
              <a:lnSpc>
                <a:spcPct val="115000"/>
              </a:lnSpc>
              <a:spcBef>
                <a:spcPts val="0"/>
              </a:spcBef>
              <a:spcAft>
                <a:spcPts val="0"/>
              </a:spcAft>
              <a:buSzPts val="1400"/>
              <a:buNone/>
              <a:defRPr/>
            </a:lvl6pPr>
            <a:lvl7pPr lvl="6" algn="ctr" rtl="0">
              <a:lnSpc>
                <a:spcPct val="115000"/>
              </a:lnSpc>
              <a:spcBef>
                <a:spcPts val="0"/>
              </a:spcBef>
              <a:spcAft>
                <a:spcPts val="0"/>
              </a:spcAft>
              <a:buSzPts val="1400"/>
              <a:buNone/>
              <a:defRPr/>
            </a:lvl7pPr>
            <a:lvl8pPr lvl="7" algn="ctr" rtl="0">
              <a:lnSpc>
                <a:spcPct val="115000"/>
              </a:lnSpc>
              <a:spcBef>
                <a:spcPts val="0"/>
              </a:spcBef>
              <a:spcAft>
                <a:spcPts val="0"/>
              </a:spcAft>
              <a:buSzPts val="1400"/>
              <a:buNone/>
              <a:defRPr/>
            </a:lvl8pPr>
            <a:lvl9pPr lvl="8" algn="ctr" rtl="0">
              <a:lnSpc>
                <a:spcPct val="115000"/>
              </a:lnSpc>
              <a:spcBef>
                <a:spcPts val="0"/>
              </a:spcBef>
              <a:spcAft>
                <a:spcPts val="0"/>
              </a:spcAft>
              <a:buSzPts val="1400"/>
              <a:buNone/>
              <a:defRPr/>
            </a:lvl9pPr>
          </a:lstStyle>
          <a:p>
            <a:endParaRPr/>
          </a:p>
        </p:txBody>
      </p:sp>
      <p:sp>
        <p:nvSpPr>
          <p:cNvPr id="139" name="Google Shape;139;p13"/>
          <p:cNvSpPr txBox="1">
            <a:spLocks noGrp="1"/>
          </p:cNvSpPr>
          <p:nvPr>
            <p:ph type="subTitle" idx="13"/>
          </p:nvPr>
        </p:nvSpPr>
        <p:spPr>
          <a:xfrm>
            <a:off x="6125275" y="2193175"/>
            <a:ext cx="2305500" cy="572700"/>
          </a:xfrm>
          <a:prstGeom prst="rect">
            <a:avLst/>
          </a:prstGeom>
        </p:spPr>
        <p:txBody>
          <a:bodyPr spcFirstLastPara="1" wrap="square" lIns="91425" tIns="91425" rIns="91425" bIns="91425" anchor="t" anchorCtr="0">
            <a:noAutofit/>
          </a:bodyPr>
          <a:lstStyle>
            <a:lvl1pPr lvl="0" algn="ctr" rtl="0">
              <a:lnSpc>
                <a:spcPct val="115000"/>
              </a:lnSpc>
              <a:spcBef>
                <a:spcPts val="0"/>
              </a:spcBef>
              <a:spcAft>
                <a:spcPts val="0"/>
              </a:spcAft>
              <a:buSzPts val="1400"/>
              <a:buNone/>
              <a:defRPr sz="1400"/>
            </a:lvl1pPr>
            <a:lvl2pPr lvl="1" algn="ctr" rtl="0">
              <a:lnSpc>
                <a:spcPct val="115000"/>
              </a:lnSpc>
              <a:spcBef>
                <a:spcPts val="0"/>
              </a:spcBef>
              <a:spcAft>
                <a:spcPts val="0"/>
              </a:spcAft>
              <a:buSzPts val="1400"/>
              <a:buNone/>
              <a:defRPr/>
            </a:lvl2pPr>
            <a:lvl3pPr lvl="2" algn="ctr" rtl="0">
              <a:lnSpc>
                <a:spcPct val="115000"/>
              </a:lnSpc>
              <a:spcBef>
                <a:spcPts val="0"/>
              </a:spcBef>
              <a:spcAft>
                <a:spcPts val="0"/>
              </a:spcAft>
              <a:buSzPts val="1400"/>
              <a:buNone/>
              <a:defRPr/>
            </a:lvl3pPr>
            <a:lvl4pPr lvl="3" algn="ctr" rtl="0">
              <a:lnSpc>
                <a:spcPct val="115000"/>
              </a:lnSpc>
              <a:spcBef>
                <a:spcPts val="0"/>
              </a:spcBef>
              <a:spcAft>
                <a:spcPts val="0"/>
              </a:spcAft>
              <a:buSzPts val="1400"/>
              <a:buNone/>
              <a:defRPr/>
            </a:lvl4pPr>
            <a:lvl5pPr lvl="4" algn="ctr" rtl="0">
              <a:lnSpc>
                <a:spcPct val="115000"/>
              </a:lnSpc>
              <a:spcBef>
                <a:spcPts val="0"/>
              </a:spcBef>
              <a:spcAft>
                <a:spcPts val="0"/>
              </a:spcAft>
              <a:buSzPts val="1400"/>
              <a:buNone/>
              <a:defRPr/>
            </a:lvl5pPr>
            <a:lvl6pPr lvl="5" algn="ctr" rtl="0">
              <a:lnSpc>
                <a:spcPct val="115000"/>
              </a:lnSpc>
              <a:spcBef>
                <a:spcPts val="0"/>
              </a:spcBef>
              <a:spcAft>
                <a:spcPts val="0"/>
              </a:spcAft>
              <a:buSzPts val="1400"/>
              <a:buNone/>
              <a:defRPr/>
            </a:lvl6pPr>
            <a:lvl7pPr lvl="6" algn="ctr" rtl="0">
              <a:lnSpc>
                <a:spcPct val="115000"/>
              </a:lnSpc>
              <a:spcBef>
                <a:spcPts val="0"/>
              </a:spcBef>
              <a:spcAft>
                <a:spcPts val="0"/>
              </a:spcAft>
              <a:buSzPts val="1400"/>
              <a:buNone/>
              <a:defRPr/>
            </a:lvl7pPr>
            <a:lvl8pPr lvl="7" algn="ctr" rtl="0">
              <a:lnSpc>
                <a:spcPct val="115000"/>
              </a:lnSpc>
              <a:spcBef>
                <a:spcPts val="0"/>
              </a:spcBef>
              <a:spcAft>
                <a:spcPts val="0"/>
              </a:spcAft>
              <a:buSzPts val="1400"/>
              <a:buNone/>
              <a:defRPr/>
            </a:lvl8pPr>
            <a:lvl9pPr lvl="8" algn="ctr" rtl="0">
              <a:lnSpc>
                <a:spcPct val="115000"/>
              </a:lnSpc>
              <a:spcBef>
                <a:spcPts val="0"/>
              </a:spcBef>
              <a:spcAft>
                <a:spcPts val="0"/>
              </a:spcAft>
              <a:buSzPts val="1400"/>
              <a:buNone/>
              <a:defRPr/>
            </a:lvl9pPr>
          </a:lstStyle>
          <a:p>
            <a:endParaRPr/>
          </a:p>
        </p:txBody>
      </p:sp>
      <p:sp>
        <p:nvSpPr>
          <p:cNvPr id="140" name="Google Shape;140;p13"/>
          <p:cNvSpPr txBox="1">
            <a:spLocks noGrp="1"/>
          </p:cNvSpPr>
          <p:nvPr>
            <p:ph type="title" idx="14" hasCustomPrompt="1"/>
          </p:nvPr>
        </p:nvSpPr>
        <p:spPr>
          <a:xfrm>
            <a:off x="6827425" y="3083750"/>
            <a:ext cx="901200" cy="485100"/>
          </a:xfrm>
          <a:prstGeom prst="rect">
            <a:avLst/>
          </a:prstGeom>
          <a:noFill/>
        </p:spPr>
        <p:txBody>
          <a:bodyPr spcFirstLastPara="1" wrap="square" lIns="91425" tIns="91425" rIns="91425" bIns="91425" anchor="ctr" anchorCtr="0">
            <a:noAutofit/>
          </a:bodyPr>
          <a:lstStyle>
            <a:lvl1pPr lvl="0" algn="ctr" rtl="0">
              <a:lnSpc>
                <a:spcPct val="115000"/>
              </a:lnSpc>
              <a:spcBef>
                <a:spcPts val="0"/>
              </a:spcBef>
              <a:spcAft>
                <a:spcPts val="0"/>
              </a:spcAft>
              <a:buSzPts val="3000"/>
              <a:buNone/>
              <a:defRPr sz="3000" b="1"/>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41" name="Google Shape;141;p13"/>
          <p:cNvSpPr txBox="1">
            <a:spLocks noGrp="1"/>
          </p:cNvSpPr>
          <p:nvPr>
            <p:ph type="title" idx="15" hasCustomPrompt="1"/>
          </p:nvPr>
        </p:nvSpPr>
        <p:spPr>
          <a:xfrm>
            <a:off x="6827425" y="1308775"/>
            <a:ext cx="901200" cy="485100"/>
          </a:xfrm>
          <a:prstGeom prst="rect">
            <a:avLst/>
          </a:prstGeom>
          <a:noFill/>
        </p:spPr>
        <p:txBody>
          <a:bodyPr spcFirstLastPara="1" wrap="square" lIns="91425" tIns="91425" rIns="91425" bIns="91425" anchor="ctr" anchorCtr="0">
            <a:noAutofit/>
          </a:bodyPr>
          <a:lstStyle>
            <a:lvl1pPr lvl="0" algn="ctr" rtl="0">
              <a:lnSpc>
                <a:spcPct val="115000"/>
              </a:lnSpc>
              <a:spcBef>
                <a:spcPts val="0"/>
              </a:spcBef>
              <a:spcAft>
                <a:spcPts val="0"/>
              </a:spcAft>
              <a:buSzPts val="3000"/>
              <a:buNone/>
              <a:defRPr sz="3000" b="1"/>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42" name="Google Shape;142;p13"/>
          <p:cNvSpPr txBox="1">
            <a:spLocks noGrp="1"/>
          </p:cNvSpPr>
          <p:nvPr>
            <p:ph type="subTitle" idx="16"/>
          </p:nvPr>
        </p:nvSpPr>
        <p:spPr>
          <a:xfrm>
            <a:off x="713225" y="1911775"/>
            <a:ext cx="2305500" cy="385200"/>
          </a:xfrm>
          <a:prstGeom prst="rect">
            <a:avLst/>
          </a:prstGeom>
        </p:spPr>
        <p:txBody>
          <a:bodyPr spcFirstLastPara="1" wrap="square" lIns="91425" tIns="91425" rIns="91425" bIns="91425" anchor="b" anchorCtr="0">
            <a:noAutofit/>
          </a:bodyPr>
          <a:lstStyle>
            <a:lvl1pPr lvl="0" algn="ctr" rtl="0">
              <a:lnSpc>
                <a:spcPct val="115000"/>
              </a:lnSpc>
              <a:spcBef>
                <a:spcPts val="0"/>
              </a:spcBef>
              <a:spcAft>
                <a:spcPts val="0"/>
              </a:spcAft>
              <a:buSzPts val="2400"/>
              <a:buFont typeface="DM Sans"/>
              <a:buNone/>
              <a:defRPr sz="2000">
                <a:latin typeface="Outfit Medium"/>
                <a:ea typeface="Outfit Medium"/>
                <a:cs typeface="Outfit Medium"/>
                <a:sym typeface="Outfit Medium"/>
              </a:defRPr>
            </a:lvl1pPr>
            <a:lvl2pPr lvl="1" algn="ctr" rtl="0">
              <a:lnSpc>
                <a:spcPct val="115000"/>
              </a:lnSpc>
              <a:spcBef>
                <a:spcPts val="0"/>
              </a:spcBef>
              <a:spcAft>
                <a:spcPts val="0"/>
              </a:spcAft>
              <a:buSzPts val="2400"/>
              <a:buFont typeface="DM Sans"/>
              <a:buNone/>
              <a:defRPr sz="2400" b="1">
                <a:latin typeface="DM Sans"/>
                <a:ea typeface="DM Sans"/>
                <a:cs typeface="DM Sans"/>
                <a:sym typeface="DM Sans"/>
              </a:defRPr>
            </a:lvl2pPr>
            <a:lvl3pPr lvl="2" algn="ctr" rtl="0">
              <a:lnSpc>
                <a:spcPct val="115000"/>
              </a:lnSpc>
              <a:spcBef>
                <a:spcPts val="0"/>
              </a:spcBef>
              <a:spcAft>
                <a:spcPts val="0"/>
              </a:spcAft>
              <a:buSzPts val="2400"/>
              <a:buFont typeface="DM Sans"/>
              <a:buNone/>
              <a:defRPr sz="2400" b="1">
                <a:latin typeface="DM Sans"/>
                <a:ea typeface="DM Sans"/>
                <a:cs typeface="DM Sans"/>
                <a:sym typeface="DM Sans"/>
              </a:defRPr>
            </a:lvl3pPr>
            <a:lvl4pPr lvl="3" algn="ctr" rtl="0">
              <a:lnSpc>
                <a:spcPct val="115000"/>
              </a:lnSpc>
              <a:spcBef>
                <a:spcPts val="0"/>
              </a:spcBef>
              <a:spcAft>
                <a:spcPts val="0"/>
              </a:spcAft>
              <a:buSzPts val="2400"/>
              <a:buFont typeface="DM Sans"/>
              <a:buNone/>
              <a:defRPr sz="2400" b="1">
                <a:latin typeface="DM Sans"/>
                <a:ea typeface="DM Sans"/>
                <a:cs typeface="DM Sans"/>
                <a:sym typeface="DM Sans"/>
              </a:defRPr>
            </a:lvl4pPr>
            <a:lvl5pPr lvl="4" algn="ctr" rtl="0">
              <a:lnSpc>
                <a:spcPct val="115000"/>
              </a:lnSpc>
              <a:spcBef>
                <a:spcPts val="0"/>
              </a:spcBef>
              <a:spcAft>
                <a:spcPts val="0"/>
              </a:spcAft>
              <a:buSzPts val="2400"/>
              <a:buFont typeface="DM Sans"/>
              <a:buNone/>
              <a:defRPr sz="2400" b="1">
                <a:latin typeface="DM Sans"/>
                <a:ea typeface="DM Sans"/>
                <a:cs typeface="DM Sans"/>
                <a:sym typeface="DM Sans"/>
              </a:defRPr>
            </a:lvl5pPr>
            <a:lvl6pPr lvl="5" algn="ctr" rtl="0">
              <a:lnSpc>
                <a:spcPct val="115000"/>
              </a:lnSpc>
              <a:spcBef>
                <a:spcPts val="0"/>
              </a:spcBef>
              <a:spcAft>
                <a:spcPts val="0"/>
              </a:spcAft>
              <a:buSzPts val="2400"/>
              <a:buFont typeface="DM Sans"/>
              <a:buNone/>
              <a:defRPr sz="2400" b="1">
                <a:latin typeface="DM Sans"/>
                <a:ea typeface="DM Sans"/>
                <a:cs typeface="DM Sans"/>
                <a:sym typeface="DM Sans"/>
              </a:defRPr>
            </a:lvl6pPr>
            <a:lvl7pPr lvl="6" algn="ctr" rtl="0">
              <a:lnSpc>
                <a:spcPct val="115000"/>
              </a:lnSpc>
              <a:spcBef>
                <a:spcPts val="0"/>
              </a:spcBef>
              <a:spcAft>
                <a:spcPts val="0"/>
              </a:spcAft>
              <a:buSzPts val="2400"/>
              <a:buFont typeface="DM Sans"/>
              <a:buNone/>
              <a:defRPr sz="2400" b="1">
                <a:latin typeface="DM Sans"/>
                <a:ea typeface="DM Sans"/>
                <a:cs typeface="DM Sans"/>
                <a:sym typeface="DM Sans"/>
              </a:defRPr>
            </a:lvl7pPr>
            <a:lvl8pPr lvl="7" algn="ctr" rtl="0">
              <a:lnSpc>
                <a:spcPct val="115000"/>
              </a:lnSpc>
              <a:spcBef>
                <a:spcPts val="0"/>
              </a:spcBef>
              <a:spcAft>
                <a:spcPts val="0"/>
              </a:spcAft>
              <a:buSzPts val="2400"/>
              <a:buFont typeface="DM Sans"/>
              <a:buNone/>
              <a:defRPr sz="2400" b="1">
                <a:latin typeface="DM Sans"/>
                <a:ea typeface="DM Sans"/>
                <a:cs typeface="DM Sans"/>
                <a:sym typeface="DM Sans"/>
              </a:defRPr>
            </a:lvl8pPr>
            <a:lvl9pPr lvl="8" algn="ctr" rtl="0">
              <a:lnSpc>
                <a:spcPct val="115000"/>
              </a:lnSpc>
              <a:spcBef>
                <a:spcPts val="0"/>
              </a:spcBef>
              <a:spcAft>
                <a:spcPts val="0"/>
              </a:spcAft>
              <a:buSzPts val="2400"/>
              <a:buFont typeface="DM Sans"/>
              <a:buNone/>
              <a:defRPr sz="2400" b="1">
                <a:latin typeface="DM Sans"/>
                <a:ea typeface="DM Sans"/>
                <a:cs typeface="DM Sans"/>
                <a:sym typeface="DM Sans"/>
              </a:defRPr>
            </a:lvl9pPr>
          </a:lstStyle>
          <a:p>
            <a:endParaRPr/>
          </a:p>
        </p:txBody>
      </p:sp>
      <p:sp>
        <p:nvSpPr>
          <p:cNvPr id="143" name="Google Shape;143;p13"/>
          <p:cNvSpPr txBox="1">
            <a:spLocks noGrp="1"/>
          </p:cNvSpPr>
          <p:nvPr>
            <p:ph type="subTitle" idx="17"/>
          </p:nvPr>
        </p:nvSpPr>
        <p:spPr>
          <a:xfrm>
            <a:off x="713225" y="3686598"/>
            <a:ext cx="2305500" cy="385200"/>
          </a:xfrm>
          <a:prstGeom prst="rect">
            <a:avLst/>
          </a:prstGeom>
        </p:spPr>
        <p:txBody>
          <a:bodyPr spcFirstLastPara="1" wrap="square" lIns="91425" tIns="91425" rIns="91425" bIns="91425" anchor="b" anchorCtr="0">
            <a:noAutofit/>
          </a:bodyPr>
          <a:lstStyle>
            <a:lvl1pPr lvl="0" algn="ctr" rtl="0">
              <a:lnSpc>
                <a:spcPct val="115000"/>
              </a:lnSpc>
              <a:spcBef>
                <a:spcPts val="0"/>
              </a:spcBef>
              <a:spcAft>
                <a:spcPts val="0"/>
              </a:spcAft>
              <a:buSzPts val="2400"/>
              <a:buFont typeface="DM Sans"/>
              <a:buNone/>
              <a:defRPr sz="2000">
                <a:latin typeface="Outfit Medium"/>
                <a:ea typeface="Outfit Medium"/>
                <a:cs typeface="Outfit Medium"/>
                <a:sym typeface="Outfit Medium"/>
              </a:defRPr>
            </a:lvl1pPr>
            <a:lvl2pPr lvl="1" algn="ctr" rtl="0">
              <a:lnSpc>
                <a:spcPct val="115000"/>
              </a:lnSpc>
              <a:spcBef>
                <a:spcPts val="0"/>
              </a:spcBef>
              <a:spcAft>
                <a:spcPts val="0"/>
              </a:spcAft>
              <a:buSzPts val="2400"/>
              <a:buFont typeface="DM Sans"/>
              <a:buNone/>
              <a:defRPr sz="2400" b="1">
                <a:latin typeface="DM Sans"/>
                <a:ea typeface="DM Sans"/>
                <a:cs typeface="DM Sans"/>
                <a:sym typeface="DM Sans"/>
              </a:defRPr>
            </a:lvl2pPr>
            <a:lvl3pPr lvl="2" algn="ctr" rtl="0">
              <a:lnSpc>
                <a:spcPct val="115000"/>
              </a:lnSpc>
              <a:spcBef>
                <a:spcPts val="0"/>
              </a:spcBef>
              <a:spcAft>
                <a:spcPts val="0"/>
              </a:spcAft>
              <a:buSzPts val="2400"/>
              <a:buFont typeface="DM Sans"/>
              <a:buNone/>
              <a:defRPr sz="2400" b="1">
                <a:latin typeface="DM Sans"/>
                <a:ea typeface="DM Sans"/>
                <a:cs typeface="DM Sans"/>
                <a:sym typeface="DM Sans"/>
              </a:defRPr>
            </a:lvl3pPr>
            <a:lvl4pPr lvl="3" algn="ctr" rtl="0">
              <a:lnSpc>
                <a:spcPct val="115000"/>
              </a:lnSpc>
              <a:spcBef>
                <a:spcPts val="0"/>
              </a:spcBef>
              <a:spcAft>
                <a:spcPts val="0"/>
              </a:spcAft>
              <a:buSzPts val="2400"/>
              <a:buFont typeface="DM Sans"/>
              <a:buNone/>
              <a:defRPr sz="2400" b="1">
                <a:latin typeface="DM Sans"/>
                <a:ea typeface="DM Sans"/>
                <a:cs typeface="DM Sans"/>
                <a:sym typeface="DM Sans"/>
              </a:defRPr>
            </a:lvl4pPr>
            <a:lvl5pPr lvl="4" algn="ctr" rtl="0">
              <a:lnSpc>
                <a:spcPct val="115000"/>
              </a:lnSpc>
              <a:spcBef>
                <a:spcPts val="0"/>
              </a:spcBef>
              <a:spcAft>
                <a:spcPts val="0"/>
              </a:spcAft>
              <a:buSzPts val="2400"/>
              <a:buFont typeface="DM Sans"/>
              <a:buNone/>
              <a:defRPr sz="2400" b="1">
                <a:latin typeface="DM Sans"/>
                <a:ea typeface="DM Sans"/>
                <a:cs typeface="DM Sans"/>
                <a:sym typeface="DM Sans"/>
              </a:defRPr>
            </a:lvl5pPr>
            <a:lvl6pPr lvl="5" algn="ctr" rtl="0">
              <a:lnSpc>
                <a:spcPct val="115000"/>
              </a:lnSpc>
              <a:spcBef>
                <a:spcPts val="0"/>
              </a:spcBef>
              <a:spcAft>
                <a:spcPts val="0"/>
              </a:spcAft>
              <a:buSzPts val="2400"/>
              <a:buFont typeface="DM Sans"/>
              <a:buNone/>
              <a:defRPr sz="2400" b="1">
                <a:latin typeface="DM Sans"/>
                <a:ea typeface="DM Sans"/>
                <a:cs typeface="DM Sans"/>
                <a:sym typeface="DM Sans"/>
              </a:defRPr>
            </a:lvl6pPr>
            <a:lvl7pPr lvl="6" algn="ctr" rtl="0">
              <a:lnSpc>
                <a:spcPct val="115000"/>
              </a:lnSpc>
              <a:spcBef>
                <a:spcPts val="0"/>
              </a:spcBef>
              <a:spcAft>
                <a:spcPts val="0"/>
              </a:spcAft>
              <a:buSzPts val="2400"/>
              <a:buFont typeface="DM Sans"/>
              <a:buNone/>
              <a:defRPr sz="2400" b="1">
                <a:latin typeface="DM Sans"/>
                <a:ea typeface="DM Sans"/>
                <a:cs typeface="DM Sans"/>
                <a:sym typeface="DM Sans"/>
              </a:defRPr>
            </a:lvl7pPr>
            <a:lvl8pPr lvl="7" algn="ctr" rtl="0">
              <a:lnSpc>
                <a:spcPct val="115000"/>
              </a:lnSpc>
              <a:spcBef>
                <a:spcPts val="0"/>
              </a:spcBef>
              <a:spcAft>
                <a:spcPts val="0"/>
              </a:spcAft>
              <a:buSzPts val="2400"/>
              <a:buFont typeface="DM Sans"/>
              <a:buNone/>
              <a:defRPr sz="2400" b="1">
                <a:latin typeface="DM Sans"/>
                <a:ea typeface="DM Sans"/>
                <a:cs typeface="DM Sans"/>
                <a:sym typeface="DM Sans"/>
              </a:defRPr>
            </a:lvl8pPr>
            <a:lvl9pPr lvl="8" algn="ctr" rtl="0">
              <a:lnSpc>
                <a:spcPct val="115000"/>
              </a:lnSpc>
              <a:spcBef>
                <a:spcPts val="0"/>
              </a:spcBef>
              <a:spcAft>
                <a:spcPts val="0"/>
              </a:spcAft>
              <a:buSzPts val="2400"/>
              <a:buFont typeface="DM Sans"/>
              <a:buNone/>
              <a:defRPr sz="2400" b="1">
                <a:latin typeface="DM Sans"/>
                <a:ea typeface="DM Sans"/>
                <a:cs typeface="DM Sans"/>
                <a:sym typeface="DM Sans"/>
              </a:defRPr>
            </a:lvl9pPr>
          </a:lstStyle>
          <a:p>
            <a:endParaRPr/>
          </a:p>
        </p:txBody>
      </p:sp>
      <p:sp>
        <p:nvSpPr>
          <p:cNvPr id="144" name="Google Shape;144;p13"/>
          <p:cNvSpPr txBox="1">
            <a:spLocks noGrp="1"/>
          </p:cNvSpPr>
          <p:nvPr>
            <p:ph type="subTitle" idx="18"/>
          </p:nvPr>
        </p:nvSpPr>
        <p:spPr>
          <a:xfrm>
            <a:off x="3419250" y="3686598"/>
            <a:ext cx="2305500" cy="385200"/>
          </a:xfrm>
          <a:prstGeom prst="rect">
            <a:avLst/>
          </a:prstGeom>
        </p:spPr>
        <p:txBody>
          <a:bodyPr spcFirstLastPara="1" wrap="square" lIns="91425" tIns="91425" rIns="91425" bIns="91425" anchor="b" anchorCtr="0">
            <a:noAutofit/>
          </a:bodyPr>
          <a:lstStyle>
            <a:lvl1pPr lvl="0" algn="ctr" rtl="0">
              <a:lnSpc>
                <a:spcPct val="115000"/>
              </a:lnSpc>
              <a:spcBef>
                <a:spcPts val="0"/>
              </a:spcBef>
              <a:spcAft>
                <a:spcPts val="0"/>
              </a:spcAft>
              <a:buSzPts val="2400"/>
              <a:buFont typeface="DM Sans"/>
              <a:buNone/>
              <a:defRPr sz="2000">
                <a:latin typeface="Outfit Medium"/>
                <a:ea typeface="Outfit Medium"/>
                <a:cs typeface="Outfit Medium"/>
                <a:sym typeface="Outfit Medium"/>
              </a:defRPr>
            </a:lvl1pPr>
            <a:lvl2pPr lvl="1" algn="ctr" rtl="0">
              <a:lnSpc>
                <a:spcPct val="115000"/>
              </a:lnSpc>
              <a:spcBef>
                <a:spcPts val="0"/>
              </a:spcBef>
              <a:spcAft>
                <a:spcPts val="0"/>
              </a:spcAft>
              <a:buSzPts val="2400"/>
              <a:buFont typeface="DM Sans"/>
              <a:buNone/>
              <a:defRPr sz="2400" b="1">
                <a:latin typeface="DM Sans"/>
                <a:ea typeface="DM Sans"/>
                <a:cs typeface="DM Sans"/>
                <a:sym typeface="DM Sans"/>
              </a:defRPr>
            </a:lvl2pPr>
            <a:lvl3pPr lvl="2" algn="ctr" rtl="0">
              <a:lnSpc>
                <a:spcPct val="115000"/>
              </a:lnSpc>
              <a:spcBef>
                <a:spcPts val="0"/>
              </a:spcBef>
              <a:spcAft>
                <a:spcPts val="0"/>
              </a:spcAft>
              <a:buSzPts val="2400"/>
              <a:buFont typeface="DM Sans"/>
              <a:buNone/>
              <a:defRPr sz="2400" b="1">
                <a:latin typeface="DM Sans"/>
                <a:ea typeface="DM Sans"/>
                <a:cs typeface="DM Sans"/>
                <a:sym typeface="DM Sans"/>
              </a:defRPr>
            </a:lvl3pPr>
            <a:lvl4pPr lvl="3" algn="ctr" rtl="0">
              <a:lnSpc>
                <a:spcPct val="115000"/>
              </a:lnSpc>
              <a:spcBef>
                <a:spcPts val="0"/>
              </a:spcBef>
              <a:spcAft>
                <a:spcPts val="0"/>
              </a:spcAft>
              <a:buSzPts val="2400"/>
              <a:buFont typeface="DM Sans"/>
              <a:buNone/>
              <a:defRPr sz="2400" b="1">
                <a:latin typeface="DM Sans"/>
                <a:ea typeface="DM Sans"/>
                <a:cs typeface="DM Sans"/>
                <a:sym typeface="DM Sans"/>
              </a:defRPr>
            </a:lvl4pPr>
            <a:lvl5pPr lvl="4" algn="ctr" rtl="0">
              <a:lnSpc>
                <a:spcPct val="115000"/>
              </a:lnSpc>
              <a:spcBef>
                <a:spcPts val="0"/>
              </a:spcBef>
              <a:spcAft>
                <a:spcPts val="0"/>
              </a:spcAft>
              <a:buSzPts val="2400"/>
              <a:buFont typeface="DM Sans"/>
              <a:buNone/>
              <a:defRPr sz="2400" b="1">
                <a:latin typeface="DM Sans"/>
                <a:ea typeface="DM Sans"/>
                <a:cs typeface="DM Sans"/>
                <a:sym typeface="DM Sans"/>
              </a:defRPr>
            </a:lvl5pPr>
            <a:lvl6pPr lvl="5" algn="ctr" rtl="0">
              <a:lnSpc>
                <a:spcPct val="115000"/>
              </a:lnSpc>
              <a:spcBef>
                <a:spcPts val="0"/>
              </a:spcBef>
              <a:spcAft>
                <a:spcPts val="0"/>
              </a:spcAft>
              <a:buSzPts val="2400"/>
              <a:buFont typeface="DM Sans"/>
              <a:buNone/>
              <a:defRPr sz="2400" b="1">
                <a:latin typeface="DM Sans"/>
                <a:ea typeface="DM Sans"/>
                <a:cs typeface="DM Sans"/>
                <a:sym typeface="DM Sans"/>
              </a:defRPr>
            </a:lvl6pPr>
            <a:lvl7pPr lvl="6" algn="ctr" rtl="0">
              <a:lnSpc>
                <a:spcPct val="115000"/>
              </a:lnSpc>
              <a:spcBef>
                <a:spcPts val="0"/>
              </a:spcBef>
              <a:spcAft>
                <a:spcPts val="0"/>
              </a:spcAft>
              <a:buSzPts val="2400"/>
              <a:buFont typeface="DM Sans"/>
              <a:buNone/>
              <a:defRPr sz="2400" b="1">
                <a:latin typeface="DM Sans"/>
                <a:ea typeface="DM Sans"/>
                <a:cs typeface="DM Sans"/>
                <a:sym typeface="DM Sans"/>
              </a:defRPr>
            </a:lvl7pPr>
            <a:lvl8pPr lvl="7" algn="ctr" rtl="0">
              <a:lnSpc>
                <a:spcPct val="115000"/>
              </a:lnSpc>
              <a:spcBef>
                <a:spcPts val="0"/>
              </a:spcBef>
              <a:spcAft>
                <a:spcPts val="0"/>
              </a:spcAft>
              <a:buSzPts val="2400"/>
              <a:buFont typeface="DM Sans"/>
              <a:buNone/>
              <a:defRPr sz="2400" b="1">
                <a:latin typeface="DM Sans"/>
                <a:ea typeface="DM Sans"/>
                <a:cs typeface="DM Sans"/>
                <a:sym typeface="DM Sans"/>
              </a:defRPr>
            </a:lvl8pPr>
            <a:lvl9pPr lvl="8" algn="ctr" rtl="0">
              <a:lnSpc>
                <a:spcPct val="115000"/>
              </a:lnSpc>
              <a:spcBef>
                <a:spcPts val="0"/>
              </a:spcBef>
              <a:spcAft>
                <a:spcPts val="0"/>
              </a:spcAft>
              <a:buSzPts val="2400"/>
              <a:buFont typeface="DM Sans"/>
              <a:buNone/>
              <a:defRPr sz="2400" b="1">
                <a:latin typeface="DM Sans"/>
                <a:ea typeface="DM Sans"/>
                <a:cs typeface="DM Sans"/>
                <a:sym typeface="DM Sans"/>
              </a:defRPr>
            </a:lvl9pPr>
          </a:lstStyle>
          <a:p>
            <a:endParaRPr/>
          </a:p>
        </p:txBody>
      </p:sp>
      <p:sp>
        <p:nvSpPr>
          <p:cNvPr id="145" name="Google Shape;145;p13"/>
          <p:cNvSpPr txBox="1">
            <a:spLocks noGrp="1"/>
          </p:cNvSpPr>
          <p:nvPr>
            <p:ph type="subTitle" idx="19"/>
          </p:nvPr>
        </p:nvSpPr>
        <p:spPr>
          <a:xfrm>
            <a:off x="3419250" y="1911775"/>
            <a:ext cx="2305500" cy="385200"/>
          </a:xfrm>
          <a:prstGeom prst="rect">
            <a:avLst/>
          </a:prstGeom>
        </p:spPr>
        <p:txBody>
          <a:bodyPr spcFirstLastPara="1" wrap="square" lIns="91425" tIns="91425" rIns="91425" bIns="91425" anchor="b" anchorCtr="0">
            <a:noAutofit/>
          </a:bodyPr>
          <a:lstStyle>
            <a:lvl1pPr lvl="0" algn="ctr" rtl="0">
              <a:lnSpc>
                <a:spcPct val="115000"/>
              </a:lnSpc>
              <a:spcBef>
                <a:spcPts val="0"/>
              </a:spcBef>
              <a:spcAft>
                <a:spcPts val="0"/>
              </a:spcAft>
              <a:buSzPts val="2400"/>
              <a:buFont typeface="DM Sans"/>
              <a:buNone/>
              <a:defRPr sz="2000">
                <a:latin typeface="Outfit Medium"/>
                <a:ea typeface="Outfit Medium"/>
                <a:cs typeface="Outfit Medium"/>
                <a:sym typeface="Outfit Medium"/>
              </a:defRPr>
            </a:lvl1pPr>
            <a:lvl2pPr lvl="1" algn="ctr" rtl="0">
              <a:lnSpc>
                <a:spcPct val="115000"/>
              </a:lnSpc>
              <a:spcBef>
                <a:spcPts val="0"/>
              </a:spcBef>
              <a:spcAft>
                <a:spcPts val="0"/>
              </a:spcAft>
              <a:buSzPts val="2400"/>
              <a:buFont typeface="DM Sans"/>
              <a:buNone/>
              <a:defRPr sz="2400" b="1">
                <a:latin typeface="DM Sans"/>
                <a:ea typeface="DM Sans"/>
                <a:cs typeface="DM Sans"/>
                <a:sym typeface="DM Sans"/>
              </a:defRPr>
            </a:lvl2pPr>
            <a:lvl3pPr lvl="2" algn="ctr" rtl="0">
              <a:lnSpc>
                <a:spcPct val="115000"/>
              </a:lnSpc>
              <a:spcBef>
                <a:spcPts val="0"/>
              </a:spcBef>
              <a:spcAft>
                <a:spcPts val="0"/>
              </a:spcAft>
              <a:buSzPts val="2400"/>
              <a:buFont typeface="DM Sans"/>
              <a:buNone/>
              <a:defRPr sz="2400" b="1">
                <a:latin typeface="DM Sans"/>
                <a:ea typeface="DM Sans"/>
                <a:cs typeface="DM Sans"/>
                <a:sym typeface="DM Sans"/>
              </a:defRPr>
            </a:lvl3pPr>
            <a:lvl4pPr lvl="3" algn="ctr" rtl="0">
              <a:lnSpc>
                <a:spcPct val="115000"/>
              </a:lnSpc>
              <a:spcBef>
                <a:spcPts val="0"/>
              </a:spcBef>
              <a:spcAft>
                <a:spcPts val="0"/>
              </a:spcAft>
              <a:buSzPts val="2400"/>
              <a:buFont typeface="DM Sans"/>
              <a:buNone/>
              <a:defRPr sz="2400" b="1">
                <a:latin typeface="DM Sans"/>
                <a:ea typeface="DM Sans"/>
                <a:cs typeface="DM Sans"/>
                <a:sym typeface="DM Sans"/>
              </a:defRPr>
            </a:lvl4pPr>
            <a:lvl5pPr lvl="4" algn="ctr" rtl="0">
              <a:lnSpc>
                <a:spcPct val="115000"/>
              </a:lnSpc>
              <a:spcBef>
                <a:spcPts val="0"/>
              </a:spcBef>
              <a:spcAft>
                <a:spcPts val="0"/>
              </a:spcAft>
              <a:buSzPts val="2400"/>
              <a:buFont typeface="DM Sans"/>
              <a:buNone/>
              <a:defRPr sz="2400" b="1">
                <a:latin typeface="DM Sans"/>
                <a:ea typeface="DM Sans"/>
                <a:cs typeface="DM Sans"/>
                <a:sym typeface="DM Sans"/>
              </a:defRPr>
            </a:lvl5pPr>
            <a:lvl6pPr lvl="5" algn="ctr" rtl="0">
              <a:lnSpc>
                <a:spcPct val="115000"/>
              </a:lnSpc>
              <a:spcBef>
                <a:spcPts val="0"/>
              </a:spcBef>
              <a:spcAft>
                <a:spcPts val="0"/>
              </a:spcAft>
              <a:buSzPts val="2400"/>
              <a:buFont typeface="DM Sans"/>
              <a:buNone/>
              <a:defRPr sz="2400" b="1">
                <a:latin typeface="DM Sans"/>
                <a:ea typeface="DM Sans"/>
                <a:cs typeface="DM Sans"/>
                <a:sym typeface="DM Sans"/>
              </a:defRPr>
            </a:lvl6pPr>
            <a:lvl7pPr lvl="6" algn="ctr" rtl="0">
              <a:lnSpc>
                <a:spcPct val="115000"/>
              </a:lnSpc>
              <a:spcBef>
                <a:spcPts val="0"/>
              </a:spcBef>
              <a:spcAft>
                <a:spcPts val="0"/>
              </a:spcAft>
              <a:buSzPts val="2400"/>
              <a:buFont typeface="DM Sans"/>
              <a:buNone/>
              <a:defRPr sz="2400" b="1">
                <a:latin typeface="DM Sans"/>
                <a:ea typeface="DM Sans"/>
                <a:cs typeface="DM Sans"/>
                <a:sym typeface="DM Sans"/>
              </a:defRPr>
            </a:lvl7pPr>
            <a:lvl8pPr lvl="7" algn="ctr" rtl="0">
              <a:lnSpc>
                <a:spcPct val="115000"/>
              </a:lnSpc>
              <a:spcBef>
                <a:spcPts val="0"/>
              </a:spcBef>
              <a:spcAft>
                <a:spcPts val="0"/>
              </a:spcAft>
              <a:buSzPts val="2400"/>
              <a:buFont typeface="DM Sans"/>
              <a:buNone/>
              <a:defRPr sz="2400" b="1">
                <a:latin typeface="DM Sans"/>
                <a:ea typeface="DM Sans"/>
                <a:cs typeface="DM Sans"/>
                <a:sym typeface="DM Sans"/>
              </a:defRPr>
            </a:lvl8pPr>
            <a:lvl9pPr lvl="8" algn="ctr" rtl="0">
              <a:lnSpc>
                <a:spcPct val="115000"/>
              </a:lnSpc>
              <a:spcBef>
                <a:spcPts val="0"/>
              </a:spcBef>
              <a:spcAft>
                <a:spcPts val="0"/>
              </a:spcAft>
              <a:buSzPts val="2400"/>
              <a:buFont typeface="DM Sans"/>
              <a:buNone/>
              <a:defRPr sz="2400" b="1">
                <a:latin typeface="DM Sans"/>
                <a:ea typeface="DM Sans"/>
                <a:cs typeface="DM Sans"/>
                <a:sym typeface="DM Sans"/>
              </a:defRPr>
            </a:lvl9pPr>
          </a:lstStyle>
          <a:p>
            <a:endParaRPr/>
          </a:p>
        </p:txBody>
      </p:sp>
      <p:sp>
        <p:nvSpPr>
          <p:cNvPr id="146" name="Google Shape;146;p13"/>
          <p:cNvSpPr txBox="1">
            <a:spLocks noGrp="1"/>
          </p:cNvSpPr>
          <p:nvPr>
            <p:ph type="subTitle" idx="20"/>
          </p:nvPr>
        </p:nvSpPr>
        <p:spPr>
          <a:xfrm>
            <a:off x="6125275" y="3686598"/>
            <a:ext cx="2305500" cy="385200"/>
          </a:xfrm>
          <a:prstGeom prst="rect">
            <a:avLst/>
          </a:prstGeom>
        </p:spPr>
        <p:txBody>
          <a:bodyPr spcFirstLastPara="1" wrap="square" lIns="91425" tIns="91425" rIns="91425" bIns="91425" anchor="b" anchorCtr="0">
            <a:noAutofit/>
          </a:bodyPr>
          <a:lstStyle>
            <a:lvl1pPr lvl="0" algn="ctr" rtl="0">
              <a:lnSpc>
                <a:spcPct val="115000"/>
              </a:lnSpc>
              <a:spcBef>
                <a:spcPts val="0"/>
              </a:spcBef>
              <a:spcAft>
                <a:spcPts val="0"/>
              </a:spcAft>
              <a:buSzPts val="2400"/>
              <a:buFont typeface="DM Sans"/>
              <a:buNone/>
              <a:defRPr sz="2000">
                <a:latin typeface="Outfit Medium"/>
                <a:ea typeface="Outfit Medium"/>
                <a:cs typeface="Outfit Medium"/>
                <a:sym typeface="Outfit Medium"/>
              </a:defRPr>
            </a:lvl1pPr>
            <a:lvl2pPr lvl="1" algn="ctr" rtl="0">
              <a:lnSpc>
                <a:spcPct val="115000"/>
              </a:lnSpc>
              <a:spcBef>
                <a:spcPts val="0"/>
              </a:spcBef>
              <a:spcAft>
                <a:spcPts val="0"/>
              </a:spcAft>
              <a:buSzPts val="2400"/>
              <a:buFont typeface="DM Sans"/>
              <a:buNone/>
              <a:defRPr sz="2400" b="1">
                <a:latin typeface="DM Sans"/>
                <a:ea typeface="DM Sans"/>
                <a:cs typeface="DM Sans"/>
                <a:sym typeface="DM Sans"/>
              </a:defRPr>
            </a:lvl2pPr>
            <a:lvl3pPr lvl="2" algn="ctr" rtl="0">
              <a:lnSpc>
                <a:spcPct val="115000"/>
              </a:lnSpc>
              <a:spcBef>
                <a:spcPts val="0"/>
              </a:spcBef>
              <a:spcAft>
                <a:spcPts val="0"/>
              </a:spcAft>
              <a:buSzPts val="2400"/>
              <a:buFont typeface="DM Sans"/>
              <a:buNone/>
              <a:defRPr sz="2400" b="1">
                <a:latin typeface="DM Sans"/>
                <a:ea typeface="DM Sans"/>
                <a:cs typeface="DM Sans"/>
                <a:sym typeface="DM Sans"/>
              </a:defRPr>
            </a:lvl3pPr>
            <a:lvl4pPr lvl="3" algn="ctr" rtl="0">
              <a:lnSpc>
                <a:spcPct val="115000"/>
              </a:lnSpc>
              <a:spcBef>
                <a:spcPts val="0"/>
              </a:spcBef>
              <a:spcAft>
                <a:spcPts val="0"/>
              </a:spcAft>
              <a:buSzPts val="2400"/>
              <a:buFont typeface="DM Sans"/>
              <a:buNone/>
              <a:defRPr sz="2400" b="1">
                <a:latin typeface="DM Sans"/>
                <a:ea typeface="DM Sans"/>
                <a:cs typeface="DM Sans"/>
                <a:sym typeface="DM Sans"/>
              </a:defRPr>
            </a:lvl4pPr>
            <a:lvl5pPr lvl="4" algn="ctr" rtl="0">
              <a:lnSpc>
                <a:spcPct val="115000"/>
              </a:lnSpc>
              <a:spcBef>
                <a:spcPts val="0"/>
              </a:spcBef>
              <a:spcAft>
                <a:spcPts val="0"/>
              </a:spcAft>
              <a:buSzPts val="2400"/>
              <a:buFont typeface="DM Sans"/>
              <a:buNone/>
              <a:defRPr sz="2400" b="1">
                <a:latin typeface="DM Sans"/>
                <a:ea typeface="DM Sans"/>
                <a:cs typeface="DM Sans"/>
                <a:sym typeface="DM Sans"/>
              </a:defRPr>
            </a:lvl5pPr>
            <a:lvl6pPr lvl="5" algn="ctr" rtl="0">
              <a:lnSpc>
                <a:spcPct val="115000"/>
              </a:lnSpc>
              <a:spcBef>
                <a:spcPts val="0"/>
              </a:spcBef>
              <a:spcAft>
                <a:spcPts val="0"/>
              </a:spcAft>
              <a:buSzPts val="2400"/>
              <a:buFont typeface="DM Sans"/>
              <a:buNone/>
              <a:defRPr sz="2400" b="1">
                <a:latin typeface="DM Sans"/>
                <a:ea typeface="DM Sans"/>
                <a:cs typeface="DM Sans"/>
                <a:sym typeface="DM Sans"/>
              </a:defRPr>
            </a:lvl6pPr>
            <a:lvl7pPr lvl="6" algn="ctr" rtl="0">
              <a:lnSpc>
                <a:spcPct val="115000"/>
              </a:lnSpc>
              <a:spcBef>
                <a:spcPts val="0"/>
              </a:spcBef>
              <a:spcAft>
                <a:spcPts val="0"/>
              </a:spcAft>
              <a:buSzPts val="2400"/>
              <a:buFont typeface="DM Sans"/>
              <a:buNone/>
              <a:defRPr sz="2400" b="1">
                <a:latin typeface="DM Sans"/>
                <a:ea typeface="DM Sans"/>
                <a:cs typeface="DM Sans"/>
                <a:sym typeface="DM Sans"/>
              </a:defRPr>
            </a:lvl7pPr>
            <a:lvl8pPr lvl="7" algn="ctr" rtl="0">
              <a:lnSpc>
                <a:spcPct val="115000"/>
              </a:lnSpc>
              <a:spcBef>
                <a:spcPts val="0"/>
              </a:spcBef>
              <a:spcAft>
                <a:spcPts val="0"/>
              </a:spcAft>
              <a:buSzPts val="2400"/>
              <a:buFont typeface="DM Sans"/>
              <a:buNone/>
              <a:defRPr sz="2400" b="1">
                <a:latin typeface="DM Sans"/>
                <a:ea typeface="DM Sans"/>
                <a:cs typeface="DM Sans"/>
                <a:sym typeface="DM Sans"/>
              </a:defRPr>
            </a:lvl8pPr>
            <a:lvl9pPr lvl="8" algn="ctr" rtl="0">
              <a:lnSpc>
                <a:spcPct val="115000"/>
              </a:lnSpc>
              <a:spcBef>
                <a:spcPts val="0"/>
              </a:spcBef>
              <a:spcAft>
                <a:spcPts val="0"/>
              </a:spcAft>
              <a:buSzPts val="2400"/>
              <a:buFont typeface="DM Sans"/>
              <a:buNone/>
              <a:defRPr sz="2400" b="1">
                <a:latin typeface="DM Sans"/>
                <a:ea typeface="DM Sans"/>
                <a:cs typeface="DM Sans"/>
                <a:sym typeface="DM Sans"/>
              </a:defRPr>
            </a:lvl9pPr>
          </a:lstStyle>
          <a:p>
            <a:endParaRPr/>
          </a:p>
        </p:txBody>
      </p:sp>
      <p:sp>
        <p:nvSpPr>
          <p:cNvPr id="147" name="Google Shape;147;p13"/>
          <p:cNvSpPr txBox="1">
            <a:spLocks noGrp="1"/>
          </p:cNvSpPr>
          <p:nvPr>
            <p:ph type="subTitle" idx="21"/>
          </p:nvPr>
        </p:nvSpPr>
        <p:spPr>
          <a:xfrm>
            <a:off x="6125275" y="1911775"/>
            <a:ext cx="2305500" cy="385200"/>
          </a:xfrm>
          <a:prstGeom prst="rect">
            <a:avLst/>
          </a:prstGeom>
        </p:spPr>
        <p:txBody>
          <a:bodyPr spcFirstLastPara="1" wrap="square" lIns="91425" tIns="91425" rIns="91425" bIns="91425" anchor="b" anchorCtr="0">
            <a:noAutofit/>
          </a:bodyPr>
          <a:lstStyle>
            <a:lvl1pPr lvl="0" algn="ctr" rtl="0">
              <a:lnSpc>
                <a:spcPct val="115000"/>
              </a:lnSpc>
              <a:spcBef>
                <a:spcPts val="0"/>
              </a:spcBef>
              <a:spcAft>
                <a:spcPts val="0"/>
              </a:spcAft>
              <a:buSzPts val="2400"/>
              <a:buFont typeface="DM Sans"/>
              <a:buNone/>
              <a:defRPr sz="2000">
                <a:latin typeface="Outfit Medium"/>
                <a:ea typeface="Outfit Medium"/>
                <a:cs typeface="Outfit Medium"/>
                <a:sym typeface="Outfit Medium"/>
              </a:defRPr>
            </a:lvl1pPr>
            <a:lvl2pPr lvl="1" algn="ctr" rtl="0">
              <a:lnSpc>
                <a:spcPct val="115000"/>
              </a:lnSpc>
              <a:spcBef>
                <a:spcPts val="0"/>
              </a:spcBef>
              <a:spcAft>
                <a:spcPts val="0"/>
              </a:spcAft>
              <a:buSzPts val="2400"/>
              <a:buFont typeface="DM Sans"/>
              <a:buNone/>
              <a:defRPr sz="2400" b="1">
                <a:latin typeface="DM Sans"/>
                <a:ea typeface="DM Sans"/>
                <a:cs typeface="DM Sans"/>
                <a:sym typeface="DM Sans"/>
              </a:defRPr>
            </a:lvl2pPr>
            <a:lvl3pPr lvl="2" algn="ctr" rtl="0">
              <a:lnSpc>
                <a:spcPct val="115000"/>
              </a:lnSpc>
              <a:spcBef>
                <a:spcPts val="0"/>
              </a:spcBef>
              <a:spcAft>
                <a:spcPts val="0"/>
              </a:spcAft>
              <a:buSzPts val="2400"/>
              <a:buFont typeface="DM Sans"/>
              <a:buNone/>
              <a:defRPr sz="2400" b="1">
                <a:latin typeface="DM Sans"/>
                <a:ea typeface="DM Sans"/>
                <a:cs typeface="DM Sans"/>
                <a:sym typeface="DM Sans"/>
              </a:defRPr>
            </a:lvl3pPr>
            <a:lvl4pPr lvl="3" algn="ctr" rtl="0">
              <a:lnSpc>
                <a:spcPct val="115000"/>
              </a:lnSpc>
              <a:spcBef>
                <a:spcPts val="0"/>
              </a:spcBef>
              <a:spcAft>
                <a:spcPts val="0"/>
              </a:spcAft>
              <a:buSzPts val="2400"/>
              <a:buFont typeface="DM Sans"/>
              <a:buNone/>
              <a:defRPr sz="2400" b="1">
                <a:latin typeface="DM Sans"/>
                <a:ea typeface="DM Sans"/>
                <a:cs typeface="DM Sans"/>
                <a:sym typeface="DM Sans"/>
              </a:defRPr>
            </a:lvl4pPr>
            <a:lvl5pPr lvl="4" algn="ctr" rtl="0">
              <a:lnSpc>
                <a:spcPct val="115000"/>
              </a:lnSpc>
              <a:spcBef>
                <a:spcPts val="0"/>
              </a:spcBef>
              <a:spcAft>
                <a:spcPts val="0"/>
              </a:spcAft>
              <a:buSzPts val="2400"/>
              <a:buFont typeface="DM Sans"/>
              <a:buNone/>
              <a:defRPr sz="2400" b="1">
                <a:latin typeface="DM Sans"/>
                <a:ea typeface="DM Sans"/>
                <a:cs typeface="DM Sans"/>
                <a:sym typeface="DM Sans"/>
              </a:defRPr>
            </a:lvl5pPr>
            <a:lvl6pPr lvl="5" algn="ctr" rtl="0">
              <a:lnSpc>
                <a:spcPct val="115000"/>
              </a:lnSpc>
              <a:spcBef>
                <a:spcPts val="0"/>
              </a:spcBef>
              <a:spcAft>
                <a:spcPts val="0"/>
              </a:spcAft>
              <a:buSzPts val="2400"/>
              <a:buFont typeface="DM Sans"/>
              <a:buNone/>
              <a:defRPr sz="2400" b="1">
                <a:latin typeface="DM Sans"/>
                <a:ea typeface="DM Sans"/>
                <a:cs typeface="DM Sans"/>
                <a:sym typeface="DM Sans"/>
              </a:defRPr>
            </a:lvl6pPr>
            <a:lvl7pPr lvl="6" algn="ctr" rtl="0">
              <a:lnSpc>
                <a:spcPct val="115000"/>
              </a:lnSpc>
              <a:spcBef>
                <a:spcPts val="0"/>
              </a:spcBef>
              <a:spcAft>
                <a:spcPts val="0"/>
              </a:spcAft>
              <a:buSzPts val="2400"/>
              <a:buFont typeface="DM Sans"/>
              <a:buNone/>
              <a:defRPr sz="2400" b="1">
                <a:latin typeface="DM Sans"/>
                <a:ea typeface="DM Sans"/>
                <a:cs typeface="DM Sans"/>
                <a:sym typeface="DM Sans"/>
              </a:defRPr>
            </a:lvl7pPr>
            <a:lvl8pPr lvl="7" algn="ctr" rtl="0">
              <a:lnSpc>
                <a:spcPct val="115000"/>
              </a:lnSpc>
              <a:spcBef>
                <a:spcPts val="0"/>
              </a:spcBef>
              <a:spcAft>
                <a:spcPts val="0"/>
              </a:spcAft>
              <a:buSzPts val="2400"/>
              <a:buFont typeface="DM Sans"/>
              <a:buNone/>
              <a:defRPr sz="2400" b="1">
                <a:latin typeface="DM Sans"/>
                <a:ea typeface="DM Sans"/>
                <a:cs typeface="DM Sans"/>
                <a:sym typeface="DM Sans"/>
              </a:defRPr>
            </a:lvl8pPr>
            <a:lvl9pPr lvl="8" algn="ctr" rtl="0">
              <a:lnSpc>
                <a:spcPct val="115000"/>
              </a:lnSpc>
              <a:spcBef>
                <a:spcPts val="0"/>
              </a:spcBef>
              <a:spcAft>
                <a:spcPts val="0"/>
              </a:spcAft>
              <a:buSzPts val="2400"/>
              <a:buFont typeface="DM Sans"/>
              <a:buNone/>
              <a:defRPr sz="2400" b="1">
                <a:latin typeface="DM Sans"/>
                <a:ea typeface="DM Sans"/>
                <a:cs typeface="DM Sans"/>
                <a:sym typeface="DM Sans"/>
              </a:defRPr>
            </a:lvl9pPr>
          </a:lstStyle>
          <a:p>
            <a:endParaRPr/>
          </a:p>
        </p:txBody>
      </p:sp>
      <p:grpSp>
        <p:nvGrpSpPr>
          <p:cNvPr id="148" name="Google Shape;148;p13"/>
          <p:cNvGrpSpPr/>
          <p:nvPr/>
        </p:nvGrpSpPr>
        <p:grpSpPr>
          <a:xfrm>
            <a:off x="-1714041" y="3681004"/>
            <a:ext cx="2551239" cy="2602283"/>
            <a:chOff x="-1714041" y="3681004"/>
            <a:chExt cx="2551239" cy="2602283"/>
          </a:xfrm>
        </p:grpSpPr>
        <p:sp>
          <p:nvSpPr>
            <p:cNvPr id="149" name="Google Shape;149;p13"/>
            <p:cNvSpPr/>
            <p:nvPr/>
          </p:nvSpPr>
          <p:spPr>
            <a:xfrm rot="8946586" flipH="1">
              <a:off x="-1480134" y="4371437"/>
              <a:ext cx="2074948" cy="1484503"/>
            </a:xfrm>
            <a:custGeom>
              <a:avLst/>
              <a:gdLst/>
              <a:ahLst/>
              <a:cxnLst/>
              <a:rect l="l" t="t" r="r" b="b"/>
              <a:pathLst>
                <a:path w="470" h="336" extrusionOk="0">
                  <a:moveTo>
                    <a:pt x="164" y="84"/>
                  </a:moveTo>
                  <a:cubicBezTo>
                    <a:pt x="173" y="78"/>
                    <a:pt x="183" y="72"/>
                    <a:pt x="194" y="74"/>
                  </a:cubicBezTo>
                  <a:cubicBezTo>
                    <a:pt x="205" y="75"/>
                    <a:pt x="214" y="88"/>
                    <a:pt x="208" y="97"/>
                  </a:cubicBezTo>
                  <a:cubicBezTo>
                    <a:pt x="222" y="73"/>
                    <a:pt x="243" y="53"/>
                    <a:pt x="267" y="40"/>
                  </a:cubicBezTo>
                  <a:cubicBezTo>
                    <a:pt x="276" y="34"/>
                    <a:pt x="288" y="30"/>
                    <a:pt x="298" y="34"/>
                  </a:cubicBezTo>
                  <a:cubicBezTo>
                    <a:pt x="309" y="37"/>
                    <a:pt x="315" y="53"/>
                    <a:pt x="306" y="60"/>
                  </a:cubicBezTo>
                  <a:cubicBezTo>
                    <a:pt x="335" y="28"/>
                    <a:pt x="375" y="8"/>
                    <a:pt x="417" y="3"/>
                  </a:cubicBezTo>
                  <a:cubicBezTo>
                    <a:pt x="436" y="0"/>
                    <a:pt x="460" y="5"/>
                    <a:pt x="465" y="23"/>
                  </a:cubicBezTo>
                  <a:cubicBezTo>
                    <a:pt x="470" y="38"/>
                    <a:pt x="459" y="52"/>
                    <a:pt x="449" y="64"/>
                  </a:cubicBezTo>
                  <a:cubicBezTo>
                    <a:pt x="432" y="81"/>
                    <a:pt x="414" y="98"/>
                    <a:pt x="396" y="114"/>
                  </a:cubicBezTo>
                  <a:cubicBezTo>
                    <a:pt x="408" y="116"/>
                    <a:pt x="423" y="112"/>
                    <a:pt x="432" y="121"/>
                  </a:cubicBezTo>
                  <a:cubicBezTo>
                    <a:pt x="440" y="129"/>
                    <a:pt x="439" y="142"/>
                    <a:pt x="433" y="151"/>
                  </a:cubicBezTo>
                  <a:cubicBezTo>
                    <a:pt x="427" y="160"/>
                    <a:pt x="417" y="166"/>
                    <a:pt x="407" y="171"/>
                  </a:cubicBezTo>
                  <a:cubicBezTo>
                    <a:pt x="379" y="186"/>
                    <a:pt x="351" y="200"/>
                    <a:pt x="324" y="215"/>
                  </a:cubicBezTo>
                  <a:cubicBezTo>
                    <a:pt x="336" y="219"/>
                    <a:pt x="353" y="214"/>
                    <a:pt x="359" y="225"/>
                  </a:cubicBezTo>
                  <a:cubicBezTo>
                    <a:pt x="365" y="236"/>
                    <a:pt x="351" y="246"/>
                    <a:pt x="340" y="251"/>
                  </a:cubicBezTo>
                  <a:cubicBezTo>
                    <a:pt x="273" y="280"/>
                    <a:pt x="205" y="304"/>
                    <a:pt x="136" y="324"/>
                  </a:cubicBezTo>
                  <a:cubicBezTo>
                    <a:pt x="113" y="330"/>
                    <a:pt x="90" y="336"/>
                    <a:pt x="67" y="334"/>
                  </a:cubicBezTo>
                  <a:cubicBezTo>
                    <a:pt x="45" y="333"/>
                    <a:pt x="21" y="322"/>
                    <a:pt x="9" y="302"/>
                  </a:cubicBezTo>
                  <a:cubicBezTo>
                    <a:pt x="0" y="286"/>
                    <a:pt x="1" y="262"/>
                    <a:pt x="8" y="245"/>
                  </a:cubicBezTo>
                  <a:cubicBezTo>
                    <a:pt x="14" y="230"/>
                    <a:pt x="27" y="217"/>
                    <a:pt x="37" y="205"/>
                  </a:cubicBezTo>
                  <a:cubicBezTo>
                    <a:pt x="53" y="182"/>
                    <a:pt x="72" y="162"/>
                    <a:pt x="92" y="142"/>
                  </a:cubicBezTo>
                  <a:cubicBezTo>
                    <a:pt x="114" y="121"/>
                    <a:pt x="138" y="101"/>
                    <a:pt x="164" y="84"/>
                  </a:cubicBezTo>
                  <a:close/>
                </a:path>
              </a:pathLst>
            </a:custGeom>
            <a:solidFill>
              <a:schemeClr val="accen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0" name="Google Shape;150;p13"/>
            <p:cNvSpPr/>
            <p:nvPr/>
          </p:nvSpPr>
          <p:spPr>
            <a:xfrm rot="-3380606">
              <a:off x="-1415219" y="4440593"/>
              <a:ext cx="2361788" cy="1002088"/>
            </a:xfrm>
            <a:custGeom>
              <a:avLst/>
              <a:gdLst/>
              <a:ahLst/>
              <a:cxnLst/>
              <a:rect l="l" t="t" r="r" b="b"/>
              <a:pathLst>
                <a:path w="535" h="227" extrusionOk="0">
                  <a:moveTo>
                    <a:pt x="231" y="4"/>
                  </a:moveTo>
                  <a:cubicBezTo>
                    <a:pt x="242" y="2"/>
                    <a:pt x="254" y="0"/>
                    <a:pt x="263" y="6"/>
                  </a:cubicBezTo>
                  <a:cubicBezTo>
                    <a:pt x="272" y="12"/>
                    <a:pt x="276" y="27"/>
                    <a:pt x="267" y="33"/>
                  </a:cubicBezTo>
                  <a:cubicBezTo>
                    <a:pt x="289" y="17"/>
                    <a:pt x="316" y="7"/>
                    <a:pt x="343" y="4"/>
                  </a:cubicBezTo>
                  <a:cubicBezTo>
                    <a:pt x="354" y="3"/>
                    <a:pt x="367" y="3"/>
                    <a:pt x="375" y="11"/>
                  </a:cubicBezTo>
                  <a:cubicBezTo>
                    <a:pt x="383" y="19"/>
                    <a:pt x="382" y="35"/>
                    <a:pt x="371" y="38"/>
                  </a:cubicBezTo>
                  <a:cubicBezTo>
                    <a:pt x="410" y="21"/>
                    <a:pt x="455" y="17"/>
                    <a:pt x="496" y="30"/>
                  </a:cubicBezTo>
                  <a:cubicBezTo>
                    <a:pt x="514" y="35"/>
                    <a:pt x="535" y="49"/>
                    <a:pt x="532" y="68"/>
                  </a:cubicBezTo>
                  <a:cubicBezTo>
                    <a:pt x="530" y="83"/>
                    <a:pt x="515" y="92"/>
                    <a:pt x="501" y="98"/>
                  </a:cubicBezTo>
                  <a:cubicBezTo>
                    <a:pt x="478" y="108"/>
                    <a:pt x="455" y="116"/>
                    <a:pt x="432" y="123"/>
                  </a:cubicBezTo>
                  <a:cubicBezTo>
                    <a:pt x="443" y="130"/>
                    <a:pt x="458" y="133"/>
                    <a:pt x="463" y="145"/>
                  </a:cubicBezTo>
                  <a:cubicBezTo>
                    <a:pt x="467" y="155"/>
                    <a:pt x="460" y="167"/>
                    <a:pt x="451" y="172"/>
                  </a:cubicBezTo>
                  <a:cubicBezTo>
                    <a:pt x="442" y="178"/>
                    <a:pt x="431" y="179"/>
                    <a:pt x="420" y="180"/>
                  </a:cubicBezTo>
                  <a:cubicBezTo>
                    <a:pt x="388" y="182"/>
                    <a:pt x="357" y="185"/>
                    <a:pt x="326" y="187"/>
                  </a:cubicBezTo>
                  <a:cubicBezTo>
                    <a:pt x="335" y="196"/>
                    <a:pt x="353" y="198"/>
                    <a:pt x="354" y="211"/>
                  </a:cubicBezTo>
                  <a:cubicBezTo>
                    <a:pt x="355" y="223"/>
                    <a:pt x="338" y="227"/>
                    <a:pt x="326" y="227"/>
                  </a:cubicBezTo>
                  <a:cubicBezTo>
                    <a:pt x="254" y="227"/>
                    <a:pt x="182" y="222"/>
                    <a:pt x="110" y="212"/>
                  </a:cubicBezTo>
                  <a:cubicBezTo>
                    <a:pt x="87" y="209"/>
                    <a:pt x="63" y="206"/>
                    <a:pt x="43" y="195"/>
                  </a:cubicBezTo>
                  <a:cubicBezTo>
                    <a:pt x="23" y="184"/>
                    <a:pt x="5" y="165"/>
                    <a:pt x="2" y="142"/>
                  </a:cubicBezTo>
                  <a:cubicBezTo>
                    <a:pt x="0" y="123"/>
                    <a:pt x="11" y="102"/>
                    <a:pt x="24" y="89"/>
                  </a:cubicBezTo>
                  <a:cubicBezTo>
                    <a:pt x="35" y="78"/>
                    <a:pt x="53" y="71"/>
                    <a:pt x="66" y="63"/>
                  </a:cubicBezTo>
                  <a:cubicBezTo>
                    <a:pt x="91" y="50"/>
                    <a:pt x="116" y="38"/>
                    <a:pt x="142" y="28"/>
                  </a:cubicBezTo>
                  <a:cubicBezTo>
                    <a:pt x="171" y="18"/>
                    <a:pt x="201" y="9"/>
                    <a:pt x="231" y="4"/>
                  </a:cubicBezTo>
                  <a:close/>
                </a:path>
              </a:pathLst>
            </a:custGeom>
            <a:solidFill>
              <a:schemeClr val="accen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51" name="Google Shape;151;p13"/>
          <p:cNvGrpSpPr/>
          <p:nvPr/>
        </p:nvGrpSpPr>
        <p:grpSpPr>
          <a:xfrm>
            <a:off x="8399415" y="-323545"/>
            <a:ext cx="1238405" cy="1238405"/>
            <a:chOff x="-212760" y="-371175"/>
            <a:chExt cx="1253700" cy="1253700"/>
          </a:xfrm>
        </p:grpSpPr>
        <p:sp>
          <p:nvSpPr>
            <p:cNvPr id="152" name="Google Shape;152;p13"/>
            <p:cNvSpPr/>
            <p:nvPr/>
          </p:nvSpPr>
          <p:spPr>
            <a:xfrm rot="-1911899">
              <a:off x="611094" y="286540"/>
              <a:ext cx="66777" cy="67821"/>
            </a:xfrm>
            <a:custGeom>
              <a:avLst/>
              <a:gdLst/>
              <a:ahLst/>
              <a:cxnLst/>
              <a:rect l="l" t="t" r="r" b="b"/>
              <a:pathLst>
                <a:path w="27" h="27" extrusionOk="0">
                  <a:moveTo>
                    <a:pt x="13" y="27"/>
                  </a:moveTo>
                  <a:cubicBezTo>
                    <a:pt x="6" y="27"/>
                    <a:pt x="0" y="21"/>
                    <a:pt x="0" y="14"/>
                  </a:cubicBezTo>
                  <a:cubicBezTo>
                    <a:pt x="0" y="6"/>
                    <a:pt x="6" y="0"/>
                    <a:pt x="13" y="0"/>
                  </a:cubicBezTo>
                  <a:cubicBezTo>
                    <a:pt x="21" y="0"/>
                    <a:pt x="27" y="6"/>
                    <a:pt x="27" y="14"/>
                  </a:cubicBezTo>
                  <a:cubicBezTo>
                    <a:pt x="27" y="21"/>
                    <a:pt x="21" y="27"/>
                    <a:pt x="13" y="27"/>
                  </a:cubicBezTo>
                  <a:close/>
                  <a:moveTo>
                    <a:pt x="13" y="5"/>
                  </a:moveTo>
                  <a:cubicBezTo>
                    <a:pt x="9" y="5"/>
                    <a:pt x="5" y="9"/>
                    <a:pt x="5" y="14"/>
                  </a:cubicBezTo>
                  <a:cubicBezTo>
                    <a:pt x="5" y="18"/>
                    <a:pt x="9" y="22"/>
                    <a:pt x="13" y="22"/>
                  </a:cubicBezTo>
                  <a:cubicBezTo>
                    <a:pt x="18" y="22"/>
                    <a:pt x="22" y="18"/>
                    <a:pt x="22" y="14"/>
                  </a:cubicBezTo>
                  <a:cubicBezTo>
                    <a:pt x="22" y="9"/>
                    <a:pt x="18" y="5"/>
                    <a:pt x="13" y="5"/>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3" name="Google Shape;153;p13"/>
            <p:cNvSpPr/>
            <p:nvPr/>
          </p:nvSpPr>
          <p:spPr>
            <a:xfrm rot="-1912037">
              <a:off x="-41064" y="-199479"/>
              <a:ext cx="910308" cy="910308"/>
            </a:xfrm>
            <a:prstGeom prst="ellipse">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4" name="Google Shape;154;p13"/>
            <p:cNvSpPr/>
            <p:nvPr/>
          </p:nvSpPr>
          <p:spPr>
            <a:xfrm rot="-1911898">
              <a:off x="8276" y="-150964"/>
              <a:ext cx="813848" cy="813850"/>
            </a:xfrm>
            <a:custGeom>
              <a:avLst/>
              <a:gdLst/>
              <a:ahLst/>
              <a:cxnLst/>
              <a:rect l="l" t="t" r="r" b="b"/>
              <a:pathLst>
                <a:path w="329" h="329" extrusionOk="0">
                  <a:moveTo>
                    <a:pt x="164" y="329"/>
                  </a:moveTo>
                  <a:cubicBezTo>
                    <a:pt x="74" y="329"/>
                    <a:pt x="0" y="255"/>
                    <a:pt x="0" y="164"/>
                  </a:cubicBezTo>
                  <a:cubicBezTo>
                    <a:pt x="0" y="74"/>
                    <a:pt x="74" y="0"/>
                    <a:pt x="164" y="0"/>
                  </a:cubicBezTo>
                  <a:cubicBezTo>
                    <a:pt x="255" y="0"/>
                    <a:pt x="329" y="74"/>
                    <a:pt x="329" y="164"/>
                  </a:cubicBezTo>
                  <a:cubicBezTo>
                    <a:pt x="329" y="255"/>
                    <a:pt x="255" y="329"/>
                    <a:pt x="164" y="329"/>
                  </a:cubicBezTo>
                  <a:close/>
                  <a:moveTo>
                    <a:pt x="164" y="12"/>
                  </a:moveTo>
                  <a:cubicBezTo>
                    <a:pt x="80" y="12"/>
                    <a:pt x="12" y="80"/>
                    <a:pt x="12" y="164"/>
                  </a:cubicBezTo>
                  <a:cubicBezTo>
                    <a:pt x="12" y="248"/>
                    <a:pt x="80" y="317"/>
                    <a:pt x="164" y="317"/>
                  </a:cubicBezTo>
                  <a:cubicBezTo>
                    <a:pt x="248" y="317"/>
                    <a:pt x="317" y="248"/>
                    <a:pt x="317" y="164"/>
                  </a:cubicBezTo>
                  <a:cubicBezTo>
                    <a:pt x="317" y="80"/>
                    <a:pt x="248" y="12"/>
                    <a:pt x="164" y="12"/>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5" name="Google Shape;155;p13"/>
            <p:cNvSpPr/>
            <p:nvPr/>
          </p:nvSpPr>
          <p:spPr>
            <a:xfrm rot="-1911901">
              <a:off x="157527" y="135148"/>
              <a:ext cx="272327" cy="390231"/>
            </a:xfrm>
            <a:custGeom>
              <a:avLst/>
              <a:gdLst/>
              <a:ahLst/>
              <a:cxnLst/>
              <a:rect l="l" t="t" r="r" b="b"/>
              <a:pathLst>
                <a:path w="110" h="158" extrusionOk="0">
                  <a:moveTo>
                    <a:pt x="0" y="158"/>
                  </a:moveTo>
                  <a:cubicBezTo>
                    <a:pt x="0" y="0"/>
                    <a:pt x="0" y="0"/>
                    <a:pt x="0" y="0"/>
                  </a:cubicBezTo>
                  <a:cubicBezTo>
                    <a:pt x="57" y="0"/>
                    <a:pt x="57" y="0"/>
                    <a:pt x="57" y="0"/>
                  </a:cubicBezTo>
                  <a:cubicBezTo>
                    <a:pt x="72" y="0"/>
                    <a:pt x="84" y="4"/>
                    <a:pt x="93" y="11"/>
                  </a:cubicBezTo>
                  <a:cubicBezTo>
                    <a:pt x="102" y="19"/>
                    <a:pt x="106" y="28"/>
                    <a:pt x="106" y="41"/>
                  </a:cubicBezTo>
                  <a:cubicBezTo>
                    <a:pt x="106" y="60"/>
                    <a:pt x="97" y="73"/>
                    <a:pt x="78" y="78"/>
                  </a:cubicBezTo>
                  <a:cubicBezTo>
                    <a:pt x="87" y="83"/>
                    <a:pt x="94" y="87"/>
                    <a:pt x="97" y="93"/>
                  </a:cubicBezTo>
                  <a:cubicBezTo>
                    <a:pt x="100" y="98"/>
                    <a:pt x="102" y="108"/>
                    <a:pt x="103" y="123"/>
                  </a:cubicBezTo>
                  <a:cubicBezTo>
                    <a:pt x="104" y="140"/>
                    <a:pt x="106" y="152"/>
                    <a:pt x="110" y="158"/>
                  </a:cubicBezTo>
                  <a:cubicBezTo>
                    <a:pt x="68" y="158"/>
                    <a:pt x="68" y="158"/>
                    <a:pt x="68" y="158"/>
                  </a:cubicBezTo>
                  <a:cubicBezTo>
                    <a:pt x="65" y="150"/>
                    <a:pt x="64" y="141"/>
                    <a:pt x="64" y="130"/>
                  </a:cubicBezTo>
                  <a:cubicBezTo>
                    <a:pt x="64" y="121"/>
                    <a:pt x="64" y="121"/>
                    <a:pt x="64" y="121"/>
                  </a:cubicBezTo>
                  <a:cubicBezTo>
                    <a:pt x="64" y="109"/>
                    <a:pt x="64" y="109"/>
                    <a:pt x="64" y="109"/>
                  </a:cubicBezTo>
                  <a:cubicBezTo>
                    <a:pt x="64" y="91"/>
                    <a:pt x="58" y="82"/>
                    <a:pt x="45" y="82"/>
                  </a:cubicBezTo>
                  <a:cubicBezTo>
                    <a:pt x="39" y="82"/>
                    <a:pt x="39" y="82"/>
                    <a:pt x="39" y="82"/>
                  </a:cubicBezTo>
                  <a:cubicBezTo>
                    <a:pt x="39" y="158"/>
                    <a:pt x="39" y="158"/>
                    <a:pt x="39" y="158"/>
                  </a:cubicBezTo>
                  <a:lnTo>
                    <a:pt x="0" y="158"/>
                  </a:lnTo>
                  <a:close/>
                  <a:moveTo>
                    <a:pt x="39" y="69"/>
                  </a:moveTo>
                  <a:cubicBezTo>
                    <a:pt x="46" y="69"/>
                    <a:pt x="46" y="69"/>
                    <a:pt x="46" y="69"/>
                  </a:cubicBezTo>
                  <a:cubicBezTo>
                    <a:pt x="61" y="69"/>
                    <a:pt x="68" y="60"/>
                    <a:pt x="68" y="42"/>
                  </a:cubicBezTo>
                  <a:cubicBezTo>
                    <a:pt x="68" y="24"/>
                    <a:pt x="61" y="14"/>
                    <a:pt x="46" y="14"/>
                  </a:cubicBezTo>
                  <a:cubicBezTo>
                    <a:pt x="39" y="14"/>
                    <a:pt x="39" y="14"/>
                    <a:pt x="39" y="14"/>
                  </a:cubicBezTo>
                  <a:lnTo>
                    <a:pt x="39" y="69"/>
                  </a:ln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6" name="Google Shape;156;p13"/>
            <p:cNvSpPr/>
            <p:nvPr/>
          </p:nvSpPr>
          <p:spPr>
            <a:xfrm rot="-1911899">
              <a:off x="426458" y="-65719"/>
              <a:ext cx="245198" cy="483094"/>
            </a:xfrm>
            <a:custGeom>
              <a:avLst/>
              <a:gdLst/>
              <a:ahLst/>
              <a:cxnLst/>
              <a:rect l="l" t="t" r="r" b="b"/>
              <a:pathLst>
                <a:path w="99" h="195" extrusionOk="0">
                  <a:moveTo>
                    <a:pt x="49" y="27"/>
                  </a:moveTo>
                  <a:cubicBezTo>
                    <a:pt x="49" y="70"/>
                    <a:pt x="49" y="70"/>
                    <a:pt x="49" y="70"/>
                  </a:cubicBezTo>
                  <a:cubicBezTo>
                    <a:pt x="52" y="72"/>
                    <a:pt x="52" y="72"/>
                    <a:pt x="52" y="72"/>
                  </a:cubicBezTo>
                  <a:cubicBezTo>
                    <a:pt x="68" y="79"/>
                    <a:pt x="68" y="79"/>
                    <a:pt x="68" y="79"/>
                  </a:cubicBezTo>
                  <a:cubicBezTo>
                    <a:pt x="89" y="89"/>
                    <a:pt x="99" y="106"/>
                    <a:pt x="99" y="128"/>
                  </a:cubicBezTo>
                  <a:cubicBezTo>
                    <a:pt x="99" y="142"/>
                    <a:pt x="94" y="154"/>
                    <a:pt x="86" y="164"/>
                  </a:cubicBezTo>
                  <a:cubicBezTo>
                    <a:pt x="77" y="173"/>
                    <a:pt x="66" y="177"/>
                    <a:pt x="52" y="177"/>
                  </a:cubicBezTo>
                  <a:cubicBezTo>
                    <a:pt x="49" y="177"/>
                    <a:pt x="49" y="177"/>
                    <a:pt x="49" y="177"/>
                  </a:cubicBezTo>
                  <a:cubicBezTo>
                    <a:pt x="49" y="195"/>
                    <a:pt x="49" y="195"/>
                    <a:pt x="49" y="195"/>
                  </a:cubicBezTo>
                  <a:cubicBezTo>
                    <a:pt x="42" y="195"/>
                    <a:pt x="42" y="195"/>
                    <a:pt x="42" y="195"/>
                  </a:cubicBezTo>
                  <a:cubicBezTo>
                    <a:pt x="42" y="177"/>
                    <a:pt x="42" y="177"/>
                    <a:pt x="42" y="177"/>
                  </a:cubicBezTo>
                  <a:cubicBezTo>
                    <a:pt x="14" y="174"/>
                    <a:pt x="0" y="160"/>
                    <a:pt x="0" y="135"/>
                  </a:cubicBezTo>
                  <a:cubicBezTo>
                    <a:pt x="0" y="132"/>
                    <a:pt x="0" y="128"/>
                    <a:pt x="1" y="124"/>
                  </a:cubicBezTo>
                  <a:cubicBezTo>
                    <a:pt x="19" y="118"/>
                    <a:pt x="19" y="118"/>
                    <a:pt x="19" y="118"/>
                  </a:cubicBezTo>
                  <a:cubicBezTo>
                    <a:pt x="18" y="125"/>
                    <a:pt x="17" y="131"/>
                    <a:pt x="17" y="136"/>
                  </a:cubicBezTo>
                  <a:cubicBezTo>
                    <a:pt x="17" y="154"/>
                    <a:pt x="25" y="163"/>
                    <a:pt x="42" y="165"/>
                  </a:cubicBezTo>
                  <a:cubicBezTo>
                    <a:pt x="42" y="116"/>
                    <a:pt x="42" y="116"/>
                    <a:pt x="42" y="116"/>
                  </a:cubicBezTo>
                  <a:cubicBezTo>
                    <a:pt x="15" y="105"/>
                    <a:pt x="1" y="88"/>
                    <a:pt x="1" y="63"/>
                  </a:cubicBezTo>
                  <a:cubicBezTo>
                    <a:pt x="1" y="34"/>
                    <a:pt x="15" y="17"/>
                    <a:pt x="42" y="15"/>
                  </a:cubicBezTo>
                  <a:cubicBezTo>
                    <a:pt x="42" y="0"/>
                    <a:pt x="42" y="0"/>
                    <a:pt x="42" y="0"/>
                  </a:cubicBezTo>
                  <a:cubicBezTo>
                    <a:pt x="49" y="0"/>
                    <a:pt x="49" y="0"/>
                    <a:pt x="49" y="0"/>
                  </a:cubicBezTo>
                  <a:cubicBezTo>
                    <a:pt x="49" y="14"/>
                    <a:pt x="49" y="14"/>
                    <a:pt x="49" y="14"/>
                  </a:cubicBezTo>
                  <a:cubicBezTo>
                    <a:pt x="79" y="14"/>
                    <a:pt x="93" y="30"/>
                    <a:pt x="93" y="61"/>
                  </a:cubicBezTo>
                  <a:cubicBezTo>
                    <a:pt x="75" y="65"/>
                    <a:pt x="75" y="65"/>
                    <a:pt x="75" y="65"/>
                  </a:cubicBezTo>
                  <a:cubicBezTo>
                    <a:pt x="76" y="61"/>
                    <a:pt x="76" y="58"/>
                    <a:pt x="76" y="55"/>
                  </a:cubicBezTo>
                  <a:cubicBezTo>
                    <a:pt x="76" y="37"/>
                    <a:pt x="67" y="28"/>
                    <a:pt x="49" y="27"/>
                  </a:cubicBezTo>
                  <a:close/>
                  <a:moveTo>
                    <a:pt x="42" y="28"/>
                  </a:moveTo>
                  <a:cubicBezTo>
                    <a:pt x="41" y="27"/>
                    <a:pt x="41" y="27"/>
                    <a:pt x="40" y="27"/>
                  </a:cubicBezTo>
                  <a:cubicBezTo>
                    <a:pt x="30" y="27"/>
                    <a:pt x="25" y="34"/>
                    <a:pt x="25" y="46"/>
                  </a:cubicBezTo>
                  <a:cubicBezTo>
                    <a:pt x="25" y="55"/>
                    <a:pt x="31" y="62"/>
                    <a:pt x="42" y="67"/>
                  </a:cubicBezTo>
                  <a:lnTo>
                    <a:pt x="42" y="28"/>
                  </a:lnTo>
                  <a:close/>
                  <a:moveTo>
                    <a:pt x="49" y="165"/>
                  </a:moveTo>
                  <a:cubicBezTo>
                    <a:pt x="62" y="163"/>
                    <a:pt x="68" y="155"/>
                    <a:pt x="68" y="143"/>
                  </a:cubicBezTo>
                  <a:cubicBezTo>
                    <a:pt x="68" y="133"/>
                    <a:pt x="62" y="125"/>
                    <a:pt x="49" y="119"/>
                  </a:cubicBezTo>
                  <a:lnTo>
                    <a:pt x="49" y="165"/>
                  </a:ln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7" name="Google Shape;157;p13"/>
            <p:cNvSpPr/>
            <p:nvPr/>
          </p:nvSpPr>
          <p:spPr>
            <a:xfrm rot="-3">
              <a:off x="-11813" y="-2835"/>
              <a:ext cx="153380" cy="153380"/>
            </a:xfrm>
            <a:custGeom>
              <a:avLst/>
              <a:gdLst/>
              <a:ahLst/>
              <a:cxnLst/>
              <a:rect l="l" t="t" r="r" b="b"/>
              <a:pathLst>
                <a:path w="62" h="62" extrusionOk="0">
                  <a:moveTo>
                    <a:pt x="31" y="62"/>
                  </a:moveTo>
                  <a:cubicBezTo>
                    <a:pt x="21" y="35"/>
                    <a:pt x="28" y="41"/>
                    <a:pt x="0" y="31"/>
                  </a:cubicBezTo>
                  <a:cubicBezTo>
                    <a:pt x="28" y="21"/>
                    <a:pt x="21" y="28"/>
                    <a:pt x="31" y="0"/>
                  </a:cubicBezTo>
                  <a:cubicBezTo>
                    <a:pt x="41" y="28"/>
                    <a:pt x="35" y="21"/>
                    <a:pt x="62" y="31"/>
                  </a:cubicBezTo>
                  <a:cubicBezTo>
                    <a:pt x="35" y="41"/>
                    <a:pt x="41" y="35"/>
                    <a:pt x="31" y="62"/>
                  </a:cubicBez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8" name="Google Shape;158;p13"/>
            <p:cNvSpPr/>
            <p:nvPr/>
          </p:nvSpPr>
          <p:spPr>
            <a:xfrm rot="3">
              <a:off x="676507" y="409866"/>
              <a:ext cx="109557" cy="106427"/>
            </a:xfrm>
            <a:custGeom>
              <a:avLst/>
              <a:gdLst/>
              <a:ahLst/>
              <a:cxnLst/>
              <a:rect l="l" t="t" r="r" b="b"/>
              <a:pathLst>
                <a:path w="44" h="43" extrusionOk="0">
                  <a:moveTo>
                    <a:pt x="22" y="43"/>
                  </a:moveTo>
                  <a:cubicBezTo>
                    <a:pt x="15" y="24"/>
                    <a:pt x="19" y="29"/>
                    <a:pt x="0" y="21"/>
                  </a:cubicBezTo>
                  <a:cubicBezTo>
                    <a:pt x="19" y="14"/>
                    <a:pt x="15" y="19"/>
                    <a:pt x="22" y="0"/>
                  </a:cubicBezTo>
                  <a:cubicBezTo>
                    <a:pt x="29" y="19"/>
                    <a:pt x="24" y="14"/>
                    <a:pt x="44" y="21"/>
                  </a:cubicBezTo>
                  <a:cubicBezTo>
                    <a:pt x="24" y="29"/>
                    <a:pt x="29" y="24"/>
                    <a:pt x="22" y="43"/>
                  </a:cubicBez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cxnSp>
        <p:nvCxnSpPr>
          <p:cNvPr id="159" name="Google Shape;159;p13"/>
          <p:cNvCxnSpPr/>
          <p:nvPr/>
        </p:nvCxnSpPr>
        <p:spPr>
          <a:xfrm>
            <a:off x="388475" y="-323550"/>
            <a:ext cx="0" cy="955800"/>
          </a:xfrm>
          <a:prstGeom prst="straightConnector1">
            <a:avLst/>
          </a:prstGeom>
          <a:noFill/>
          <a:ln w="28575" cap="flat" cmpd="sng">
            <a:solidFill>
              <a:schemeClr val="dk2"/>
            </a:solidFill>
            <a:prstDash val="solid"/>
            <a:round/>
            <a:headEnd type="none" w="med" len="med"/>
            <a:tailEnd type="triangle" w="med" len="med"/>
          </a:ln>
        </p:spPr>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Quote">
  <p:cSld name="BLANK_1_1">
    <p:spTree>
      <p:nvGrpSpPr>
        <p:cNvPr id="1" name="Shape 160"/>
        <p:cNvGrpSpPr/>
        <p:nvPr/>
      </p:nvGrpSpPr>
      <p:grpSpPr>
        <a:xfrm>
          <a:off x="0" y="0"/>
          <a:ext cx="0" cy="0"/>
          <a:chOff x="0" y="0"/>
          <a:chExt cx="0" cy="0"/>
        </a:xfrm>
      </p:grpSpPr>
      <p:sp>
        <p:nvSpPr>
          <p:cNvPr id="161" name="Google Shape;161;p14"/>
          <p:cNvSpPr txBox="1">
            <a:spLocks noGrp="1"/>
          </p:cNvSpPr>
          <p:nvPr>
            <p:ph type="title"/>
          </p:nvPr>
        </p:nvSpPr>
        <p:spPr>
          <a:xfrm>
            <a:off x="1226450" y="3100300"/>
            <a:ext cx="6691200" cy="531900"/>
          </a:xfrm>
          <a:prstGeom prst="rect">
            <a:avLst/>
          </a:prstGeom>
        </p:spPr>
        <p:txBody>
          <a:bodyPr spcFirstLastPara="1" wrap="square" lIns="91425" tIns="91425" rIns="91425" bIns="91425" anchor="t" anchorCtr="0">
            <a:noAutofit/>
          </a:bodyPr>
          <a:lstStyle>
            <a:lvl1pPr lvl="0" algn="r" rtl="0">
              <a:lnSpc>
                <a:spcPct val="115000"/>
              </a:lnSpc>
              <a:spcBef>
                <a:spcPts val="0"/>
              </a:spcBef>
              <a:spcAft>
                <a:spcPts val="0"/>
              </a:spcAft>
              <a:buSzPts val="3000"/>
              <a:buNone/>
              <a:defRPr sz="2000"/>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endParaRPr/>
          </a:p>
        </p:txBody>
      </p:sp>
      <p:sp>
        <p:nvSpPr>
          <p:cNvPr id="162" name="Google Shape;162;p14"/>
          <p:cNvSpPr txBox="1">
            <a:spLocks noGrp="1"/>
          </p:cNvSpPr>
          <p:nvPr>
            <p:ph type="subTitle" idx="1"/>
          </p:nvPr>
        </p:nvSpPr>
        <p:spPr>
          <a:xfrm>
            <a:off x="1226350" y="1181628"/>
            <a:ext cx="6691200" cy="1808100"/>
          </a:xfrm>
          <a:prstGeom prst="rect">
            <a:avLst/>
          </a:prstGeom>
        </p:spPr>
        <p:txBody>
          <a:bodyPr spcFirstLastPara="1" wrap="square" lIns="91425" tIns="91425" rIns="91425" bIns="91425" anchor="b" anchorCtr="0">
            <a:noAutofit/>
          </a:bodyPr>
          <a:lstStyle>
            <a:lvl1pPr lvl="0" rtl="0">
              <a:spcBef>
                <a:spcPts val="0"/>
              </a:spcBef>
              <a:spcAft>
                <a:spcPts val="0"/>
              </a:spcAft>
              <a:buSzPts val="3000"/>
              <a:buNone/>
              <a:defRPr sz="3000"/>
            </a:lvl1pPr>
            <a:lvl2pPr lvl="1" algn="ctr" rtl="0">
              <a:lnSpc>
                <a:spcPct val="100000"/>
              </a:lnSpc>
              <a:spcBef>
                <a:spcPts val="0"/>
              </a:spcBef>
              <a:spcAft>
                <a:spcPts val="0"/>
              </a:spcAft>
              <a:buSzPts val="3000"/>
              <a:buNone/>
              <a:defRPr sz="3000"/>
            </a:lvl2pPr>
            <a:lvl3pPr lvl="2" algn="ctr" rtl="0">
              <a:lnSpc>
                <a:spcPct val="100000"/>
              </a:lnSpc>
              <a:spcBef>
                <a:spcPts val="0"/>
              </a:spcBef>
              <a:spcAft>
                <a:spcPts val="0"/>
              </a:spcAft>
              <a:buSzPts val="3000"/>
              <a:buNone/>
              <a:defRPr sz="3000"/>
            </a:lvl3pPr>
            <a:lvl4pPr lvl="3" algn="ctr" rtl="0">
              <a:lnSpc>
                <a:spcPct val="100000"/>
              </a:lnSpc>
              <a:spcBef>
                <a:spcPts val="0"/>
              </a:spcBef>
              <a:spcAft>
                <a:spcPts val="0"/>
              </a:spcAft>
              <a:buSzPts val="3000"/>
              <a:buNone/>
              <a:defRPr sz="3000"/>
            </a:lvl4pPr>
            <a:lvl5pPr lvl="4" algn="ctr" rtl="0">
              <a:lnSpc>
                <a:spcPct val="100000"/>
              </a:lnSpc>
              <a:spcBef>
                <a:spcPts val="0"/>
              </a:spcBef>
              <a:spcAft>
                <a:spcPts val="0"/>
              </a:spcAft>
              <a:buSzPts val="3000"/>
              <a:buNone/>
              <a:defRPr sz="3000"/>
            </a:lvl5pPr>
            <a:lvl6pPr lvl="5" algn="ctr" rtl="0">
              <a:lnSpc>
                <a:spcPct val="100000"/>
              </a:lnSpc>
              <a:spcBef>
                <a:spcPts val="0"/>
              </a:spcBef>
              <a:spcAft>
                <a:spcPts val="0"/>
              </a:spcAft>
              <a:buSzPts val="3000"/>
              <a:buNone/>
              <a:defRPr sz="3000"/>
            </a:lvl6pPr>
            <a:lvl7pPr lvl="6" algn="ctr" rtl="0">
              <a:lnSpc>
                <a:spcPct val="100000"/>
              </a:lnSpc>
              <a:spcBef>
                <a:spcPts val="0"/>
              </a:spcBef>
              <a:spcAft>
                <a:spcPts val="0"/>
              </a:spcAft>
              <a:buSzPts val="3000"/>
              <a:buNone/>
              <a:defRPr sz="3000"/>
            </a:lvl7pPr>
            <a:lvl8pPr lvl="7" algn="ctr" rtl="0">
              <a:lnSpc>
                <a:spcPct val="100000"/>
              </a:lnSpc>
              <a:spcBef>
                <a:spcPts val="0"/>
              </a:spcBef>
              <a:spcAft>
                <a:spcPts val="0"/>
              </a:spcAft>
              <a:buSzPts val="3000"/>
              <a:buNone/>
              <a:defRPr sz="3000"/>
            </a:lvl8pPr>
            <a:lvl9pPr lvl="8" algn="ctr" rtl="0">
              <a:lnSpc>
                <a:spcPct val="100000"/>
              </a:lnSpc>
              <a:spcBef>
                <a:spcPts val="0"/>
              </a:spcBef>
              <a:spcAft>
                <a:spcPts val="0"/>
              </a:spcAft>
              <a:buSzPts val="3000"/>
              <a:buNone/>
              <a:defRPr sz="3000"/>
            </a:lvl9pPr>
          </a:lstStyle>
          <a:p>
            <a:endParaRPr/>
          </a:p>
        </p:txBody>
      </p:sp>
      <p:sp>
        <p:nvSpPr>
          <p:cNvPr id="163" name="Google Shape;163;p14"/>
          <p:cNvSpPr/>
          <p:nvPr/>
        </p:nvSpPr>
        <p:spPr>
          <a:xfrm rot="-6344595">
            <a:off x="-1648991" y="-1425553"/>
            <a:ext cx="2519649" cy="2646746"/>
          </a:xfrm>
          <a:custGeom>
            <a:avLst/>
            <a:gdLst/>
            <a:ahLst/>
            <a:cxnLst/>
            <a:rect l="l" t="t" r="r" b="b"/>
            <a:pathLst>
              <a:path w="76364" h="80216" extrusionOk="0">
                <a:moveTo>
                  <a:pt x="35184" y="48"/>
                </a:moveTo>
                <a:cubicBezTo>
                  <a:pt x="40963" y="239"/>
                  <a:pt x="48202" y="3922"/>
                  <a:pt x="53472" y="6906"/>
                </a:cubicBezTo>
                <a:cubicBezTo>
                  <a:pt x="58743" y="9891"/>
                  <a:pt x="63378" y="14018"/>
                  <a:pt x="66807" y="17955"/>
                </a:cubicBezTo>
                <a:cubicBezTo>
                  <a:pt x="70236" y="21892"/>
                  <a:pt x="72459" y="25893"/>
                  <a:pt x="74046" y="30528"/>
                </a:cubicBezTo>
                <a:cubicBezTo>
                  <a:pt x="75634" y="35164"/>
                  <a:pt x="76396" y="40371"/>
                  <a:pt x="76332" y="45768"/>
                </a:cubicBezTo>
                <a:cubicBezTo>
                  <a:pt x="76269" y="51166"/>
                  <a:pt x="75380" y="58341"/>
                  <a:pt x="73665" y="62913"/>
                </a:cubicBezTo>
                <a:cubicBezTo>
                  <a:pt x="71951" y="67485"/>
                  <a:pt x="68903" y="70660"/>
                  <a:pt x="66045" y="73200"/>
                </a:cubicBezTo>
                <a:cubicBezTo>
                  <a:pt x="63188" y="75740"/>
                  <a:pt x="60521" y="77010"/>
                  <a:pt x="56520" y="78153"/>
                </a:cubicBezTo>
                <a:cubicBezTo>
                  <a:pt x="52520" y="79296"/>
                  <a:pt x="48075" y="80376"/>
                  <a:pt x="42042" y="80058"/>
                </a:cubicBezTo>
                <a:cubicBezTo>
                  <a:pt x="36010" y="79741"/>
                  <a:pt x="26231" y="79423"/>
                  <a:pt x="20325" y="76248"/>
                </a:cubicBezTo>
                <a:cubicBezTo>
                  <a:pt x="14420" y="73073"/>
                  <a:pt x="9911" y="69581"/>
                  <a:pt x="6609" y="61008"/>
                </a:cubicBezTo>
                <a:cubicBezTo>
                  <a:pt x="3307" y="52436"/>
                  <a:pt x="-1519" y="34021"/>
                  <a:pt x="513" y="24813"/>
                </a:cubicBezTo>
                <a:cubicBezTo>
                  <a:pt x="2545" y="15606"/>
                  <a:pt x="13023" y="9891"/>
                  <a:pt x="18801" y="5763"/>
                </a:cubicBezTo>
                <a:cubicBezTo>
                  <a:pt x="24580" y="1636"/>
                  <a:pt x="29406" y="-142"/>
                  <a:pt x="35184" y="48"/>
                </a:cubicBezTo>
                <a:close/>
              </a:path>
            </a:pathLst>
          </a:custGeom>
          <a:solidFill>
            <a:srgbClr val="D85A2E">
              <a:alpha val="9500"/>
            </a:srgbClr>
          </a:solidFill>
          <a:ln>
            <a:noFill/>
          </a:ln>
        </p:spPr>
        <p:txBody>
          <a:bodyPr/>
          <a:lstStyle/>
          <a:p>
            <a:endParaRPr lang="en-US"/>
          </a:p>
        </p:txBody>
      </p:sp>
      <p:grpSp>
        <p:nvGrpSpPr>
          <p:cNvPr id="164" name="Google Shape;164;p14"/>
          <p:cNvGrpSpPr/>
          <p:nvPr/>
        </p:nvGrpSpPr>
        <p:grpSpPr>
          <a:xfrm>
            <a:off x="-930343" y="-1214046"/>
            <a:ext cx="3287128" cy="1808090"/>
            <a:chOff x="2956089" y="-360472"/>
            <a:chExt cx="1862818" cy="1024646"/>
          </a:xfrm>
        </p:grpSpPr>
        <p:sp>
          <p:nvSpPr>
            <p:cNvPr id="165" name="Google Shape;165;p14"/>
            <p:cNvSpPr/>
            <p:nvPr/>
          </p:nvSpPr>
          <p:spPr>
            <a:xfrm>
              <a:off x="2956089" y="-360472"/>
              <a:ext cx="1862818" cy="1024646"/>
            </a:xfrm>
            <a:custGeom>
              <a:avLst/>
              <a:gdLst/>
              <a:ahLst/>
              <a:cxnLst/>
              <a:rect l="l" t="t" r="r" b="b"/>
              <a:pathLst>
                <a:path w="4845" h="2665" extrusionOk="0">
                  <a:moveTo>
                    <a:pt x="4845" y="2665"/>
                  </a:moveTo>
                  <a:lnTo>
                    <a:pt x="0" y="2665"/>
                  </a:lnTo>
                  <a:lnTo>
                    <a:pt x="0" y="0"/>
                  </a:lnTo>
                  <a:lnTo>
                    <a:pt x="4845" y="0"/>
                  </a:lnTo>
                  <a:lnTo>
                    <a:pt x="4845" y="2665"/>
                  </a:lnTo>
                  <a:close/>
                  <a:moveTo>
                    <a:pt x="26" y="2642"/>
                  </a:moveTo>
                  <a:lnTo>
                    <a:pt x="4819" y="2642"/>
                  </a:lnTo>
                  <a:lnTo>
                    <a:pt x="4819" y="24"/>
                  </a:lnTo>
                  <a:lnTo>
                    <a:pt x="26" y="24"/>
                  </a:lnTo>
                  <a:lnTo>
                    <a:pt x="26" y="2642"/>
                  </a:lnTo>
                  <a:close/>
                </a:path>
              </a:pathLst>
            </a:cu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6" name="Google Shape;166;p14"/>
            <p:cNvSpPr/>
            <p:nvPr/>
          </p:nvSpPr>
          <p:spPr>
            <a:xfrm>
              <a:off x="3107575" y="-355858"/>
              <a:ext cx="9300" cy="1015800"/>
            </a:xfrm>
            <a:prstGeom prst="rect">
              <a:avLst/>
            </a:pr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7" name="Google Shape;167;p14"/>
            <p:cNvSpPr/>
            <p:nvPr/>
          </p:nvSpPr>
          <p:spPr>
            <a:xfrm>
              <a:off x="2963394" y="-208217"/>
              <a:ext cx="1850400" cy="9900"/>
            </a:xfrm>
            <a:prstGeom prst="rect">
              <a:avLst/>
            </a:pr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8" name="Google Shape;168;p14"/>
            <p:cNvSpPr/>
            <p:nvPr/>
          </p:nvSpPr>
          <p:spPr>
            <a:xfrm>
              <a:off x="2963394" y="-66728"/>
              <a:ext cx="1850400" cy="9900"/>
            </a:xfrm>
            <a:prstGeom prst="rect">
              <a:avLst/>
            </a:pr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9" name="Google Shape;169;p14"/>
            <p:cNvSpPr/>
            <p:nvPr/>
          </p:nvSpPr>
          <p:spPr>
            <a:xfrm>
              <a:off x="2963394" y="74377"/>
              <a:ext cx="1850400" cy="9900"/>
            </a:xfrm>
            <a:prstGeom prst="rect">
              <a:avLst/>
            </a:pr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0" name="Google Shape;170;p14"/>
            <p:cNvSpPr/>
            <p:nvPr/>
          </p:nvSpPr>
          <p:spPr>
            <a:xfrm>
              <a:off x="2963394" y="215866"/>
              <a:ext cx="1850400" cy="9900"/>
            </a:xfrm>
            <a:prstGeom prst="rect">
              <a:avLst/>
            </a:pr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1" name="Google Shape;171;p14"/>
            <p:cNvSpPr/>
            <p:nvPr/>
          </p:nvSpPr>
          <p:spPr>
            <a:xfrm>
              <a:off x="2963394" y="356971"/>
              <a:ext cx="1850400" cy="9900"/>
            </a:xfrm>
            <a:prstGeom prst="rect">
              <a:avLst/>
            </a:pr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2" name="Google Shape;172;p14"/>
            <p:cNvSpPr/>
            <p:nvPr/>
          </p:nvSpPr>
          <p:spPr>
            <a:xfrm>
              <a:off x="2963394" y="498460"/>
              <a:ext cx="1850400" cy="8700"/>
            </a:xfrm>
            <a:prstGeom prst="rect">
              <a:avLst/>
            </a:pr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3" name="Google Shape;173;p14"/>
            <p:cNvSpPr/>
            <p:nvPr/>
          </p:nvSpPr>
          <p:spPr>
            <a:xfrm>
              <a:off x="3248680" y="-355858"/>
              <a:ext cx="9300" cy="1015800"/>
            </a:xfrm>
            <a:prstGeom prst="rect">
              <a:avLst/>
            </a:pr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4" name="Google Shape;174;p14"/>
            <p:cNvSpPr/>
            <p:nvPr/>
          </p:nvSpPr>
          <p:spPr>
            <a:xfrm>
              <a:off x="3390169" y="-355858"/>
              <a:ext cx="9300" cy="1015800"/>
            </a:xfrm>
            <a:prstGeom prst="rect">
              <a:avLst/>
            </a:pr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5" name="Google Shape;175;p14"/>
            <p:cNvSpPr/>
            <p:nvPr/>
          </p:nvSpPr>
          <p:spPr>
            <a:xfrm>
              <a:off x="3530505" y="-355858"/>
              <a:ext cx="9900" cy="1015800"/>
            </a:xfrm>
            <a:prstGeom prst="rect">
              <a:avLst/>
            </a:pr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6" name="Google Shape;176;p14"/>
            <p:cNvSpPr/>
            <p:nvPr/>
          </p:nvSpPr>
          <p:spPr>
            <a:xfrm>
              <a:off x="3671995" y="-355858"/>
              <a:ext cx="8700" cy="1015800"/>
            </a:xfrm>
            <a:prstGeom prst="rect">
              <a:avLst/>
            </a:pr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7" name="Google Shape;177;p14"/>
            <p:cNvSpPr/>
            <p:nvPr/>
          </p:nvSpPr>
          <p:spPr>
            <a:xfrm>
              <a:off x="3813100" y="-355858"/>
              <a:ext cx="9300" cy="1015800"/>
            </a:xfrm>
            <a:prstGeom prst="rect">
              <a:avLst/>
            </a:pr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8" name="Google Shape;178;p14"/>
            <p:cNvSpPr/>
            <p:nvPr/>
          </p:nvSpPr>
          <p:spPr>
            <a:xfrm>
              <a:off x="3954589" y="-355858"/>
              <a:ext cx="9300" cy="1015800"/>
            </a:xfrm>
            <a:prstGeom prst="rect">
              <a:avLst/>
            </a:pr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9" name="Google Shape;179;p14"/>
            <p:cNvSpPr/>
            <p:nvPr/>
          </p:nvSpPr>
          <p:spPr>
            <a:xfrm>
              <a:off x="4094925" y="-355858"/>
              <a:ext cx="9900" cy="1015800"/>
            </a:xfrm>
            <a:prstGeom prst="rect">
              <a:avLst/>
            </a:pr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0" name="Google Shape;180;p14"/>
            <p:cNvSpPr/>
            <p:nvPr/>
          </p:nvSpPr>
          <p:spPr>
            <a:xfrm>
              <a:off x="4236414" y="-355858"/>
              <a:ext cx="8700" cy="1015800"/>
            </a:xfrm>
            <a:prstGeom prst="rect">
              <a:avLst/>
            </a:pr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1" name="Google Shape;181;p14"/>
            <p:cNvSpPr/>
            <p:nvPr/>
          </p:nvSpPr>
          <p:spPr>
            <a:xfrm>
              <a:off x="4377519" y="-355858"/>
              <a:ext cx="9300" cy="1015800"/>
            </a:xfrm>
            <a:prstGeom prst="rect">
              <a:avLst/>
            </a:pr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2" name="Google Shape;182;p14"/>
            <p:cNvSpPr/>
            <p:nvPr/>
          </p:nvSpPr>
          <p:spPr>
            <a:xfrm>
              <a:off x="4519009" y="-355858"/>
              <a:ext cx="8700" cy="1015800"/>
            </a:xfrm>
            <a:prstGeom prst="rect">
              <a:avLst/>
            </a:pr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3" name="Google Shape;183;p14"/>
            <p:cNvSpPr/>
            <p:nvPr/>
          </p:nvSpPr>
          <p:spPr>
            <a:xfrm>
              <a:off x="4659344" y="-355858"/>
              <a:ext cx="9900" cy="1015800"/>
            </a:xfrm>
            <a:prstGeom prst="rect">
              <a:avLst/>
            </a:pr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84" name="Google Shape;184;p14"/>
          <p:cNvGrpSpPr/>
          <p:nvPr/>
        </p:nvGrpSpPr>
        <p:grpSpPr>
          <a:xfrm flipH="1">
            <a:off x="6897675" y="426011"/>
            <a:ext cx="2804862" cy="358500"/>
            <a:chOff x="-1112825" y="247711"/>
            <a:chExt cx="2804862" cy="358500"/>
          </a:xfrm>
        </p:grpSpPr>
        <p:cxnSp>
          <p:nvCxnSpPr>
            <p:cNvPr id="185" name="Google Shape;185;p14"/>
            <p:cNvCxnSpPr/>
            <p:nvPr/>
          </p:nvCxnSpPr>
          <p:spPr>
            <a:xfrm>
              <a:off x="-1112825" y="602551"/>
              <a:ext cx="1305600" cy="0"/>
            </a:xfrm>
            <a:prstGeom prst="straightConnector1">
              <a:avLst/>
            </a:prstGeom>
            <a:noFill/>
            <a:ln w="28575" cap="flat" cmpd="sng">
              <a:solidFill>
                <a:schemeClr val="dk2"/>
              </a:solidFill>
              <a:prstDash val="solid"/>
              <a:round/>
              <a:headEnd type="none" w="med" len="med"/>
              <a:tailEnd type="none" w="med" len="med"/>
            </a:ln>
          </p:spPr>
        </p:cxnSp>
        <p:cxnSp>
          <p:nvCxnSpPr>
            <p:cNvPr id="186" name="Google Shape;186;p14"/>
            <p:cNvCxnSpPr/>
            <p:nvPr/>
          </p:nvCxnSpPr>
          <p:spPr>
            <a:xfrm rot="10800000" flipH="1">
              <a:off x="186336" y="247711"/>
              <a:ext cx="358500" cy="358500"/>
            </a:xfrm>
            <a:prstGeom prst="straightConnector1">
              <a:avLst/>
            </a:prstGeom>
            <a:noFill/>
            <a:ln w="28575" cap="flat" cmpd="sng">
              <a:solidFill>
                <a:schemeClr val="dk2"/>
              </a:solidFill>
              <a:prstDash val="solid"/>
              <a:round/>
              <a:headEnd type="none" w="med" len="med"/>
              <a:tailEnd type="none" w="med" len="med"/>
            </a:ln>
          </p:spPr>
        </p:cxnSp>
        <p:cxnSp>
          <p:nvCxnSpPr>
            <p:cNvPr id="187" name="Google Shape;187;p14"/>
            <p:cNvCxnSpPr/>
            <p:nvPr/>
          </p:nvCxnSpPr>
          <p:spPr>
            <a:xfrm>
              <a:off x="535237" y="251830"/>
              <a:ext cx="1156800" cy="0"/>
            </a:xfrm>
            <a:prstGeom prst="straightConnector1">
              <a:avLst/>
            </a:prstGeom>
            <a:noFill/>
            <a:ln w="28575" cap="flat" cmpd="sng">
              <a:solidFill>
                <a:schemeClr val="dk2"/>
              </a:solidFill>
              <a:prstDash val="solid"/>
              <a:round/>
              <a:headEnd type="none" w="med" len="med"/>
              <a:tailEnd type="triangle" w="med" len="med"/>
            </a:ln>
          </p:spPr>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1">
  <p:cSld name="TITLE_ONLY_1">
    <p:spTree>
      <p:nvGrpSpPr>
        <p:cNvPr id="1" name="Shape 188"/>
        <p:cNvGrpSpPr/>
        <p:nvPr/>
      </p:nvGrpSpPr>
      <p:grpSpPr>
        <a:xfrm>
          <a:off x="0" y="0"/>
          <a:ext cx="0" cy="0"/>
          <a:chOff x="0" y="0"/>
          <a:chExt cx="0" cy="0"/>
        </a:xfrm>
      </p:grpSpPr>
      <p:sp>
        <p:nvSpPr>
          <p:cNvPr id="189" name="Google Shape;189;p15"/>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grpSp>
        <p:nvGrpSpPr>
          <p:cNvPr id="190" name="Google Shape;190;p15"/>
          <p:cNvGrpSpPr/>
          <p:nvPr/>
        </p:nvGrpSpPr>
        <p:grpSpPr>
          <a:xfrm>
            <a:off x="8314478" y="242873"/>
            <a:ext cx="560493" cy="461700"/>
            <a:chOff x="8314478" y="242873"/>
            <a:chExt cx="560493" cy="461700"/>
          </a:xfrm>
        </p:grpSpPr>
        <p:sp>
          <p:nvSpPr>
            <p:cNvPr id="191" name="Google Shape;191;p15"/>
            <p:cNvSpPr/>
            <p:nvPr/>
          </p:nvSpPr>
          <p:spPr>
            <a:xfrm>
              <a:off x="8314478" y="242873"/>
              <a:ext cx="316688" cy="316664"/>
            </a:xfrm>
            <a:custGeom>
              <a:avLst/>
              <a:gdLst/>
              <a:ahLst/>
              <a:cxnLst/>
              <a:rect l="l" t="t" r="r" b="b"/>
              <a:pathLst>
                <a:path w="78" h="78" extrusionOk="0">
                  <a:moveTo>
                    <a:pt x="39" y="78"/>
                  </a:moveTo>
                  <a:cubicBezTo>
                    <a:pt x="26" y="44"/>
                    <a:pt x="35" y="52"/>
                    <a:pt x="0" y="39"/>
                  </a:cubicBezTo>
                  <a:cubicBezTo>
                    <a:pt x="35" y="26"/>
                    <a:pt x="26" y="35"/>
                    <a:pt x="39" y="0"/>
                  </a:cubicBezTo>
                  <a:cubicBezTo>
                    <a:pt x="52" y="35"/>
                    <a:pt x="44" y="26"/>
                    <a:pt x="78" y="39"/>
                  </a:cubicBezTo>
                  <a:cubicBezTo>
                    <a:pt x="44" y="52"/>
                    <a:pt x="52" y="44"/>
                    <a:pt x="39" y="78"/>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2" name="Google Shape;192;p15"/>
            <p:cNvSpPr/>
            <p:nvPr/>
          </p:nvSpPr>
          <p:spPr>
            <a:xfrm>
              <a:off x="8679823" y="506016"/>
              <a:ext cx="195148" cy="198557"/>
            </a:xfrm>
            <a:custGeom>
              <a:avLst/>
              <a:gdLst/>
              <a:ahLst/>
              <a:cxnLst/>
              <a:rect l="l" t="t" r="r" b="b"/>
              <a:pathLst>
                <a:path w="48" h="49" extrusionOk="0">
                  <a:moveTo>
                    <a:pt x="24" y="49"/>
                  </a:moveTo>
                  <a:cubicBezTo>
                    <a:pt x="16" y="28"/>
                    <a:pt x="21" y="33"/>
                    <a:pt x="0" y="25"/>
                  </a:cubicBezTo>
                  <a:cubicBezTo>
                    <a:pt x="21" y="17"/>
                    <a:pt x="16" y="22"/>
                    <a:pt x="24" y="0"/>
                  </a:cubicBezTo>
                  <a:cubicBezTo>
                    <a:pt x="32" y="22"/>
                    <a:pt x="27" y="17"/>
                    <a:pt x="48" y="25"/>
                  </a:cubicBezTo>
                  <a:cubicBezTo>
                    <a:pt x="27" y="33"/>
                    <a:pt x="32" y="28"/>
                    <a:pt x="24" y="49"/>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93" name="Google Shape;193;p15"/>
          <p:cNvSpPr/>
          <p:nvPr/>
        </p:nvSpPr>
        <p:spPr>
          <a:xfrm rot="-10315403">
            <a:off x="-997616" y="3730939"/>
            <a:ext cx="5077397" cy="1945987"/>
          </a:xfrm>
          <a:custGeom>
            <a:avLst/>
            <a:gdLst/>
            <a:ahLst/>
            <a:cxnLst/>
            <a:rect l="l" t="t" r="r" b="b"/>
            <a:pathLst>
              <a:path w="203092" h="77838" extrusionOk="0">
                <a:moveTo>
                  <a:pt x="17867" y="16478"/>
                </a:moveTo>
                <a:cubicBezTo>
                  <a:pt x="32599" y="19399"/>
                  <a:pt x="75335" y="17812"/>
                  <a:pt x="99020" y="21050"/>
                </a:cubicBezTo>
                <a:cubicBezTo>
                  <a:pt x="122706" y="24289"/>
                  <a:pt x="143978" y="26638"/>
                  <a:pt x="159980" y="35909"/>
                </a:cubicBezTo>
                <a:cubicBezTo>
                  <a:pt x="175982" y="45180"/>
                  <a:pt x="187984" y="72422"/>
                  <a:pt x="195032" y="76676"/>
                </a:cubicBezTo>
                <a:cubicBezTo>
                  <a:pt x="202081" y="80931"/>
                  <a:pt x="202144" y="72295"/>
                  <a:pt x="202271" y="61436"/>
                </a:cubicBezTo>
                <a:cubicBezTo>
                  <a:pt x="202398" y="50578"/>
                  <a:pt x="206018" y="21685"/>
                  <a:pt x="195794" y="11525"/>
                </a:cubicBezTo>
                <a:cubicBezTo>
                  <a:pt x="185571" y="1365"/>
                  <a:pt x="171791" y="1810"/>
                  <a:pt x="140930" y="476"/>
                </a:cubicBezTo>
                <a:cubicBezTo>
                  <a:pt x="110069" y="-857"/>
                  <a:pt x="31139" y="857"/>
                  <a:pt x="10628" y="3524"/>
                </a:cubicBezTo>
                <a:cubicBezTo>
                  <a:pt x="-9882" y="6191"/>
                  <a:pt x="3135" y="13557"/>
                  <a:pt x="17867" y="16478"/>
                </a:cubicBezTo>
                <a:close/>
              </a:path>
            </a:pathLst>
          </a:custGeom>
          <a:solidFill>
            <a:srgbClr val="D85A2E">
              <a:alpha val="9500"/>
            </a:srgbClr>
          </a:solidFill>
          <a:ln>
            <a:noFill/>
          </a:ln>
        </p:spPr>
      </p:sp>
      <p:grpSp>
        <p:nvGrpSpPr>
          <p:cNvPr id="194" name="Google Shape;194;p15"/>
          <p:cNvGrpSpPr/>
          <p:nvPr/>
        </p:nvGrpSpPr>
        <p:grpSpPr>
          <a:xfrm rot="7179234">
            <a:off x="152493" y="80811"/>
            <a:ext cx="759143" cy="686747"/>
            <a:chOff x="6618696" y="2333571"/>
            <a:chExt cx="571680" cy="517161"/>
          </a:xfrm>
        </p:grpSpPr>
        <p:sp>
          <p:nvSpPr>
            <p:cNvPr id="195" name="Google Shape;195;p15"/>
            <p:cNvSpPr/>
            <p:nvPr/>
          </p:nvSpPr>
          <p:spPr>
            <a:xfrm>
              <a:off x="6618696" y="2350281"/>
              <a:ext cx="554970" cy="500450"/>
            </a:xfrm>
            <a:custGeom>
              <a:avLst/>
              <a:gdLst/>
              <a:ahLst/>
              <a:cxnLst/>
              <a:rect l="l" t="t" r="r" b="b"/>
              <a:pathLst>
                <a:path w="266" h="240" extrusionOk="0">
                  <a:moveTo>
                    <a:pt x="171" y="74"/>
                  </a:moveTo>
                  <a:cubicBezTo>
                    <a:pt x="226" y="119"/>
                    <a:pt x="266" y="163"/>
                    <a:pt x="249" y="193"/>
                  </a:cubicBezTo>
                  <a:cubicBezTo>
                    <a:pt x="248" y="195"/>
                    <a:pt x="236" y="210"/>
                    <a:pt x="234" y="212"/>
                  </a:cubicBezTo>
                  <a:cubicBezTo>
                    <a:pt x="211" y="240"/>
                    <a:pt x="145" y="225"/>
                    <a:pt x="87" y="178"/>
                  </a:cubicBezTo>
                  <a:cubicBezTo>
                    <a:pt x="28" y="130"/>
                    <a:pt x="0" y="69"/>
                    <a:pt x="23" y="40"/>
                  </a:cubicBezTo>
                  <a:cubicBezTo>
                    <a:pt x="25" y="38"/>
                    <a:pt x="38" y="21"/>
                    <a:pt x="40" y="19"/>
                  </a:cubicBezTo>
                  <a:cubicBezTo>
                    <a:pt x="68" y="0"/>
                    <a:pt x="117" y="31"/>
                    <a:pt x="171" y="74"/>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6" name="Google Shape;196;p15"/>
            <p:cNvSpPr/>
            <p:nvPr/>
          </p:nvSpPr>
          <p:spPr>
            <a:xfrm>
              <a:off x="6652117" y="2333571"/>
              <a:ext cx="538258" cy="475823"/>
            </a:xfrm>
            <a:custGeom>
              <a:avLst/>
              <a:gdLst/>
              <a:ahLst/>
              <a:cxnLst/>
              <a:rect l="l" t="t" r="r" b="b"/>
              <a:pathLst>
                <a:path w="258" h="228" extrusionOk="0">
                  <a:moveTo>
                    <a:pt x="171" y="62"/>
                  </a:moveTo>
                  <a:cubicBezTo>
                    <a:pt x="229" y="110"/>
                    <a:pt x="258" y="171"/>
                    <a:pt x="235" y="200"/>
                  </a:cubicBezTo>
                  <a:cubicBezTo>
                    <a:pt x="211" y="228"/>
                    <a:pt x="145" y="213"/>
                    <a:pt x="87" y="166"/>
                  </a:cubicBezTo>
                  <a:cubicBezTo>
                    <a:pt x="29" y="118"/>
                    <a:pt x="0" y="57"/>
                    <a:pt x="23" y="28"/>
                  </a:cubicBezTo>
                  <a:cubicBezTo>
                    <a:pt x="46" y="0"/>
                    <a:pt x="112" y="15"/>
                    <a:pt x="171" y="62"/>
                  </a:cubicBez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7" name="Google Shape;197;p15"/>
            <p:cNvSpPr/>
            <p:nvPr/>
          </p:nvSpPr>
          <p:spPr>
            <a:xfrm>
              <a:off x="6705767" y="2377547"/>
              <a:ext cx="434478" cy="387871"/>
            </a:xfrm>
            <a:custGeom>
              <a:avLst/>
              <a:gdLst/>
              <a:ahLst/>
              <a:cxnLst/>
              <a:rect l="l" t="t" r="r" b="b"/>
              <a:pathLst>
                <a:path w="208" h="186" extrusionOk="0">
                  <a:moveTo>
                    <a:pt x="165" y="180"/>
                  </a:moveTo>
                  <a:cubicBezTo>
                    <a:pt x="138" y="180"/>
                    <a:pt x="102" y="165"/>
                    <a:pt x="67" y="137"/>
                  </a:cubicBezTo>
                  <a:cubicBezTo>
                    <a:pt x="43" y="117"/>
                    <a:pt x="23" y="94"/>
                    <a:pt x="12" y="71"/>
                  </a:cubicBezTo>
                  <a:cubicBezTo>
                    <a:pt x="1" y="48"/>
                    <a:pt x="0" y="28"/>
                    <a:pt x="11" y="16"/>
                  </a:cubicBezTo>
                  <a:cubicBezTo>
                    <a:pt x="21" y="3"/>
                    <a:pt x="40" y="0"/>
                    <a:pt x="65" y="6"/>
                  </a:cubicBezTo>
                  <a:cubicBezTo>
                    <a:pt x="89" y="12"/>
                    <a:pt x="116" y="26"/>
                    <a:pt x="141" y="46"/>
                  </a:cubicBezTo>
                  <a:cubicBezTo>
                    <a:pt x="166" y="66"/>
                    <a:pt x="185" y="90"/>
                    <a:pt x="196" y="112"/>
                  </a:cubicBezTo>
                  <a:cubicBezTo>
                    <a:pt x="207" y="135"/>
                    <a:pt x="208" y="155"/>
                    <a:pt x="198" y="167"/>
                  </a:cubicBezTo>
                  <a:cubicBezTo>
                    <a:pt x="190" y="176"/>
                    <a:pt x="179" y="180"/>
                    <a:pt x="165" y="180"/>
                  </a:cubicBezTo>
                  <a:close/>
                  <a:moveTo>
                    <a:pt x="43" y="9"/>
                  </a:moveTo>
                  <a:cubicBezTo>
                    <a:pt x="30" y="9"/>
                    <a:pt x="21" y="13"/>
                    <a:pt x="15" y="20"/>
                  </a:cubicBezTo>
                  <a:cubicBezTo>
                    <a:pt x="7" y="30"/>
                    <a:pt x="8" y="48"/>
                    <a:pt x="18" y="68"/>
                  </a:cubicBezTo>
                  <a:cubicBezTo>
                    <a:pt x="28" y="90"/>
                    <a:pt x="47" y="113"/>
                    <a:pt x="71" y="132"/>
                  </a:cubicBezTo>
                  <a:cubicBezTo>
                    <a:pt x="120" y="172"/>
                    <a:pt x="175" y="186"/>
                    <a:pt x="193" y="164"/>
                  </a:cubicBezTo>
                  <a:cubicBezTo>
                    <a:pt x="201" y="153"/>
                    <a:pt x="200" y="136"/>
                    <a:pt x="190" y="115"/>
                  </a:cubicBezTo>
                  <a:cubicBezTo>
                    <a:pt x="180" y="93"/>
                    <a:pt x="161" y="70"/>
                    <a:pt x="137" y="51"/>
                  </a:cubicBezTo>
                  <a:cubicBezTo>
                    <a:pt x="113" y="31"/>
                    <a:pt x="87" y="18"/>
                    <a:pt x="64" y="12"/>
                  </a:cubicBezTo>
                  <a:cubicBezTo>
                    <a:pt x="56" y="10"/>
                    <a:pt x="49" y="9"/>
                    <a:pt x="43" y="9"/>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8" name="Google Shape;198;p15"/>
            <p:cNvSpPr/>
            <p:nvPr/>
          </p:nvSpPr>
          <p:spPr>
            <a:xfrm>
              <a:off x="6772610" y="2506837"/>
              <a:ext cx="246263" cy="202291"/>
            </a:xfrm>
            <a:custGeom>
              <a:avLst/>
              <a:gdLst/>
              <a:ahLst/>
              <a:cxnLst/>
              <a:rect l="l" t="t" r="r" b="b"/>
              <a:pathLst>
                <a:path w="118" h="97" extrusionOk="0">
                  <a:moveTo>
                    <a:pt x="94" y="97"/>
                  </a:moveTo>
                  <a:cubicBezTo>
                    <a:pt x="0" y="21"/>
                    <a:pt x="0" y="21"/>
                    <a:pt x="0" y="21"/>
                  </a:cubicBezTo>
                  <a:cubicBezTo>
                    <a:pt x="12" y="5"/>
                    <a:pt x="12" y="5"/>
                    <a:pt x="12" y="5"/>
                  </a:cubicBezTo>
                  <a:cubicBezTo>
                    <a:pt x="16" y="1"/>
                    <a:pt x="20" y="0"/>
                    <a:pt x="27" y="1"/>
                  </a:cubicBezTo>
                  <a:cubicBezTo>
                    <a:pt x="33" y="2"/>
                    <a:pt x="40" y="6"/>
                    <a:pt x="48" y="12"/>
                  </a:cubicBezTo>
                  <a:cubicBezTo>
                    <a:pt x="59" y="21"/>
                    <a:pt x="64" y="29"/>
                    <a:pt x="63" y="37"/>
                  </a:cubicBezTo>
                  <a:cubicBezTo>
                    <a:pt x="68" y="37"/>
                    <a:pt x="72" y="37"/>
                    <a:pt x="76" y="39"/>
                  </a:cubicBezTo>
                  <a:cubicBezTo>
                    <a:pt x="80" y="41"/>
                    <a:pt x="86" y="45"/>
                    <a:pt x="95" y="52"/>
                  </a:cubicBezTo>
                  <a:cubicBezTo>
                    <a:pt x="106" y="60"/>
                    <a:pt x="114" y="65"/>
                    <a:pt x="118" y="67"/>
                  </a:cubicBezTo>
                  <a:cubicBezTo>
                    <a:pt x="109" y="78"/>
                    <a:pt x="109" y="78"/>
                    <a:pt x="109" y="78"/>
                  </a:cubicBezTo>
                  <a:cubicBezTo>
                    <a:pt x="104" y="76"/>
                    <a:pt x="98" y="71"/>
                    <a:pt x="91" y="66"/>
                  </a:cubicBezTo>
                  <a:cubicBezTo>
                    <a:pt x="86" y="62"/>
                    <a:pt x="86" y="62"/>
                    <a:pt x="86" y="62"/>
                  </a:cubicBezTo>
                  <a:cubicBezTo>
                    <a:pt x="79" y="56"/>
                    <a:pt x="79" y="56"/>
                    <a:pt x="79" y="56"/>
                  </a:cubicBezTo>
                  <a:cubicBezTo>
                    <a:pt x="68" y="47"/>
                    <a:pt x="61" y="45"/>
                    <a:pt x="59" y="48"/>
                  </a:cubicBezTo>
                  <a:cubicBezTo>
                    <a:pt x="57" y="50"/>
                    <a:pt x="57" y="50"/>
                    <a:pt x="57" y="50"/>
                  </a:cubicBezTo>
                  <a:cubicBezTo>
                    <a:pt x="102" y="86"/>
                    <a:pt x="102" y="86"/>
                    <a:pt x="102" y="86"/>
                  </a:cubicBezTo>
                  <a:lnTo>
                    <a:pt x="94" y="97"/>
                  </a:lnTo>
                  <a:close/>
                  <a:moveTo>
                    <a:pt x="49" y="43"/>
                  </a:moveTo>
                  <a:cubicBezTo>
                    <a:pt x="51" y="41"/>
                    <a:pt x="51" y="41"/>
                    <a:pt x="51" y="41"/>
                  </a:cubicBezTo>
                  <a:cubicBezTo>
                    <a:pt x="54" y="37"/>
                    <a:pt x="50" y="31"/>
                    <a:pt x="40" y="22"/>
                  </a:cubicBezTo>
                  <a:cubicBezTo>
                    <a:pt x="29" y="14"/>
                    <a:pt x="22" y="11"/>
                    <a:pt x="19" y="15"/>
                  </a:cubicBezTo>
                  <a:cubicBezTo>
                    <a:pt x="17" y="17"/>
                    <a:pt x="17" y="17"/>
                    <a:pt x="17" y="17"/>
                  </a:cubicBezTo>
                  <a:lnTo>
                    <a:pt x="49" y="43"/>
                  </a:ln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9" name="Google Shape;199;p15"/>
            <p:cNvSpPr/>
            <p:nvPr/>
          </p:nvSpPr>
          <p:spPr>
            <a:xfrm>
              <a:off x="6828899" y="2431198"/>
              <a:ext cx="244503" cy="202291"/>
            </a:xfrm>
            <a:custGeom>
              <a:avLst/>
              <a:gdLst/>
              <a:ahLst/>
              <a:cxnLst/>
              <a:rect l="l" t="t" r="r" b="b"/>
              <a:pathLst>
                <a:path w="117" h="97" extrusionOk="0">
                  <a:moveTo>
                    <a:pt x="17" y="14"/>
                  </a:moveTo>
                  <a:cubicBezTo>
                    <a:pt x="43" y="35"/>
                    <a:pt x="43" y="35"/>
                    <a:pt x="43" y="35"/>
                  </a:cubicBezTo>
                  <a:cubicBezTo>
                    <a:pt x="44" y="35"/>
                    <a:pt x="44" y="35"/>
                    <a:pt x="44" y="35"/>
                  </a:cubicBezTo>
                  <a:cubicBezTo>
                    <a:pt x="53" y="34"/>
                    <a:pt x="53" y="34"/>
                    <a:pt x="53" y="34"/>
                  </a:cubicBezTo>
                  <a:cubicBezTo>
                    <a:pt x="63" y="34"/>
                    <a:pt x="75" y="39"/>
                    <a:pt x="88" y="50"/>
                  </a:cubicBezTo>
                  <a:cubicBezTo>
                    <a:pt x="97" y="56"/>
                    <a:pt x="103" y="63"/>
                    <a:pt x="106" y="70"/>
                  </a:cubicBezTo>
                  <a:cubicBezTo>
                    <a:pt x="110" y="77"/>
                    <a:pt x="110" y="82"/>
                    <a:pt x="107" y="86"/>
                  </a:cubicBezTo>
                  <a:cubicBezTo>
                    <a:pt x="107" y="87"/>
                    <a:pt x="107" y="87"/>
                    <a:pt x="107" y="87"/>
                  </a:cubicBezTo>
                  <a:cubicBezTo>
                    <a:pt x="117" y="95"/>
                    <a:pt x="117" y="95"/>
                    <a:pt x="117" y="95"/>
                  </a:cubicBezTo>
                  <a:cubicBezTo>
                    <a:pt x="116" y="97"/>
                    <a:pt x="116" y="97"/>
                    <a:pt x="116" y="97"/>
                  </a:cubicBezTo>
                  <a:cubicBezTo>
                    <a:pt x="105" y="89"/>
                    <a:pt x="105" y="89"/>
                    <a:pt x="105" y="89"/>
                  </a:cubicBezTo>
                  <a:cubicBezTo>
                    <a:pt x="97" y="95"/>
                    <a:pt x="85" y="91"/>
                    <a:pt x="70" y="79"/>
                  </a:cubicBezTo>
                  <a:cubicBezTo>
                    <a:pt x="69" y="78"/>
                    <a:pt x="67" y="76"/>
                    <a:pt x="64" y="74"/>
                  </a:cubicBezTo>
                  <a:cubicBezTo>
                    <a:pt x="65" y="66"/>
                    <a:pt x="65" y="66"/>
                    <a:pt x="65" y="66"/>
                  </a:cubicBezTo>
                  <a:cubicBezTo>
                    <a:pt x="69" y="70"/>
                    <a:pt x="72" y="73"/>
                    <a:pt x="75" y="75"/>
                  </a:cubicBezTo>
                  <a:cubicBezTo>
                    <a:pt x="85" y="84"/>
                    <a:pt x="93" y="86"/>
                    <a:pt x="98" y="83"/>
                  </a:cubicBezTo>
                  <a:cubicBezTo>
                    <a:pt x="69" y="59"/>
                    <a:pt x="69" y="59"/>
                    <a:pt x="69" y="59"/>
                  </a:cubicBezTo>
                  <a:cubicBezTo>
                    <a:pt x="56" y="61"/>
                    <a:pt x="43" y="56"/>
                    <a:pt x="28" y="45"/>
                  </a:cubicBezTo>
                  <a:cubicBezTo>
                    <a:pt x="11" y="30"/>
                    <a:pt x="4" y="19"/>
                    <a:pt x="8" y="10"/>
                  </a:cubicBezTo>
                  <a:cubicBezTo>
                    <a:pt x="0" y="3"/>
                    <a:pt x="0" y="3"/>
                    <a:pt x="0" y="3"/>
                  </a:cubicBezTo>
                  <a:cubicBezTo>
                    <a:pt x="1" y="1"/>
                    <a:pt x="1" y="1"/>
                    <a:pt x="1" y="1"/>
                  </a:cubicBezTo>
                  <a:cubicBezTo>
                    <a:pt x="9" y="8"/>
                    <a:pt x="9" y="8"/>
                    <a:pt x="9" y="8"/>
                  </a:cubicBezTo>
                  <a:cubicBezTo>
                    <a:pt x="16" y="0"/>
                    <a:pt x="28" y="3"/>
                    <a:pt x="47" y="18"/>
                  </a:cubicBezTo>
                  <a:cubicBezTo>
                    <a:pt x="45" y="26"/>
                    <a:pt x="45" y="26"/>
                    <a:pt x="45" y="26"/>
                  </a:cubicBezTo>
                  <a:cubicBezTo>
                    <a:pt x="43" y="23"/>
                    <a:pt x="41" y="22"/>
                    <a:pt x="40" y="20"/>
                  </a:cubicBezTo>
                  <a:cubicBezTo>
                    <a:pt x="29" y="12"/>
                    <a:pt x="22" y="10"/>
                    <a:pt x="17" y="14"/>
                  </a:cubicBezTo>
                  <a:close/>
                  <a:moveTo>
                    <a:pt x="16" y="16"/>
                  </a:moveTo>
                  <a:cubicBezTo>
                    <a:pt x="15" y="17"/>
                    <a:pt x="15" y="17"/>
                    <a:pt x="15" y="17"/>
                  </a:cubicBezTo>
                  <a:cubicBezTo>
                    <a:pt x="13" y="19"/>
                    <a:pt x="16" y="24"/>
                    <a:pt x="23" y="30"/>
                  </a:cubicBezTo>
                  <a:cubicBezTo>
                    <a:pt x="29" y="34"/>
                    <a:pt x="34" y="36"/>
                    <a:pt x="40" y="35"/>
                  </a:cubicBezTo>
                  <a:lnTo>
                    <a:pt x="16" y="16"/>
                  </a:lnTo>
                  <a:close/>
                  <a:moveTo>
                    <a:pt x="99" y="81"/>
                  </a:moveTo>
                  <a:cubicBezTo>
                    <a:pt x="101" y="76"/>
                    <a:pt x="98" y="71"/>
                    <a:pt x="90" y="65"/>
                  </a:cubicBezTo>
                  <a:cubicBezTo>
                    <a:pt x="84" y="60"/>
                    <a:pt x="78" y="58"/>
                    <a:pt x="72" y="59"/>
                  </a:cubicBezTo>
                  <a:lnTo>
                    <a:pt x="99" y="81"/>
                  </a:ln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200" name="Google Shape;200;p15"/>
          <p:cNvGrpSpPr/>
          <p:nvPr/>
        </p:nvGrpSpPr>
        <p:grpSpPr>
          <a:xfrm rot="-5400000">
            <a:off x="7638525" y="4962586"/>
            <a:ext cx="2804862" cy="358500"/>
            <a:chOff x="-1112825" y="247711"/>
            <a:chExt cx="2804862" cy="358500"/>
          </a:xfrm>
        </p:grpSpPr>
        <p:cxnSp>
          <p:nvCxnSpPr>
            <p:cNvPr id="201" name="Google Shape;201;p15"/>
            <p:cNvCxnSpPr/>
            <p:nvPr/>
          </p:nvCxnSpPr>
          <p:spPr>
            <a:xfrm>
              <a:off x="-1112825" y="602551"/>
              <a:ext cx="1305600" cy="0"/>
            </a:xfrm>
            <a:prstGeom prst="straightConnector1">
              <a:avLst/>
            </a:prstGeom>
            <a:noFill/>
            <a:ln w="28575" cap="flat" cmpd="sng">
              <a:solidFill>
                <a:schemeClr val="dk2"/>
              </a:solidFill>
              <a:prstDash val="solid"/>
              <a:round/>
              <a:headEnd type="none" w="med" len="med"/>
              <a:tailEnd type="none" w="med" len="med"/>
            </a:ln>
          </p:spPr>
        </p:cxnSp>
        <p:cxnSp>
          <p:nvCxnSpPr>
            <p:cNvPr id="202" name="Google Shape;202;p15"/>
            <p:cNvCxnSpPr/>
            <p:nvPr/>
          </p:nvCxnSpPr>
          <p:spPr>
            <a:xfrm rot="10800000" flipH="1">
              <a:off x="186336" y="247711"/>
              <a:ext cx="358500" cy="358500"/>
            </a:xfrm>
            <a:prstGeom prst="straightConnector1">
              <a:avLst/>
            </a:prstGeom>
            <a:noFill/>
            <a:ln w="28575" cap="flat" cmpd="sng">
              <a:solidFill>
                <a:schemeClr val="dk2"/>
              </a:solidFill>
              <a:prstDash val="solid"/>
              <a:round/>
              <a:headEnd type="none" w="med" len="med"/>
              <a:tailEnd type="none" w="med" len="med"/>
            </a:ln>
          </p:spPr>
        </p:cxnSp>
        <p:cxnSp>
          <p:nvCxnSpPr>
            <p:cNvPr id="203" name="Google Shape;203;p15"/>
            <p:cNvCxnSpPr/>
            <p:nvPr/>
          </p:nvCxnSpPr>
          <p:spPr>
            <a:xfrm>
              <a:off x="535237" y="251830"/>
              <a:ext cx="1156800" cy="0"/>
            </a:xfrm>
            <a:prstGeom prst="straightConnector1">
              <a:avLst/>
            </a:prstGeom>
            <a:noFill/>
            <a:ln w="28575" cap="flat" cmpd="sng">
              <a:solidFill>
                <a:schemeClr val="dk2"/>
              </a:solidFill>
              <a:prstDash val="solid"/>
              <a:round/>
              <a:headEnd type="none" w="med" len="med"/>
              <a:tailEnd type="triangle" w="med" len="med"/>
            </a:ln>
          </p:spPr>
        </p:cxn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only 2">
  <p:cSld name="TITLE_ONLY_2">
    <p:spTree>
      <p:nvGrpSpPr>
        <p:cNvPr id="1" name="Shape 204"/>
        <p:cNvGrpSpPr/>
        <p:nvPr/>
      </p:nvGrpSpPr>
      <p:grpSpPr>
        <a:xfrm>
          <a:off x="0" y="0"/>
          <a:ext cx="0" cy="0"/>
          <a:chOff x="0" y="0"/>
          <a:chExt cx="0" cy="0"/>
        </a:xfrm>
      </p:grpSpPr>
      <p:sp>
        <p:nvSpPr>
          <p:cNvPr id="205" name="Google Shape;205;p16"/>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grpSp>
        <p:nvGrpSpPr>
          <p:cNvPr id="206" name="Google Shape;206;p16"/>
          <p:cNvGrpSpPr/>
          <p:nvPr/>
        </p:nvGrpSpPr>
        <p:grpSpPr>
          <a:xfrm>
            <a:off x="213367" y="4390883"/>
            <a:ext cx="687273" cy="621679"/>
            <a:chOff x="6618696" y="2333571"/>
            <a:chExt cx="571680" cy="517161"/>
          </a:xfrm>
        </p:grpSpPr>
        <p:sp>
          <p:nvSpPr>
            <p:cNvPr id="207" name="Google Shape;207;p16"/>
            <p:cNvSpPr/>
            <p:nvPr/>
          </p:nvSpPr>
          <p:spPr>
            <a:xfrm>
              <a:off x="6618696" y="2350281"/>
              <a:ext cx="554970" cy="500450"/>
            </a:xfrm>
            <a:custGeom>
              <a:avLst/>
              <a:gdLst/>
              <a:ahLst/>
              <a:cxnLst/>
              <a:rect l="l" t="t" r="r" b="b"/>
              <a:pathLst>
                <a:path w="266" h="240" extrusionOk="0">
                  <a:moveTo>
                    <a:pt x="171" y="74"/>
                  </a:moveTo>
                  <a:cubicBezTo>
                    <a:pt x="226" y="119"/>
                    <a:pt x="266" y="163"/>
                    <a:pt x="249" y="193"/>
                  </a:cubicBezTo>
                  <a:cubicBezTo>
                    <a:pt x="248" y="195"/>
                    <a:pt x="236" y="210"/>
                    <a:pt x="234" y="212"/>
                  </a:cubicBezTo>
                  <a:cubicBezTo>
                    <a:pt x="211" y="240"/>
                    <a:pt x="145" y="225"/>
                    <a:pt x="87" y="178"/>
                  </a:cubicBezTo>
                  <a:cubicBezTo>
                    <a:pt x="28" y="130"/>
                    <a:pt x="0" y="69"/>
                    <a:pt x="23" y="40"/>
                  </a:cubicBezTo>
                  <a:cubicBezTo>
                    <a:pt x="25" y="38"/>
                    <a:pt x="38" y="21"/>
                    <a:pt x="40" y="19"/>
                  </a:cubicBezTo>
                  <a:cubicBezTo>
                    <a:pt x="68" y="0"/>
                    <a:pt x="117" y="31"/>
                    <a:pt x="171" y="74"/>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8" name="Google Shape;208;p16"/>
            <p:cNvSpPr/>
            <p:nvPr/>
          </p:nvSpPr>
          <p:spPr>
            <a:xfrm>
              <a:off x="6652117" y="2333571"/>
              <a:ext cx="538258" cy="475823"/>
            </a:xfrm>
            <a:custGeom>
              <a:avLst/>
              <a:gdLst/>
              <a:ahLst/>
              <a:cxnLst/>
              <a:rect l="l" t="t" r="r" b="b"/>
              <a:pathLst>
                <a:path w="258" h="228" extrusionOk="0">
                  <a:moveTo>
                    <a:pt x="171" y="62"/>
                  </a:moveTo>
                  <a:cubicBezTo>
                    <a:pt x="229" y="110"/>
                    <a:pt x="258" y="171"/>
                    <a:pt x="235" y="200"/>
                  </a:cubicBezTo>
                  <a:cubicBezTo>
                    <a:pt x="211" y="228"/>
                    <a:pt x="145" y="213"/>
                    <a:pt x="87" y="166"/>
                  </a:cubicBezTo>
                  <a:cubicBezTo>
                    <a:pt x="29" y="118"/>
                    <a:pt x="0" y="57"/>
                    <a:pt x="23" y="28"/>
                  </a:cubicBezTo>
                  <a:cubicBezTo>
                    <a:pt x="46" y="0"/>
                    <a:pt x="112" y="15"/>
                    <a:pt x="171" y="62"/>
                  </a:cubicBez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9" name="Google Shape;209;p16"/>
            <p:cNvSpPr/>
            <p:nvPr/>
          </p:nvSpPr>
          <p:spPr>
            <a:xfrm>
              <a:off x="6705767" y="2377547"/>
              <a:ext cx="434478" cy="387871"/>
            </a:xfrm>
            <a:custGeom>
              <a:avLst/>
              <a:gdLst/>
              <a:ahLst/>
              <a:cxnLst/>
              <a:rect l="l" t="t" r="r" b="b"/>
              <a:pathLst>
                <a:path w="208" h="186" extrusionOk="0">
                  <a:moveTo>
                    <a:pt x="165" y="180"/>
                  </a:moveTo>
                  <a:cubicBezTo>
                    <a:pt x="138" y="180"/>
                    <a:pt x="102" y="165"/>
                    <a:pt x="67" y="137"/>
                  </a:cubicBezTo>
                  <a:cubicBezTo>
                    <a:pt x="43" y="117"/>
                    <a:pt x="23" y="94"/>
                    <a:pt x="12" y="71"/>
                  </a:cubicBezTo>
                  <a:cubicBezTo>
                    <a:pt x="1" y="48"/>
                    <a:pt x="0" y="28"/>
                    <a:pt x="11" y="16"/>
                  </a:cubicBezTo>
                  <a:cubicBezTo>
                    <a:pt x="21" y="3"/>
                    <a:pt x="40" y="0"/>
                    <a:pt x="65" y="6"/>
                  </a:cubicBezTo>
                  <a:cubicBezTo>
                    <a:pt x="89" y="12"/>
                    <a:pt x="116" y="26"/>
                    <a:pt x="141" y="46"/>
                  </a:cubicBezTo>
                  <a:cubicBezTo>
                    <a:pt x="166" y="66"/>
                    <a:pt x="185" y="90"/>
                    <a:pt x="196" y="112"/>
                  </a:cubicBezTo>
                  <a:cubicBezTo>
                    <a:pt x="207" y="135"/>
                    <a:pt x="208" y="155"/>
                    <a:pt x="198" y="167"/>
                  </a:cubicBezTo>
                  <a:cubicBezTo>
                    <a:pt x="190" y="176"/>
                    <a:pt x="179" y="180"/>
                    <a:pt x="165" y="180"/>
                  </a:cubicBezTo>
                  <a:close/>
                  <a:moveTo>
                    <a:pt x="43" y="9"/>
                  </a:moveTo>
                  <a:cubicBezTo>
                    <a:pt x="30" y="9"/>
                    <a:pt x="21" y="13"/>
                    <a:pt x="15" y="20"/>
                  </a:cubicBezTo>
                  <a:cubicBezTo>
                    <a:pt x="7" y="30"/>
                    <a:pt x="8" y="48"/>
                    <a:pt x="18" y="68"/>
                  </a:cubicBezTo>
                  <a:cubicBezTo>
                    <a:pt x="28" y="90"/>
                    <a:pt x="47" y="113"/>
                    <a:pt x="71" y="132"/>
                  </a:cubicBezTo>
                  <a:cubicBezTo>
                    <a:pt x="120" y="172"/>
                    <a:pt x="175" y="186"/>
                    <a:pt x="193" y="164"/>
                  </a:cubicBezTo>
                  <a:cubicBezTo>
                    <a:pt x="201" y="153"/>
                    <a:pt x="200" y="136"/>
                    <a:pt x="190" y="115"/>
                  </a:cubicBezTo>
                  <a:cubicBezTo>
                    <a:pt x="180" y="93"/>
                    <a:pt x="161" y="70"/>
                    <a:pt x="137" y="51"/>
                  </a:cubicBezTo>
                  <a:cubicBezTo>
                    <a:pt x="113" y="31"/>
                    <a:pt x="87" y="18"/>
                    <a:pt x="64" y="12"/>
                  </a:cubicBezTo>
                  <a:cubicBezTo>
                    <a:pt x="56" y="10"/>
                    <a:pt x="49" y="9"/>
                    <a:pt x="43" y="9"/>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0" name="Google Shape;210;p16"/>
            <p:cNvSpPr/>
            <p:nvPr/>
          </p:nvSpPr>
          <p:spPr>
            <a:xfrm>
              <a:off x="6772610" y="2506837"/>
              <a:ext cx="246263" cy="202291"/>
            </a:xfrm>
            <a:custGeom>
              <a:avLst/>
              <a:gdLst/>
              <a:ahLst/>
              <a:cxnLst/>
              <a:rect l="l" t="t" r="r" b="b"/>
              <a:pathLst>
                <a:path w="118" h="97" extrusionOk="0">
                  <a:moveTo>
                    <a:pt x="94" y="97"/>
                  </a:moveTo>
                  <a:cubicBezTo>
                    <a:pt x="0" y="21"/>
                    <a:pt x="0" y="21"/>
                    <a:pt x="0" y="21"/>
                  </a:cubicBezTo>
                  <a:cubicBezTo>
                    <a:pt x="12" y="5"/>
                    <a:pt x="12" y="5"/>
                    <a:pt x="12" y="5"/>
                  </a:cubicBezTo>
                  <a:cubicBezTo>
                    <a:pt x="16" y="1"/>
                    <a:pt x="20" y="0"/>
                    <a:pt x="27" y="1"/>
                  </a:cubicBezTo>
                  <a:cubicBezTo>
                    <a:pt x="33" y="2"/>
                    <a:pt x="40" y="6"/>
                    <a:pt x="48" y="12"/>
                  </a:cubicBezTo>
                  <a:cubicBezTo>
                    <a:pt x="59" y="21"/>
                    <a:pt x="64" y="29"/>
                    <a:pt x="63" y="37"/>
                  </a:cubicBezTo>
                  <a:cubicBezTo>
                    <a:pt x="68" y="37"/>
                    <a:pt x="72" y="37"/>
                    <a:pt x="76" y="39"/>
                  </a:cubicBezTo>
                  <a:cubicBezTo>
                    <a:pt x="80" y="41"/>
                    <a:pt x="86" y="45"/>
                    <a:pt x="95" y="52"/>
                  </a:cubicBezTo>
                  <a:cubicBezTo>
                    <a:pt x="106" y="60"/>
                    <a:pt x="114" y="65"/>
                    <a:pt x="118" y="67"/>
                  </a:cubicBezTo>
                  <a:cubicBezTo>
                    <a:pt x="109" y="78"/>
                    <a:pt x="109" y="78"/>
                    <a:pt x="109" y="78"/>
                  </a:cubicBezTo>
                  <a:cubicBezTo>
                    <a:pt x="104" y="76"/>
                    <a:pt x="98" y="71"/>
                    <a:pt x="91" y="66"/>
                  </a:cubicBezTo>
                  <a:cubicBezTo>
                    <a:pt x="86" y="62"/>
                    <a:pt x="86" y="62"/>
                    <a:pt x="86" y="62"/>
                  </a:cubicBezTo>
                  <a:cubicBezTo>
                    <a:pt x="79" y="56"/>
                    <a:pt x="79" y="56"/>
                    <a:pt x="79" y="56"/>
                  </a:cubicBezTo>
                  <a:cubicBezTo>
                    <a:pt x="68" y="47"/>
                    <a:pt x="61" y="45"/>
                    <a:pt x="59" y="48"/>
                  </a:cubicBezTo>
                  <a:cubicBezTo>
                    <a:pt x="57" y="50"/>
                    <a:pt x="57" y="50"/>
                    <a:pt x="57" y="50"/>
                  </a:cubicBezTo>
                  <a:cubicBezTo>
                    <a:pt x="102" y="86"/>
                    <a:pt x="102" y="86"/>
                    <a:pt x="102" y="86"/>
                  </a:cubicBezTo>
                  <a:lnTo>
                    <a:pt x="94" y="97"/>
                  </a:lnTo>
                  <a:close/>
                  <a:moveTo>
                    <a:pt x="49" y="43"/>
                  </a:moveTo>
                  <a:cubicBezTo>
                    <a:pt x="51" y="41"/>
                    <a:pt x="51" y="41"/>
                    <a:pt x="51" y="41"/>
                  </a:cubicBezTo>
                  <a:cubicBezTo>
                    <a:pt x="54" y="37"/>
                    <a:pt x="50" y="31"/>
                    <a:pt x="40" y="22"/>
                  </a:cubicBezTo>
                  <a:cubicBezTo>
                    <a:pt x="29" y="14"/>
                    <a:pt x="22" y="11"/>
                    <a:pt x="19" y="15"/>
                  </a:cubicBezTo>
                  <a:cubicBezTo>
                    <a:pt x="17" y="17"/>
                    <a:pt x="17" y="17"/>
                    <a:pt x="17" y="17"/>
                  </a:cubicBezTo>
                  <a:lnTo>
                    <a:pt x="49" y="43"/>
                  </a:ln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1" name="Google Shape;211;p16"/>
            <p:cNvSpPr/>
            <p:nvPr/>
          </p:nvSpPr>
          <p:spPr>
            <a:xfrm>
              <a:off x="6828899" y="2431198"/>
              <a:ext cx="244503" cy="202291"/>
            </a:xfrm>
            <a:custGeom>
              <a:avLst/>
              <a:gdLst/>
              <a:ahLst/>
              <a:cxnLst/>
              <a:rect l="l" t="t" r="r" b="b"/>
              <a:pathLst>
                <a:path w="117" h="97" extrusionOk="0">
                  <a:moveTo>
                    <a:pt x="17" y="14"/>
                  </a:moveTo>
                  <a:cubicBezTo>
                    <a:pt x="43" y="35"/>
                    <a:pt x="43" y="35"/>
                    <a:pt x="43" y="35"/>
                  </a:cubicBezTo>
                  <a:cubicBezTo>
                    <a:pt x="44" y="35"/>
                    <a:pt x="44" y="35"/>
                    <a:pt x="44" y="35"/>
                  </a:cubicBezTo>
                  <a:cubicBezTo>
                    <a:pt x="53" y="34"/>
                    <a:pt x="53" y="34"/>
                    <a:pt x="53" y="34"/>
                  </a:cubicBezTo>
                  <a:cubicBezTo>
                    <a:pt x="63" y="34"/>
                    <a:pt x="75" y="39"/>
                    <a:pt x="88" y="50"/>
                  </a:cubicBezTo>
                  <a:cubicBezTo>
                    <a:pt x="97" y="56"/>
                    <a:pt x="103" y="63"/>
                    <a:pt x="106" y="70"/>
                  </a:cubicBezTo>
                  <a:cubicBezTo>
                    <a:pt x="110" y="77"/>
                    <a:pt x="110" y="82"/>
                    <a:pt x="107" y="86"/>
                  </a:cubicBezTo>
                  <a:cubicBezTo>
                    <a:pt x="107" y="87"/>
                    <a:pt x="107" y="87"/>
                    <a:pt x="107" y="87"/>
                  </a:cubicBezTo>
                  <a:cubicBezTo>
                    <a:pt x="117" y="95"/>
                    <a:pt x="117" y="95"/>
                    <a:pt x="117" y="95"/>
                  </a:cubicBezTo>
                  <a:cubicBezTo>
                    <a:pt x="116" y="97"/>
                    <a:pt x="116" y="97"/>
                    <a:pt x="116" y="97"/>
                  </a:cubicBezTo>
                  <a:cubicBezTo>
                    <a:pt x="105" y="89"/>
                    <a:pt x="105" y="89"/>
                    <a:pt x="105" y="89"/>
                  </a:cubicBezTo>
                  <a:cubicBezTo>
                    <a:pt x="97" y="95"/>
                    <a:pt x="85" y="91"/>
                    <a:pt x="70" y="79"/>
                  </a:cubicBezTo>
                  <a:cubicBezTo>
                    <a:pt x="69" y="78"/>
                    <a:pt x="67" y="76"/>
                    <a:pt x="64" y="74"/>
                  </a:cubicBezTo>
                  <a:cubicBezTo>
                    <a:pt x="65" y="66"/>
                    <a:pt x="65" y="66"/>
                    <a:pt x="65" y="66"/>
                  </a:cubicBezTo>
                  <a:cubicBezTo>
                    <a:pt x="69" y="70"/>
                    <a:pt x="72" y="73"/>
                    <a:pt x="75" y="75"/>
                  </a:cubicBezTo>
                  <a:cubicBezTo>
                    <a:pt x="85" y="84"/>
                    <a:pt x="93" y="86"/>
                    <a:pt x="98" y="83"/>
                  </a:cubicBezTo>
                  <a:cubicBezTo>
                    <a:pt x="69" y="59"/>
                    <a:pt x="69" y="59"/>
                    <a:pt x="69" y="59"/>
                  </a:cubicBezTo>
                  <a:cubicBezTo>
                    <a:pt x="56" y="61"/>
                    <a:pt x="43" y="56"/>
                    <a:pt x="28" y="45"/>
                  </a:cubicBezTo>
                  <a:cubicBezTo>
                    <a:pt x="11" y="30"/>
                    <a:pt x="4" y="19"/>
                    <a:pt x="8" y="10"/>
                  </a:cubicBezTo>
                  <a:cubicBezTo>
                    <a:pt x="0" y="3"/>
                    <a:pt x="0" y="3"/>
                    <a:pt x="0" y="3"/>
                  </a:cubicBezTo>
                  <a:cubicBezTo>
                    <a:pt x="1" y="1"/>
                    <a:pt x="1" y="1"/>
                    <a:pt x="1" y="1"/>
                  </a:cubicBezTo>
                  <a:cubicBezTo>
                    <a:pt x="9" y="8"/>
                    <a:pt x="9" y="8"/>
                    <a:pt x="9" y="8"/>
                  </a:cubicBezTo>
                  <a:cubicBezTo>
                    <a:pt x="16" y="0"/>
                    <a:pt x="28" y="3"/>
                    <a:pt x="47" y="18"/>
                  </a:cubicBezTo>
                  <a:cubicBezTo>
                    <a:pt x="45" y="26"/>
                    <a:pt x="45" y="26"/>
                    <a:pt x="45" y="26"/>
                  </a:cubicBezTo>
                  <a:cubicBezTo>
                    <a:pt x="43" y="23"/>
                    <a:pt x="41" y="22"/>
                    <a:pt x="40" y="20"/>
                  </a:cubicBezTo>
                  <a:cubicBezTo>
                    <a:pt x="29" y="12"/>
                    <a:pt x="22" y="10"/>
                    <a:pt x="17" y="14"/>
                  </a:cubicBezTo>
                  <a:close/>
                  <a:moveTo>
                    <a:pt x="16" y="16"/>
                  </a:moveTo>
                  <a:cubicBezTo>
                    <a:pt x="15" y="17"/>
                    <a:pt x="15" y="17"/>
                    <a:pt x="15" y="17"/>
                  </a:cubicBezTo>
                  <a:cubicBezTo>
                    <a:pt x="13" y="19"/>
                    <a:pt x="16" y="24"/>
                    <a:pt x="23" y="30"/>
                  </a:cubicBezTo>
                  <a:cubicBezTo>
                    <a:pt x="29" y="34"/>
                    <a:pt x="34" y="36"/>
                    <a:pt x="40" y="35"/>
                  </a:cubicBezTo>
                  <a:lnTo>
                    <a:pt x="16" y="16"/>
                  </a:lnTo>
                  <a:close/>
                  <a:moveTo>
                    <a:pt x="99" y="81"/>
                  </a:moveTo>
                  <a:cubicBezTo>
                    <a:pt x="101" y="76"/>
                    <a:pt x="98" y="71"/>
                    <a:pt x="90" y="65"/>
                  </a:cubicBezTo>
                  <a:cubicBezTo>
                    <a:pt x="84" y="60"/>
                    <a:pt x="78" y="58"/>
                    <a:pt x="72" y="59"/>
                  </a:cubicBezTo>
                  <a:lnTo>
                    <a:pt x="99" y="81"/>
                  </a:ln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212" name="Google Shape;212;p16"/>
          <p:cNvGrpSpPr/>
          <p:nvPr/>
        </p:nvGrpSpPr>
        <p:grpSpPr>
          <a:xfrm>
            <a:off x="213067" y="-35333"/>
            <a:ext cx="10275657" cy="4879632"/>
            <a:chOff x="213067" y="-35333"/>
            <a:chExt cx="10275657" cy="4879632"/>
          </a:xfrm>
        </p:grpSpPr>
        <p:grpSp>
          <p:nvGrpSpPr>
            <p:cNvPr id="213" name="Google Shape;213;p16"/>
            <p:cNvGrpSpPr/>
            <p:nvPr/>
          </p:nvGrpSpPr>
          <p:grpSpPr>
            <a:xfrm rot="5400000">
              <a:off x="-7928" y="185663"/>
              <a:ext cx="621703" cy="179712"/>
              <a:chOff x="8247922" y="4580588"/>
              <a:chExt cx="621703" cy="179712"/>
            </a:xfrm>
          </p:grpSpPr>
          <p:sp>
            <p:nvSpPr>
              <p:cNvPr id="214" name="Google Shape;214;p16"/>
              <p:cNvSpPr/>
              <p:nvPr/>
            </p:nvSpPr>
            <p:spPr>
              <a:xfrm>
                <a:off x="8247922" y="4580588"/>
                <a:ext cx="531697" cy="140109"/>
              </a:xfrm>
              <a:custGeom>
                <a:avLst/>
                <a:gdLst/>
                <a:ahLst/>
                <a:cxnLst/>
                <a:rect l="l" t="t" r="r" b="b"/>
                <a:pathLst>
                  <a:path w="740" h="195" extrusionOk="0">
                    <a:moveTo>
                      <a:pt x="740" y="195"/>
                    </a:moveTo>
                    <a:lnTo>
                      <a:pt x="363" y="195"/>
                    </a:lnTo>
                    <a:lnTo>
                      <a:pt x="270" y="31"/>
                    </a:lnTo>
                    <a:lnTo>
                      <a:pt x="0" y="31"/>
                    </a:lnTo>
                    <a:lnTo>
                      <a:pt x="0" y="0"/>
                    </a:lnTo>
                    <a:lnTo>
                      <a:pt x="287" y="0"/>
                    </a:lnTo>
                    <a:lnTo>
                      <a:pt x="382" y="166"/>
                    </a:lnTo>
                    <a:lnTo>
                      <a:pt x="740" y="166"/>
                    </a:lnTo>
                    <a:lnTo>
                      <a:pt x="740" y="195"/>
                    </a:lnTo>
                    <a:close/>
                  </a:path>
                </a:pathLst>
              </a:custGeom>
              <a:solidFill>
                <a:schemeClr val="dk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5" name="Google Shape;215;p16"/>
              <p:cNvSpPr/>
              <p:nvPr/>
            </p:nvSpPr>
            <p:spPr>
              <a:xfrm>
                <a:off x="8688425" y="4661000"/>
                <a:ext cx="181200" cy="99300"/>
              </a:xfrm>
              <a:prstGeom prst="rightArrow">
                <a:avLst>
                  <a:gd name="adj1" fmla="val 0"/>
                  <a:gd name="adj2" fmla="val 141742"/>
                </a:avLst>
              </a:prstGeom>
              <a:solidFill>
                <a:schemeClr val="dk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Outfit Light"/>
                  <a:ea typeface="Outfit Light"/>
                  <a:cs typeface="Outfit Light"/>
                  <a:sym typeface="Outfit Light"/>
                </a:endParaRPr>
              </a:p>
            </p:txBody>
          </p:sp>
        </p:grpSp>
        <p:cxnSp>
          <p:nvCxnSpPr>
            <p:cNvPr id="216" name="Google Shape;216;p16"/>
            <p:cNvCxnSpPr/>
            <p:nvPr/>
          </p:nvCxnSpPr>
          <p:spPr>
            <a:xfrm flipH="1">
              <a:off x="8243824" y="4813400"/>
              <a:ext cx="2244900" cy="30900"/>
            </a:xfrm>
            <a:prstGeom prst="straightConnector1">
              <a:avLst/>
            </a:prstGeom>
            <a:noFill/>
            <a:ln w="28575" cap="flat" cmpd="sng">
              <a:solidFill>
                <a:schemeClr val="dk2"/>
              </a:solidFill>
              <a:prstDash val="solid"/>
              <a:round/>
              <a:headEnd type="none" w="med" len="med"/>
              <a:tailEnd type="triangle" w="med" len="med"/>
            </a:ln>
          </p:spPr>
        </p:cxnSp>
      </p:grpSp>
      <p:grpSp>
        <p:nvGrpSpPr>
          <p:cNvPr id="217" name="Google Shape;217;p16"/>
          <p:cNvGrpSpPr/>
          <p:nvPr/>
        </p:nvGrpSpPr>
        <p:grpSpPr>
          <a:xfrm>
            <a:off x="-1088080" y="-957049"/>
            <a:ext cx="10806135" cy="6774783"/>
            <a:chOff x="-1088080" y="-957049"/>
            <a:chExt cx="10806135" cy="6774783"/>
          </a:xfrm>
        </p:grpSpPr>
        <p:sp>
          <p:nvSpPr>
            <p:cNvPr id="218" name="Google Shape;218;p16"/>
            <p:cNvSpPr/>
            <p:nvPr/>
          </p:nvSpPr>
          <p:spPr>
            <a:xfrm rot="5708429">
              <a:off x="5982803" y="2229064"/>
              <a:ext cx="5077412" cy="1945993"/>
            </a:xfrm>
            <a:custGeom>
              <a:avLst/>
              <a:gdLst/>
              <a:ahLst/>
              <a:cxnLst/>
              <a:rect l="l" t="t" r="r" b="b"/>
              <a:pathLst>
                <a:path w="203092" h="77838" extrusionOk="0">
                  <a:moveTo>
                    <a:pt x="17867" y="16478"/>
                  </a:moveTo>
                  <a:cubicBezTo>
                    <a:pt x="32599" y="19399"/>
                    <a:pt x="75335" y="17812"/>
                    <a:pt x="99020" y="21050"/>
                  </a:cubicBezTo>
                  <a:cubicBezTo>
                    <a:pt x="122706" y="24289"/>
                    <a:pt x="143978" y="26638"/>
                    <a:pt x="159980" y="35909"/>
                  </a:cubicBezTo>
                  <a:cubicBezTo>
                    <a:pt x="175982" y="45180"/>
                    <a:pt x="187984" y="72422"/>
                    <a:pt x="195032" y="76676"/>
                  </a:cubicBezTo>
                  <a:cubicBezTo>
                    <a:pt x="202081" y="80931"/>
                    <a:pt x="202144" y="72295"/>
                    <a:pt x="202271" y="61436"/>
                  </a:cubicBezTo>
                  <a:cubicBezTo>
                    <a:pt x="202398" y="50578"/>
                    <a:pt x="206018" y="21685"/>
                    <a:pt x="195794" y="11525"/>
                  </a:cubicBezTo>
                  <a:cubicBezTo>
                    <a:pt x="185571" y="1365"/>
                    <a:pt x="171791" y="1810"/>
                    <a:pt x="140930" y="476"/>
                  </a:cubicBezTo>
                  <a:cubicBezTo>
                    <a:pt x="110069" y="-857"/>
                    <a:pt x="31139" y="857"/>
                    <a:pt x="10628" y="3524"/>
                  </a:cubicBezTo>
                  <a:cubicBezTo>
                    <a:pt x="-9882" y="6191"/>
                    <a:pt x="3135" y="13557"/>
                    <a:pt x="17867" y="16478"/>
                  </a:cubicBezTo>
                  <a:close/>
                </a:path>
              </a:pathLst>
            </a:custGeom>
            <a:solidFill>
              <a:srgbClr val="D85A2E">
                <a:alpha val="9500"/>
              </a:srgbClr>
            </a:solidFill>
            <a:ln>
              <a:noFill/>
            </a:ln>
          </p:spPr>
        </p:sp>
        <p:sp>
          <p:nvSpPr>
            <p:cNvPr id="219" name="Google Shape;219;p16"/>
            <p:cNvSpPr/>
            <p:nvPr/>
          </p:nvSpPr>
          <p:spPr>
            <a:xfrm rot="-3989442">
              <a:off x="-627504" y="3864998"/>
              <a:ext cx="1112756" cy="1733959"/>
            </a:xfrm>
            <a:custGeom>
              <a:avLst/>
              <a:gdLst/>
              <a:ahLst/>
              <a:cxnLst/>
              <a:rect l="l" t="t" r="r" b="b"/>
              <a:pathLst>
                <a:path w="44510" h="69358" extrusionOk="0">
                  <a:moveTo>
                    <a:pt x="25479" y="175"/>
                  </a:moveTo>
                  <a:cubicBezTo>
                    <a:pt x="20717" y="874"/>
                    <a:pt x="16716" y="7351"/>
                    <a:pt x="12525" y="14272"/>
                  </a:cubicBezTo>
                  <a:cubicBezTo>
                    <a:pt x="8334" y="21194"/>
                    <a:pt x="1413" y="32814"/>
                    <a:pt x="333" y="41704"/>
                  </a:cubicBezTo>
                  <a:cubicBezTo>
                    <a:pt x="-746" y="50594"/>
                    <a:pt x="1476" y="63993"/>
                    <a:pt x="6048" y="67612"/>
                  </a:cubicBezTo>
                  <a:cubicBezTo>
                    <a:pt x="10620" y="71232"/>
                    <a:pt x="21542" y="68438"/>
                    <a:pt x="27765" y="63421"/>
                  </a:cubicBezTo>
                  <a:cubicBezTo>
                    <a:pt x="33988" y="58405"/>
                    <a:pt x="41164" y="46403"/>
                    <a:pt x="43386" y="37513"/>
                  </a:cubicBezTo>
                  <a:cubicBezTo>
                    <a:pt x="45609" y="28623"/>
                    <a:pt x="44085" y="16304"/>
                    <a:pt x="41100" y="10081"/>
                  </a:cubicBezTo>
                  <a:cubicBezTo>
                    <a:pt x="38116" y="3858"/>
                    <a:pt x="30242" y="-523"/>
                    <a:pt x="25479" y="175"/>
                  </a:cubicBezTo>
                  <a:close/>
                </a:path>
              </a:pathLst>
            </a:custGeom>
            <a:solidFill>
              <a:srgbClr val="D85A2E">
                <a:alpha val="9500"/>
              </a:srgbClr>
            </a:solidFill>
            <a:ln>
              <a:noFill/>
            </a:ln>
          </p:spPr>
        </p:sp>
        <p:sp>
          <p:nvSpPr>
            <p:cNvPr id="220" name="Google Shape;220;p16"/>
            <p:cNvSpPr/>
            <p:nvPr/>
          </p:nvSpPr>
          <p:spPr>
            <a:xfrm rot="4788289">
              <a:off x="6462966" y="-1122975"/>
              <a:ext cx="1112738" cy="1733931"/>
            </a:xfrm>
            <a:custGeom>
              <a:avLst/>
              <a:gdLst/>
              <a:ahLst/>
              <a:cxnLst/>
              <a:rect l="l" t="t" r="r" b="b"/>
              <a:pathLst>
                <a:path w="44510" h="69358" extrusionOk="0">
                  <a:moveTo>
                    <a:pt x="25479" y="175"/>
                  </a:moveTo>
                  <a:cubicBezTo>
                    <a:pt x="20717" y="874"/>
                    <a:pt x="16716" y="7351"/>
                    <a:pt x="12525" y="14272"/>
                  </a:cubicBezTo>
                  <a:cubicBezTo>
                    <a:pt x="8334" y="21194"/>
                    <a:pt x="1413" y="32814"/>
                    <a:pt x="333" y="41704"/>
                  </a:cubicBezTo>
                  <a:cubicBezTo>
                    <a:pt x="-746" y="50594"/>
                    <a:pt x="1476" y="63993"/>
                    <a:pt x="6048" y="67612"/>
                  </a:cubicBezTo>
                  <a:cubicBezTo>
                    <a:pt x="10620" y="71232"/>
                    <a:pt x="21542" y="68438"/>
                    <a:pt x="27765" y="63421"/>
                  </a:cubicBezTo>
                  <a:cubicBezTo>
                    <a:pt x="33988" y="58405"/>
                    <a:pt x="41164" y="46403"/>
                    <a:pt x="43386" y="37513"/>
                  </a:cubicBezTo>
                  <a:cubicBezTo>
                    <a:pt x="45609" y="28623"/>
                    <a:pt x="44085" y="16304"/>
                    <a:pt x="41100" y="10081"/>
                  </a:cubicBezTo>
                  <a:cubicBezTo>
                    <a:pt x="38116" y="3858"/>
                    <a:pt x="30242" y="-523"/>
                    <a:pt x="25479" y="175"/>
                  </a:cubicBezTo>
                  <a:close/>
                </a:path>
              </a:pathLst>
            </a:custGeom>
            <a:solidFill>
              <a:srgbClr val="D85A2E">
                <a:alpha val="9500"/>
              </a:srgbClr>
            </a:solidFill>
            <a:ln>
              <a:noFill/>
            </a:ln>
          </p:spPr>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text">
  <p:cSld name="CUSTOM_9">
    <p:spTree>
      <p:nvGrpSpPr>
        <p:cNvPr id="1" name="Shape 221"/>
        <p:cNvGrpSpPr/>
        <p:nvPr/>
      </p:nvGrpSpPr>
      <p:grpSpPr>
        <a:xfrm>
          <a:off x="0" y="0"/>
          <a:ext cx="0" cy="0"/>
          <a:chOff x="0" y="0"/>
          <a:chExt cx="0" cy="0"/>
        </a:xfrm>
      </p:grpSpPr>
      <p:sp>
        <p:nvSpPr>
          <p:cNvPr id="222" name="Google Shape;222;p17"/>
          <p:cNvSpPr txBox="1">
            <a:spLocks noGrp="1"/>
          </p:cNvSpPr>
          <p:nvPr>
            <p:ph type="title"/>
          </p:nvPr>
        </p:nvSpPr>
        <p:spPr>
          <a:xfrm flipH="1">
            <a:off x="5075856" y="1015250"/>
            <a:ext cx="2672400" cy="1956000"/>
          </a:xfrm>
          <a:prstGeom prst="rect">
            <a:avLst/>
          </a:prstGeom>
        </p:spPr>
        <p:txBody>
          <a:bodyPr spcFirstLastPara="1" wrap="square" lIns="91425" tIns="91425" rIns="91425" bIns="91425" anchor="b"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223" name="Google Shape;223;p17"/>
          <p:cNvSpPr txBox="1">
            <a:spLocks noGrp="1"/>
          </p:cNvSpPr>
          <p:nvPr>
            <p:ph type="subTitle" idx="1"/>
          </p:nvPr>
        </p:nvSpPr>
        <p:spPr>
          <a:xfrm flipH="1">
            <a:off x="5075856" y="2971125"/>
            <a:ext cx="2672400" cy="11571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24" name="Google Shape;224;p17"/>
          <p:cNvSpPr>
            <a:spLocks noGrp="1"/>
          </p:cNvSpPr>
          <p:nvPr>
            <p:ph type="pic" idx="2"/>
          </p:nvPr>
        </p:nvSpPr>
        <p:spPr>
          <a:xfrm flipH="1">
            <a:off x="1395744" y="1082250"/>
            <a:ext cx="2979000" cy="2979000"/>
          </a:xfrm>
          <a:prstGeom prst="ellipse">
            <a:avLst/>
          </a:prstGeom>
          <a:noFill/>
          <a:ln>
            <a:noFill/>
          </a:ln>
        </p:spPr>
      </p:sp>
      <p:grpSp>
        <p:nvGrpSpPr>
          <p:cNvPr id="225" name="Google Shape;225;p17"/>
          <p:cNvGrpSpPr/>
          <p:nvPr/>
        </p:nvGrpSpPr>
        <p:grpSpPr>
          <a:xfrm>
            <a:off x="8177528" y="105462"/>
            <a:ext cx="879748" cy="1135545"/>
            <a:chOff x="8177528" y="105462"/>
            <a:chExt cx="879748" cy="1135545"/>
          </a:xfrm>
        </p:grpSpPr>
        <p:grpSp>
          <p:nvGrpSpPr>
            <p:cNvPr id="226" name="Google Shape;226;p17"/>
            <p:cNvGrpSpPr/>
            <p:nvPr/>
          </p:nvGrpSpPr>
          <p:grpSpPr>
            <a:xfrm>
              <a:off x="8485596" y="723846"/>
              <a:ext cx="571680" cy="517161"/>
              <a:chOff x="6618696" y="2333571"/>
              <a:chExt cx="571680" cy="517161"/>
            </a:xfrm>
          </p:grpSpPr>
          <p:sp>
            <p:nvSpPr>
              <p:cNvPr id="227" name="Google Shape;227;p17"/>
              <p:cNvSpPr/>
              <p:nvPr/>
            </p:nvSpPr>
            <p:spPr>
              <a:xfrm>
                <a:off x="6618696" y="2350281"/>
                <a:ext cx="554970" cy="500450"/>
              </a:xfrm>
              <a:custGeom>
                <a:avLst/>
                <a:gdLst/>
                <a:ahLst/>
                <a:cxnLst/>
                <a:rect l="l" t="t" r="r" b="b"/>
                <a:pathLst>
                  <a:path w="266" h="240" extrusionOk="0">
                    <a:moveTo>
                      <a:pt x="171" y="74"/>
                    </a:moveTo>
                    <a:cubicBezTo>
                      <a:pt x="226" y="119"/>
                      <a:pt x="266" y="163"/>
                      <a:pt x="249" y="193"/>
                    </a:cubicBezTo>
                    <a:cubicBezTo>
                      <a:pt x="248" y="195"/>
                      <a:pt x="236" y="210"/>
                      <a:pt x="234" y="212"/>
                    </a:cubicBezTo>
                    <a:cubicBezTo>
                      <a:pt x="211" y="240"/>
                      <a:pt x="145" y="225"/>
                      <a:pt x="87" y="178"/>
                    </a:cubicBezTo>
                    <a:cubicBezTo>
                      <a:pt x="28" y="130"/>
                      <a:pt x="0" y="69"/>
                      <a:pt x="23" y="40"/>
                    </a:cubicBezTo>
                    <a:cubicBezTo>
                      <a:pt x="25" y="38"/>
                      <a:pt x="38" y="21"/>
                      <a:pt x="40" y="19"/>
                    </a:cubicBezTo>
                    <a:cubicBezTo>
                      <a:pt x="68" y="0"/>
                      <a:pt x="117" y="31"/>
                      <a:pt x="171" y="74"/>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28" name="Google Shape;228;p17"/>
              <p:cNvSpPr/>
              <p:nvPr/>
            </p:nvSpPr>
            <p:spPr>
              <a:xfrm>
                <a:off x="6652117" y="2333571"/>
                <a:ext cx="538258" cy="475823"/>
              </a:xfrm>
              <a:custGeom>
                <a:avLst/>
                <a:gdLst/>
                <a:ahLst/>
                <a:cxnLst/>
                <a:rect l="l" t="t" r="r" b="b"/>
                <a:pathLst>
                  <a:path w="258" h="228" extrusionOk="0">
                    <a:moveTo>
                      <a:pt x="171" y="62"/>
                    </a:moveTo>
                    <a:cubicBezTo>
                      <a:pt x="229" y="110"/>
                      <a:pt x="258" y="171"/>
                      <a:pt x="235" y="200"/>
                    </a:cubicBezTo>
                    <a:cubicBezTo>
                      <a:pt x="211" y="228"/>
                      <a:pt x="145" y="213"/>
                      <a:pt x="87" y="166"/>
                    </a:cubicBezTo>
                    <a:cubicBezTo>
                      <a:pt x="29" y="118"/>
                      <a:pt x="0" y="57"/>
                      <a:pt x="23" y="28"/>
                    </a:cubicBezTo>
                    <a:cubicBezTo>
                      <a:pt x="46" y="0"/>
                      <a:pt x="112" y="15"/>
                      <a:pt x="171" y="62"/>
                    </a:cubicBez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29" name="Google Shape;229;p17"/>
              <p:cNvSpPr/>
              <p:nvPr/>
            </p:nvSpPr>
            <p:spPr>
              <a:xfrm>
                <a:off x="6705767" y="2377547"/>
                <a:ext cx="434478" cy="387871"/>
              </a:xfrm>
              <a:custGeom>
                <a:avLst/>
                <a:gdLst/>
                <a:ahLst/>
                <a:cxnLst/>
                <a:rect l="l" t="t" r="r" b="b"/>
                <a:pathLst>
                  <a:path w="208" h="186" extrusionOk="0">
                    <a:moveTo>
                      <a:pt x="165" y="180"/>
                    </a:moveTo>
                    <a:cubicBezTo>
                      <a:pt x="138" y="180"/>
                      <a:pt x="102" y="165"/>
                      <a:pt x="67" y="137"/>
                    </a:cubicBezTo>
                    <a:cubicBezTo>
                      <a:pt x="43" y="117"/>
                      <a:pt x="23" y="94"/>
                      <a:pt x="12" y="71"/>
                    </a:cubicBezTo>
                    <a:cubicBezTo>
                      <a:pt x="1" y="48"/>
                      <a:pt x="0" y="28"/>
                      <a:pt x="11" y="16"/>
                    </a:cubicBezTo>
                    <a:cubicBezTo>
                      <a:pt x="21" y="3"/>
                      <a:pt x="40" y="0"/>
                      <a:pt x="65" y="6"/>
                    </a:cubicBezTo>
                    <a:cubicBezTo>
                      <a:pt x="89" y="12"/>
                      <a:pt x="116" y="26"/>
                      <a:pt x="141" y="46"/>
                    </a:cubicBezTo>
                    <a:cubicBezTo>
                      <a:pt x="166" y="66"/>
                      <a:pt x="185" y="90"/>
                      <a:pt x="196" y="112"/>
                    </a:cubicBezTo>
                    <a:cubicBezTo>
                      <a:pt x="207" y="135"/>
                      <a:pt x="208" y="155"/>
                      <a:pt x="198" y="167"/>
                    </a:cubicBezTo>
                    <a:cubicBezTo>
                      <a:pt x="190" y="176"/>
                      <a:pt x="179" y="180"/>
                      <a:pt x="165" y="180"/>
                    </a:cubicBezTo>
                    <a:close/>
                    <a:moveTo>
                      <a:pt x="43" y="9"/>
                    </a:moveTo>
                    <a:cubicBezTo>
                      <a:pt x="30" y="9"/>
                      <a:pt x="21" y="13"/>
                      <a:pt x="15" y="20"/>
                    </a:cubicBezTo>
                    <a:cubicBezTo>
                      <a:pt x="7" y="30"/>
                      <a:pt x="8" y="48"/>
                      <a:pt x="18" y="68"/>
                    </a:cubicBezTo>
                    <a:cubicBezTo>
                      <a:pt x="28" y="90"/>
                      <a:pt x="47" y="113"/>
                      <a:pt x="71" y="132"/>
                    </a:cubicBezTo>
                    <a:cubicBezTo>
                      <a:pt x="120" y="172"/>
                      <a:pt x="175" y="186"/>
                      <a:pt x="193" y="164"/>
                    </a:cubicBezTo>
                    <a:cubicBezTo>
                      <a:pt x="201" y="153"/>
                      <a:pt x="200" y="136"/>
                      <a:pt x="190" y="115"/>
                    </a:cubicBezTo>
                    <a:cubicBezTo>
                      <a:pt x="180" y="93"/>
                      <a:pt x="161" y="70"/>
                      <a:pt x="137" y="51"/>
                    </a:cubicBezTo>
                    <a:cubicBezTo>
                      <a:pt x="113" y="31"/>
                      <a:pt x="87" y="18"/>
                      <a:pt x="64" y="12"/>
                    </a:cubicBezTo>
                    <a:cubicBezTo>
                      <a:pt x="56" y="10"/>
                      <a:pt x="49" y="9"/>
                      <a:pt x="43" y="9"/>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30" name="Google Shape;230;p17"/>
              <p:cNvSpPr/>
              <p:nvPr/>
            </p:nvSpPr>
            <p:spPr>
              <a:xfrm>
                <a:off x="6772610" y="2506837"/>
                <a:ext cx="246263" cy="202291"/>
              </a:xfrm>
              <a:custGeom>
                <a:avLst/>
                <a:gdLst/>
                <a:ahLst/>
                <a:cxnLst/>
                <a:rect l="l" t="t" r="r" b="b"/>
                <a:pathLst>
                  <a:path w="118" h="97" extrusionOk="0">
                    <a:moveTo>
                      <a:pt x="94" y="97"/>
                    </a:moveTo>
                    <a:cubicBezTo>
                      <a:pt x="0" y="21"/>
                      <a:pt x="0" y="21"/>
                      <a:pt x="0" y="21"/>
                    </a:cubicBezTo>
                    <a:cubicBezTo>
                      <a:pt x="12" y="5"/>
                      <a:pt x="12" y="5"/>
                      <a:pt x="12" y="5"/>
                    </a:cubicBezTo>
                    <a:cubicBezTo>
                      <a:pt x="16" y="1"/>
                      <a:pt x="20" y="0"/>
                      <a:pt x="27" y="1"/>
                    </a:cubicBezTo>
                    <a:cubicBezTo>
                      <a:pt x="33" y="2"/>
                      <a:pt x="40" y="6"/>
                      <a:pt x="48" y="12"/>
                    </a:cubicBezTo>
                    <a:cubicBezTo>
                      <a:pt x="59" y="21"/>
                      <a:pt x="64" y="29"/>
                      <a:pt x="63" y="37"/>
                    </a:cubicBezTo>
                    <a:cubicBezTo>
                      <a:pt x="68" y="37"/>
                      <a:pt x="72" y="37"/>
                      <a:pt x="76" y="39"/>
                    </a:cubicBezTo>
                    <a:cubicBezTo>
                      <a:pt x="80" y="41"/>
                      <a:pt x="86" y="45"/>
                      <a:pt x="95" y="52"/>
                    </a:cubicBezTo>
                    <a:cubicBezTo>
                      <a:pt x="106" y="60"/>
                      <a:pt x="114" y="65"/>
                      <a:pt x="118" y="67"/>
                    </a:cubicBezTo>
                    <a:cubicBezTo>
                      <a:pt x="109" y="78"/>
                      <a:pt x="109" y="78"/>
                      <a:pt x="109" y="78"/>
                    </a:cubicBezTo>
                    <a:cubicBezTo>
                      <a:pt x="104" y="76"/>
                      <a:pt x="98" y="71"/>
                      <a:pt x="91" y="66"/>
                    </a:cubicBezTo>
                    <a:cubicBezTo>
                      <a:pt x="86" y="62"/>
                      <a:pt x="86" y="62"/>
                      <a:pt x="86" y="62"/>
                    </a:cubicBezTo>
                    <a:cubicBezTo>
                      <a:pt x="79" y="56"/>
                      <a:pt x="79" y="56"/>
                      <a:pt x="79" y="56"/>
                    </a:cubicBezTo>
                    <a:cubicBezTo>
                      <a:pt x="68" y="47"/>
                      <a:pt x="61" y="45"/>
                      <a:pt x="59" y="48"/>
                    </a:cubicBezTo>
                    <a:cubicBezTo>
                      <a:pt x="57" y="50"/>
                      <a:pt x="57" y="50"/>
                      <a:pt x="57" y="50"/>
                    </a:cubicBezTo>
                    <a:cubicBezTo>
                      <a:pt x="102" y="86"/>
                      <a:pt x="102" y="86"/>
                      <a:pt x="102" y="86"/>
                    </a:cubicBezTo>
                    <a:lnTo>
                      <a:pt x="94" y="97"/>
                    </a:lnTo>
                    <a:close/>
                    <a:moveTo>
                      <a:pt x="49" y="43"/>
                    </a:moveTo>
                    <a:cubicBezTo>
                      <a:pt x="51" y="41"/>
                      <a:pt x="51" y="41"/>
                      <a:pt x="51" y="41"/>
                    </a:cubicBezTo>
                    <a:cubicBezTo>
                      <a:pt x="54" y="37"/>
                      <a:pt x="50" y="31"/>
                      <a:pt x="40" y="22"/>
                    </a:cubicBezTo>
                    <a:cubicBezTo>
                      <a:pt x="29" y="14"/>
                      <a:pt x="22" y="11"/>
                      <a:pt x="19" y="15"/>
                    </a:cubicBezTo>
                    <a:cubicBezTo>
                      <a:pt x="17" y="17"/>
                      <a:pt x="17" y="17"/>
                      <a:pt x="17" y="17"/>
                    </a:cubicBezTo>
                    <a:lnTo>
                      <a:pt x="49" y="43"/>
                    </a:ln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31" name="Google Shape;231;p17"/>
              <p:cNvSpPr/>
              <p:nvPr/>
            </p:nvSpPr>
            <p:spPr>
              <a:xfrm>
                <a:off x="6828899" y="2431198"/>
                <a:ext cx="244503" cy="202291"/>
              </a:xfrm>
              <a:custGeom>
                <a:avLst/>
                <a:gdLst/>
                <a:ahLst/>
                <a:cxnLst/>
                <a:rect l="l" t="t" r="r" b="b"/>
                <a:pathLst>
                  <a:path w="117" h="97" extrusionOk="0">
                    <a:moveTo>
                      <a:pt x="17" y="14"/>
                    </a:moveTo>
                    <a:cubicBezTo>
                      <a:pt x="43" y="35"/>
                      <a:pt x="43" y="35"/>
                      <a:pt x="43" y="35"/>
                    </a:cubicBezTo>
                    <a:cubicBezTo>
                      <a:pt x="44" y="35"/>
                      <a:pt x="44" y="35"/>
                      <a:pt x="44" y="35"/>
                    </a:cubicBezTo>
                    <a:cubicBezTo>
                      <a:pt x="53" y="34"/>
                      <a:pt x="53" y="34"/>
                      <a:pt x="53" y="34"/>
                    </a:cubicBezTo>
                    <a:cubicBezTo>
                      <a:pt x="63" y="34"/>
                      <a:pt x="75" y="39"/>
                      <a:pt x="88" y="50"/>
                    </a:cubicBezTo>
                    <a:cubicBezTo>
                      <a:pt x="97" y="56"/>
                      <a:pt x="103" y="63"/>
                      <a:pt x="106" y="70"/>
                    </a:cubicBezTo>
                    <a:cubicBezTo>
                      <a:pt x="110" y="77"/>
                      <a:pt x="110" y="82"/>
                      <a:pt x="107" y="86"/>
                    </a:cubicBezTo>
                    <a:cubicBezTo>
                      <a:pt x="107" y="87"/>
                      <a:pt x="107" y="87"/>
                      <a:pt x="107" y="87"/>
                    </a:cubicBezTo>
                    <a:cubicBezTo>
                      <a:pt x="117" y="95"/>
                      <a:pt x="117" y="95"/>
                      <a:pt x="117" y="95"/>
                    </a:cubicBezTo>
                    <a:cubicBezTo>
                      <a:pt x="116" y="97"/>
                      <a:pt x="116" y="97"/>
                      <a:pt x="116" y="97"/>
                    </a:cubicBezTo>
                    <a:cubicBezTo>
                      <a:pt x="105" y="89"/>
                      <a:pt x="105" y="89"/>
                      <a:pt x="105" y="89"/>
                    </a:cubicBezTo>
                    <a:cubicBezTo>
                      <a:pt x="97" y="95"/>
                      <a:pt x="85" y="91"/>
                      <a:pt x="70" y="79"/>
                    </a:cubicBezTo>
                    <a:cubicBezTo>
                      <a:pt x="69" y="78"/>
                      <a:pt x="67" y="76"/>
                      <a:pt x="64" y="74"/>
                    </a:cubicBezTo>
                    <a:cubicBezTo>
                      <a:pt x="65" y="66"/>
                      <a:pt x="65" y="66"/>
                      <a:pt x="65" y="66"/>
                    </a:cubicBezTo>
                    <a:cubicBezTo>
                      <a:pt x="69" y="70"/>
                      <a:pt x="72" y="73"/>
                      <a:pt x="75" y="75"/>
                    </a:cubicBezTo>
                    <a:cubicBezTo>
                      <a:pt x="85" y="84"/>
                      <a:pt x="93" y="86"/>
                      <a:pt x="98" y="83"/>
                    </a:cubicBezTo>
                    <a:cubicBezTo>
                      <a:pt x="69" y="59"/>
                      <a:pt x="69" y="59"/>
                      <a:pt x="69" y="59"/>
                    </a:cubicBezTo>
                    <a:cubicBezTo>
                      <a:pt x="56" y="61"/>
                      <a:pt x="43" y="56"/>
                      <a:pt x="28" y="45"/>
                    </a:cubicBezTo>
                    <a:cubicBezTo>
                      <a:pt x="11" y="30"/>
                      <a:pt x="4" y="19"/>
                      <a:pt x="8" y="10"/>
                    </a:cubicBezTo>
                    <a:cubicBezTo>
                      <a:pt x="0" y="3"/>
                      <a:pt x="0" y="3"/>
                      <a:pt x="0" y="3"/>
                    </a:cubicBezTo>
                    <a:cubicBezTo>
                      <a:pt x="1" y="1"/>
                      <a:pt x="1" y="1"/>
                      <a:pt x="1" y="1"/>
                    </a:cubicBezTo>
                    <a:cubicBezTo>
                      <a:pt x="9" y="8"/>
                      <a:pt x="9" y="8"/>
                      <a:pt x="9" y="8"/>
                    </a:cubicBezTo>
                    <a:cubicBezTo>
                      <a:pt x="16" y="0"/>
                      <a:pt x="28" y="3"/>
                      <a:pt x="47" y="18"/>
                    </a:cubicBezTo>
                    <a:cubicBezTo>
                      <a:pt x="45" y="26"/>
                      <a:pt x="45" y="26"/>
                      <a:pt x="45" y="26"/>
                    </a:cubicBezTo>
                    <a:cubicBezTo>
                      <a:pt x="43" y="23"/>
                      <a:pt x="41" y="22"/>
                      <a:pt x="40" y="20"/>
                    </a:cubicBezTo>
                    <a:cubicBezTo>
                      <a:pt x="29" y="12"/>
                      <a:pt x="22" y="10"/>
                      <a:pt x="17" y="14"/>
                    </a:cubicBezTo>
                    <a:close/>
                    <a:moveTo>
                      <a:pt x="16" y="16"/>
                    </a:moveTo>
                    <a:cubicBezTo>
                      <a:pt x="15" y="17"/>
                      <a:pt x="15" y="17"/>
                      <a:pt x="15" y="17"/>
                    </a:cubicBezTo>
                    <a:cubicBezTo>
                      <a:pt x="13" y="19"/>
                      <a:pt x="16" y="24"/>
                      <a:pt x="23" y="30"/>
                    </a:cubicBezTo>
                    <a:cubicBezTo>
                      <a:pt x="29" y="34"/>
                      <a:pt x="34" y="36"/>
                      <a:pt x="40" y="35"/>
                    </a:cubicBezTo>
                    <a:lnTo>
                      <a:pt x="16" y="16"/>
                    </a:lnTo>
                    <a:close/>
                    <a:moveTo>
                      <a:pt x="99" y="81"/>
                    </a:moveTo>
                    <a:cubicBezTo>
                      <a:pt x="101" y="76"/>
                      <a:pt x="98" y="71"/>
                      <a:pt x="90" y="65"/>
                    </a:cubicBezTo>
                    <a:cubicBezTo>
                      <a:pt x="84" y="60"/>
                      <a:pt x="78" y="58"/>
                      <a:pt x="72" y="59"/>
                    </a:cubicBezTo>
                    <a:lnTo>
                      <a:pt x="99" y="81"/>
                    </a:ln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232" name="Google Shape;232;p17"/>
            <p:cNvGrpSpPr/>
            <p:nvPr/>
          </p:nvGrpSpPr>
          <p:grpSpPr>
            <a:xfrm rot="-4282054">
              <a:off x="8180523" y="235894"/>
              <a:ext cx="577845" cy="421298"/>
              <a:chOff x="5579995" y="1457563"/>
              <a:chExt cx="577837" cy="421292"/>
            </a:xfrm>
          </p:grpSpPr>
          <p:sp>
            <p:nvSpPr>
              <p:cNvPr id="233" name="Google Shape;233;p17"/>
              <p:cNvSpPr/>
              <p:nvPr/>
            </p:nvSpPr>
            <p:spPr>
              <a:xfrm>
                <a:off x="5579995" y="1471636"/>
                <a:ext cx="562887" cy="407220"/>
              </a:xfrm>
              <a:custGeom>
                <a:avLst/>
                <a:gdLst/>
                <a:ahLst/>
                <a:cxnLst/>
                <a:rect l="l" t="t" r="r" b="b"/>
                <a:pathLst>
                  <a:path w="270" h="195" extrusionOk="0">
                    <a:moveTo>
                      <a:pt x="153" y="68"/>
                    </a:moveTo>
                    <a:cubicBezTo>
                      <a:pt x="215" y="102"/>
                      <a:pt x="270" y="127"/>
                      <a:pt x="263" y="150"/>
                    </a:cubicBezTo>
                    <a:cubicBezTo>
                      <a:pt x="263" y="151"/>
                      <a:pt x="251" y="172"/>
                      <a:pt x="250" y="173"/>
                    </a:cubicBezTo>
                    <a:cubicBezTo>
                      <a:pt x="238" y="195"/>
                      <a:pt x="175" y="182"/>
                      <a:pt x="109" y="146"/>
                    </a:cubicBezTo>
                    <a:cubicBezTo>
                      <a:pt x="44" y="109"/>
                      <a:pt x="0" y="62"/>
                      <a:pt x="12" y="40"/>
                    </a:cubicBezTo>
                    <a:cubicBezTo>
                      <a:pt x="14" y="38"/>
                      <a:pt x="25" y="16"/>
                      <a:pt x="27" y="14"/>
                    </a:cubicBezTo>
                    <a:cubicBezTo>
                      <a:pt x="46" y="0"/>
                      <a:pt x="93" y="34"/>
                      <a:pt x="153" y="68"/>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34" name="Google Shape;234;p17"/>
              <p:cNvSpPr/>
              <p:nvPr/>
            </p:nvSpPr>
            <p:spPr>
              <a:xfrm>
                <a:off x="5611657" y="1457563"/>
                <a:ext cx="546175" cy="366762"/>
              </a:xfrm>
              <a:custGeom>
                <a:avLst/>
                <a:gdLst/>
                <a:ahLst/>
                <a:cxnLst/>
                <a:rect l="l" t="t" r="r" b="b"/>
                <a:pathLst>
                  <a:path w="262" h="176" extrusionOk="0">
                    <a:moveTo>
                      <a:pt x="153" y="49"/>
                    </a:moveTo>
                    <a:cubicBezTo>
                      <a:pt x="218" y="86"/>
                      <a:pt x="262" y="133"/>
                      <a:pt x="249" y="154"/>
                    </a:cubicBezTo>
                    <a:cubicBezTo>
                      <a:pt x="237" y="176"/>
                      <a:pt x="174" y="164"/>
                      <a:pt x="109" y="127"/>
                    </a:cubicBezTo>
                    <a:cubicBezTo>
                      <a:pt x="43" y="90"/>
                      <a:pt x="0" y="43"/>
                      <a:pt x="12" y="21"/>
                    </a:cubicBezTo>
                    <a:cubicBezTo>
                      <a:pt x="24" y="0"/>
                      <a:pt x="87" y="12"/>
                      <a:pt x="153" y="49"/>
                    </a:cubicBez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35" name="Google Shape;235;p17"/>
              <p:cNvSpPr/>
              <p:nvPr/>
            </p:nvSpPr>
            <p:spPr>
              <a:xfrm>
                <a:off x="5644200" y="1490985"/>
                <a:ext cx="481972" cy="289364"/>
              </a:xfrm>
              <a:custGeom>
                <a:avLst/>
                <a:gdLst/>
                <a:ahLst/>
                <a:cxnLst/>
                <a:rect l="l" t="t" r="r" b="b"/>
                <a:pathLst>
                  <a:path w="231" h="139" extrusionOk="0">
                    <a:moveTo>
                      <a:pt x="195" y="139"/>
                    </a:moveTo>
                    <a:cubicBezTo>
                      <a:pt x="189" y="139"/>
                      <a:pt x="182" y="138"/>
                      <a:pt x="174" y="137"/>
                    </a:cubicBezTo>
                    <a:cubicBezTo>
                      <a:pt x="151" y="132"/>
                      <a:pt x="123" y="121"/>
                      <a:pt x="96" y="106"/>
                    </a:cubicBezTo>
                    <a:cubicBezTo>
                      <a:pt x="37" y="73"/>
                      <a:pt x="0" y="32"/>
                      <a:pt x="11" y="12"/>
                    </a:cubicBezTo>
                    <a:cubicBezTo>
                      <a:pt x="16" y="3"/>
                      <a:pt x="32" y="0"/>
                      <a:pt x="56" y="5"/>
                    </a:cubicBezTo>
                    <a:cubicBezTo>
                      <a:pt x="79" y="10"/>
                      <a:pt x="107" y="21"/>
                      <a:pt x="135" y="36"/>
                    </a:cubicBezTo>
                    <a:cubicBezTo>
                      <a:pt x="193" y="69"/>
                      <a:pt x="231" y="110"/>
                      <a:pt x="220" y="129"/>
                    </a:cubicBezTo>
                    <a:cubicBezTo>
                      <a:pt x="216" y="136"/>
                      <a:pt x="208" y="139"/>
                      <a:pt x="195" y="139"/>
                    </a:cubicBezTo>
                    <a:close/>
                    <a:moveTo>
                      <a:pt x="35" y="7"/>
                    </a:moveTo>
                    <a:cubicBezTo>
                      <a:pt x="25" y="7"/>
                      <a:pt x="18" y="10"/>
                      <a:pt x="15" y="15"/>
                    </a:cubicBezTo>
                    <a:cubicBezTo>
                      <a:pt x="7" y="29"/>
                      <a:pt x="38" y="68"/>
                      <a:pt x="98" y="101"/>
                    </a:cubicBezTo>
                    <a:cubicBezTo>
                      <a:pt x="125" y="116"/>
                      <a:pt x="153" y="127"/>
                      <a:pt x="175" y="132"/>
                    </a:cubicBezTo>
                    <a:cubicBezTo>
                      <a:pt x="197" y="136"/>
                      <a:pt x="211" y="134"/>
                      <a:pt x="215" y="127"/>
                    </a:cubicBezTo>
                    <a:cubicBezTo>
                      <a:pt x="224" y="112"/>
                      <a:pt x="192" y="74"/>
                      <a:pt x="132" y="41"/>
                    </a:cubicBezTo>
                    <a:cubicBezTo>
                      <a:pt x="105" y="25"/>
                      <a:pt x="78" y="14"/>
                      <a:pt x="55" y="10"/>
                    </a:cubicBezTo>
                    <a:cubicBezTo>
                      <a:pt x="48" y="8"/>
                      <a:pt x="41" y="7"/>
                      <a:pt x="35" y="7"/>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36" name="Google Shape;236;p17"/>
              <p:cNvSpPr/>
              <p:nvPr/>
            </p:nvSpPr>
            <p:spPr>
              <a:xfrm>
                <a:off x="5738307" y="1580697"/>
                <a:ext cx="277925" cy="175026"/>
              </a:xfrm>
              <a:custGeom>
                <a:avLst/>
                <a:gdLst/>
                <a:ahLst/>
                <a:cxnLst/>
                <a:rect l="l" t="t" r="r" b="b"/>
                <a:pathLst>
                  <a:path w="133" h="84" extrusionOk="0">
                    <a:moveTo>
                      <a:pt x="121" y="84"/>
                    </a:moveTo>
                    <a:cubicBezTo>
                      <a:pt x="0" y="13"/>
                      <a:pt x="0" y="13"/>
                      <a:pt x="0" y="13"/>
                    </a:cubicBezTo>
                    <a:cubicBezTo>
                      <a:pt x="6" y="3"/>
                      <a:pt x="6" y="3"/>
                      <a:pt x="6" y="3"/>
                    </a:cubicBezTo>
                    <a:cubicBezTo>
                      <a:pt x="8" y="0"/>
                      <a:pt x="12" y="0"/>
                      <a:pt x="18" y="1"/>
                    </a:cubicBezTo>
                    <a:cubicBezTo>
                      <a:pt x="25" y="3"/>
                      <a:pt x="33" y="7"/>
                      <a:pt x="43" y="12"/>
                    </a:cubicBezTo>
                    <a:cubicBezTo>
                      <a:pt x="57" y="21"/>
                      <a:pt x="66" y="28"/>
                      <a:pt x="68" y="34"/>
                    </a:cubicBezTo>
                    <a:cubicBezTo>
                      <a:pt x="73" y="34"/>
                      <a:pt x="77" y="35"/>
                      <a:pt x="81" y="37"/>
                    </a:cubicBezTo>
                    <a:cubicBezTo>
                      <a:pt x="86" y="39"/>
                      <a:pt x="93" y="43"/>
                      <a:pt x="105" y="50"/>
                    </a:cubicBezTo>
                    <a:cubicBezTo>
                      <a:pt x="119" y="57"/>
                      <a:pt x="128" y="62"/>
                      <a:pt x="133" y="64"/>
                    </a:cubicBezTo>
                    <a:cubicBezTo>
                      <a:pt x="128" y="72"/>
                      <a:pt x="128" y="72"/>
                      <a:pt x="128" y="72"/>
                    </a:cubicBezTo>
                    <a:cubicBezTo>
                      <a:pt x="122" y="69"/>
                      <a:pt x="115" y="65"/>
                      <a:pt x="107" y="60"/>
                    </a:cubicBezTo>
                    <a:cubicBezTo>
                      <a:pt x="100" y="56"/>
                      <a:pt x="100" y="56"/>
                      <a:pt x="100" y="56"/>
                    </a:cubicBezTo>
                    <a:cubicBezTo>
                      <a:pt x="91" y="51"/>
                      <a:pt x="91" y="51"/>
                      <a:pt x="91" y="51"/>
                    </a:cubicBezTo>
                    <a:cubicBezTo>
                      <a:pt x="77" y="42"/>
                      <a:pt x="69" y="39"/>
                      <a:pt x="68" y="42"/>
                    </a:cubicBezTo>
                    <a:cubicBezTo>
                      <a:pt x="67" y="43"/>
                      <a:pt x="67" y="43"/>
                      <a:pt x="67" y="43"/>
                    </a:cubicBezTo>
                    <a:cubicBezTo>
                      <a:pt x="125" y="77"/>
                      <a:pt x="125" y="77"/>
                      <a:pt x="125" y="77"/>
                    </a:cubicBezTo>
                    <a:lnTo>
                      <a:pt x="121" y="84"/>
                    </a:lnTo>
                    <a:close/>
                    <a:moveTo>
                      <a:pt x="57" y="37"/>
                    </a:moveTo>
                    <a:cubicBezTo>
                      <a:pt x="58" y="36"/>
                      <a:pt x="58" y="36"/>
                      <a:pt x="58" y="36"/>
                    </a:cubicBezTo>
                    <a:cubicBezTo>
                      <a:pt x="59" y="33"/>
                      <a:pt x="53" y="28"/>
                      <a:pt x="39" y="19"/>
                    </a:cubicBezTo>
                    <a:cubicBezTo>
                      <a:pt x="25" y="11"/>
                      <a:pt x="18" y="9"/>
                      <a:pt x="16" y="11"/>
                    </a:cubicBezTo>
                    <a:cubicBezTo>
                      <a:pt x="15" y="13"/>
                      <a:pt x="15" y="13"/>
                      <a:pt x="15" y="13"/>
                    </a:cubicBezTo>
                    <a:lnTo>
                      <a:pt x="57" y="37"/>
                    </a:ln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37" name="Google Shape;237;p17"/>
              <p:cNvSpPr/>
              <p:nvPr/>
            </p:nvSpPr>
            <p:spPr>
              <a:xfrm>
                <a:off x="5748861" y="1526166"/>
                <a:ext cx="313106" cy="185581"/>
              </a:xfrm>
              <a:custGeom>
                <a:avLst/>
                <a:gdLst/>
                <a:ahLst/>
                <a:cxnLst/>
                <a:rect l="l" t="t" r="r" b="b"/>
                <a:pathLst>
                  <a:path w="150" h="89" extrusionOk="0">
                    <a:moveTo>
                      <a:pt x="21" y="12"/>
                    </a:moveTo>
                    <a:cubicBezTo>
                      <a:pt x="55" y="31"/>
                      <a:pt x="55" y="31"/>
                      <a:pt x="55" y="31"/>
                    </a:cubicBezTo>
                    <a:cubicBezTo>
                      <a:pt x="56" y="32"/>
                      <a:pt x="56" y="32"/>
                      <a:pt x="56" y="32"/>
                    </a:cubicBezTo>
                    <a:cubicBezTo>
                      <a:pt x="64" y="32"/>
                      <a:pt x="64" y="32"/>
                      <a:pt x="64" y="32"/>
                    </a:cubicBezTo>
                    <a:cubicBezTo>
                      <a:pt x="73" y="33"/>
                      <a:pt x="87" y="38"/>
                      <a:pt x="104" y="48"/>
                    </a:cubicBezTo>
                    <a:cubicBezTo>
                      <a:pt x="115" y="55"/>
                      <a:pt x="124" y="61"/>
                      <a:pt x="130" y="67"/>
                    </a:cubicBezTo>
                    <a:cubicBezTo>
                      <a:pt x="136" y="72"/>
                      <a:pt x="138" y="76"/>
                      <a:pt x="137" y="79"/>
                    </a:cubicBezTo>
                    <a:cubicBezTo>
                      <a:pt x="137" y="79"/>
                      <a:pt x="137" y="79"/>
                      <a:pt x="137" y="79"/>
                    </a:cubicBezTo>
                    <a:cubicBezTo>
                      <a:pt x="150" y="87"/>
                      <a:pt x="150" y="87"/>
                      <a:pt x="150" y="87"/>
                    </a:cubicBezTo>
                    <a:cubicBezTo>
                      <a:pt x="150" y="89"/>
                      <a:pt x="150" y="89"/>
                      <a:pt x="150" y="89"/>
                    </a:cubicBezTo>
                    <a:cubicBezTo>
                      <a:pt x="136" y="81"/>
                      <a:pt x="136" y="81"/>
                      <a:pt x="136" y="81"/>
                    </a:cubicBezTo>
                    <a:cubicBezTo>
                      <a:pt x="130" y="84"/>
                      <a:pt x="118" y="80"/>
                      <a:pt x="99" y="69"/>
                    </a:cubicBezTo>
                    <a:cubicBezTo>
                      <a:pt x="97" y="68"/>
                      <a:pt x="94" y="66"/>
                      <a:pt x="90" y="64"/>
                    </a:cubicBezTo>
                    <a:cubicBezTo>
                      <a:pt x="88" y="58"/>
                      <a:pt x="88" y="58"/>
                      <a:pt x="88" y="58"/>
                    </a:cubicBezTo>
                    <a:cubicBezTo>
                      <a:pt x="93" y="62"/>
                      <a:pt x="98" y="64"/>
                      <a:pt x="101" y="67"/>
                    </a:cubicBezTo>
                    <a:cubicBezTo>
                      <a:pt x="115" y="75"/>
                      <a:pt x="123" y="77"/>
                      <a:pt x="126" y="75"/>
                    </a:cubicBezTo>
                    <a:cubicBezTo>
                      <a:pt x="89" y="53"/>
                      <a:pt x="89" y="53"/>
                      <a:pt x="89" y="53"/>
                    </a:cubicBezTo>
                    <a:cubicBezTo>
                      <a:pt x="78" y="53"/>
                      <a:pt x="63" y="48"/>
                      <a:pt x="44" y="37"/>
                    </a:cubicBezTo>
                    <a:cubicBezTo>
                      <a:pt x="21" y="24"/>
                      <a:pt x="10" y="14"/>
                      <a:pt x="11" y="8"/>
                    </a:cubicBezTo>
                    <a:cubicBezTo>
                      <a:pt x="0" y="1"/>
                      <a:pt x="0" y="1"/>
                      <a:pt x="0" y="1"/>
                    </a:cubicBezTo>
                    <a:cubicBezTo>
                      <a:pt x="1" y="0"/>
                      <a:pt x="1" y="0"/>
                      <a:pt x="1" y="0"/>
                    </a:cubicBezTo>
                    <a:cubicBezTo>
                      <a:pt x="11" y="6"/>
                      <a:pt x="11" y="6"/>
                      <a:pt x="11" y="6"/>
                    </a:cubicBezTo>
                    <a:cubicBezTo>
                      <a:pt x="14" y="1"/>
                      <a:pt x="28" y="5"/>
                      <a:pt x="52" y="19"/>
                    </a:cubicBezTo>
                    <a:cubicBezTo>
                      <a:pt x="53" y="24"/>
                      <a:pt x="53" y="24"/>
                      <a:pt x="53" y="24"/>
                    </a:cubicBezTo>
                    <a:cubicBezTo>
                      <a:pt x="50" y="23"/>
                      <a:pt x="48" y="21"/>
                      <a:pt x="45" y="19"/>
                    </a:cubicBezTo>
                    <a:cubicBezTo>
                      <a:pt x="32" y="12"/>
                      <a:pt x="24" y="9"/>
                      <a:pt x="21" y="12"/>
                    </a:cubicBezTo>
                    <a:close/>
                    <a:moveTo>
                      <a:pt x="21" y="14"/>
                    </a:moveTo>
                    <a:cubicBezTo>
                      <a:pt x="21" y="14"/>
                      <a:pt x="21" y="14"/>
                      <a:pt x="21" y="14"/>
                    </a:cubicBezTo>
                    <a:cubicBezTo>
                      <a:pt x="20" y="16"/>
                      <a:pt x="24" y="19"/>
                      <a:pt x="33" y="25"/>
                    </a:cubicBezTo>
                    <a:cubicBezTo>
                      <a:pt x="40" y="29"/>
                      <a:pt x="46" y="31"/>
                      <a:pt x="51" y="31"/>
                    </a:cubicBezTo>
                    <a:lnTo>
                      <a:pt x="21" y="14"/>
                    </a:lnTo>
                    <a:close/>
                    <a:moveTo>
                      <a:pt x="127" y="74"/>
                    </a:moveTo>
                    <a:cubicBezTo>
                      <a:pt x="127" y="71"/>
                      <a:pt x="122" y="66"/>
                      <a:pt x="112" y="61"/>
                    </a:cubicBezTo>
                    <a:cubicBezTo>
                      <a:pt x="104" y="56"/>
                      <a:pt x="98" y="54"/>
                      <a:pt x="92" y="53"/>
                    </a:cubicBezTo>
                    <a:lnTo>
                      <a:pt x="127" y="74"/>
                    </a:ln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grpSp>
        <p:nvGrpSpPr>
          <p:cNvPr id="238" name="Google Shape;238;p17"/>
          <p:cNvGrpSpPr/>
          <p:nvPr/>
        </p:nvGrpSpPr>
        <p:grpSpPr>
          <a:xfrm>
            <a:off x="-1302288" y="-1734146"/>
            <a:ext cx="12005105" cy="9381714"/>
            <a:chOff x="-1302288" y="-1734146"/>
            <a:chExt cx="12005105" cy="9381714"/>
          </a:xfrm>
        </p:grpSpPr>
        <p:sp>
          <p:nvSpPr>
            <p:cNvPr id="239" name="Google Shape;239;p17"/>
            <p:cNvSpPr/>
            <p:nvPr/>
          </p:nvSpPr>
          <p:spPr>
            <a:xfrm rot="-1951108">
              <a:off x="7669244" y="4531022"/>
              <a:ext cx="2519677" cy="2646776"/>
            </a:xfrm>
            <a:custGeom>
              <a:avLst/>
              <a:gdLst/>
              <a:ahLst/>
              <a:cxnLst/>
              <a:rect l="l" t="t" r="r" b="b"/>
              <a:pathLst>
                <a:path w="76364" h="80216" extrusionOk="0">
                  <a:moveTo>
                    <a:pt x="35184" y="48"/>
                  </a:moveTo>
                  <a:cubicBezTo>
                    <a:pt x="40963" y="239"/>
                    <a:pt x="48202" y="3922"/>
                    <a:pt x="53472" y="6906"/>
                  </a:cubicBezTo>
                  <a:cubicBezTo>
                    <a:pt x="58743" y="9891"/>
                    <a:pt x="63378" y="14018"/>
                    <a:pt x="66807" y="17955"/>
                  </a:cubicBezTo>
                  <a:cubicBezTo>
                    <a:pt x="70236" y="21892"/>
                    <a:pt x="72459" y="25893"/>
                    <a:pt x="74046" y="30528"/>
                  </a:cubicBezTo>
                  <a:cubicBezTo>
                    <a:pt x="75634" y="35164"/>
                    <a:pt x="76396" y="40371"/>
                    <a:pt x="76332" y="45768"/>
                  </a:cubicBezTo>
                  <a:cubicBezTo>
                    <a:pt x="76269" y="51166"/>
                    <a:pt x="75380" y="58341"/>
                    <a:pt x="73665" y="62913"/>
                  </a:cubicBezTo>
                  <a:cubicBezTo>
                    <a:pt x="71951" y="67485"/>
                    <a:pt x="68903" y="70660"/>
                    <a:pt x="66045" y="73200"/>
                  </a:cubicBezTo>
                  <a:cubicBezTo>
                    <a:pt x="63188" y="75740"/>
                    <a:pt x="60521" y="77010"/>
                    <a:pt x="56520" y="78153"/>
                  </a:cubicBezTo>
                  <a:cubicBezTo>
                    <a:pt x="52520" y="79296"/>
                    <a:pt x="48075" y="80376"/>
                    <a:pt x="42042" y="80058"/>
                  </a:cubicBezTo>
                  <a:cubicBezTo>
                    <a:pt x="36010" y="79741"/>
                    <a:pt x="26231" y="79423"/>
                    <a:pt x="20325" y="76248"/>
                  </a:cubicBezTo>
                  <a:cubicBezTo>
                    <a:pt x="14420" y="73073"/>
                    <a:pt x="9911" y="69581"/>
                    <a:pt x="6609" y="61008"/>
                  </a:cubicBezTo>
                  <a:cubicBezTo>
                    <a:pt x="3307" y="52436"/>
                    <a:pt x="-1519" y="34021"/>
                    <a:pt x="513" y="24813"/>
                  </a:cubicBezTo>
                  <a:cubicBezTo>
                    <a:pt x="2545" y="15606"/>
                    <a:pt x="13023" y="9891"/>
                    <a:pt x="18801" y="5763"/>
                  </a:cubicBezTo>
                  <a:cubicBezTo>
                    <a:pt x="24580" y="1636"/>
                    <a:pt x="29406" y="-142"/>
                    <a:pt x="35184" y="48"/>
                  </a:cubicBezTo>
                  <a:close/>
                </a:path>
              </a:pathLst>
            </a:custGeom>
            <a:solidFill>
              <a:srgbClr val="D85A2E">
                <a:alpha val="9500"/>
              </a:srgbClr>
            </a:solidFill>
            <a:ln>
              <a:noFill/>
            </a:ln>
          </p:spPr>
        </p:sp>
        <p:sp>
          <p:nvSpPr>
            <p:cNvPr id="240" name="Google Shape;240;p17"/>
            <p:cNvSpPr/>
            <p:nvPr/>
          </p:nvSpPr>
          <p:spPr>
            <a:xfrm rot="-717078">
              <a:off x="-1189622" y="-1133198"/>
              <a:ext cx="5983480" cy="1714458"/>
            </a:xfrm>
            <a:custGeom>
              <a:avLst/>
              <a:gdLst/>
              <a:ahLst/>
              <a:cxnLst/>
              <a:rect l="l" t="t" r="r" b="b"/>
              <a:pathLst>
                <a:path w="188164" h="53915" extrusionOk="0">
                  <a:moveTo>
                    <a:pt x="13754" y="7700"/>
                  </a:moveTo>
                  <a:cubicBezTo>
                    <a:pt x="8103" y="11066"/>
                    <a:pt x="3277" y="17479"/>
                    <a:pt x="1181" y="21416"/>
                  </a:cubicBezTo>
                  <a:cubicBezTo>
                    <a:pt x="-914" y="25353"/>
                    <a:pt x="229" y="27830"/>
                    <a:pt x="1181" y="31322"/>
                  </a:cubicBezTo>
                  <a:cubicBezTo>
                    <a:pt x="2134" y="34815"/>
                    <a:pt x="3912" y="39196"/>
                    <a:pt x="6896" y="42371"/>
                  </a:cubicBezTo>
                  <a:cubicBezTo>
                    <a:pt x="9881" y="45546"/>
                    <a:pt x="14453" y="48531"/>
                    <a:pt x="19088" y="50372"/>
                  </a:cubicBezTo>
                  <a:cubicBezTo>
                    <a:pt x="23724" y="52214"/>
                    <a:pt x="28677" y="52849"/>
                    <a:pt x="34709" y="53420"/>
                  </a:cubicBezTo>
                  <a:cubicBezTo>
                    <a:pt x="40742" y="53992"/>
                    <a:pt x="49124" y="53992"/>
                    <a:pt x="55283" y="53801"/>
                  </a:cubicBezTo>
                  <a:cubicBezTo>
                    <a:pt x="61443" y="53611"/>
                    <a:pt x="64173" y="53674"/>
                    <a:pt x="71666" y="52277"/>
                  </a:cubicBezTo>
                  <a:cubicBezTo>
                    <a:pt x="79159" y="50880"/>
                    <a:pt x="92748" y="46372"/>
                    <a:pt x="100241" y="45419"/>
                  </a:cubicBezTo>
                  <a:cubicBezTo>
                    <a:pt x="107734" y="44467"/>
                    <a:pt x="111671" y="45800"/>
                    <a:pt x="116624" y="46562"/>
                  </a:cubicBezTo>
                  <a:cubicBezTo>
                    <a:pt x="121577" y="47324"/>
                    <a:pt x="125832" y="49039"/>
                    <a:pt x="129959" y="49991"/>
                  </a:cubicBezTo>
                  <a:cubicBezTo>
                    <a:pt x="134087" y="50944"/>
                    <a:pt x="137262" y="51833"/>
                    <a:pt x="141389" y="52277"/>
                  </a:cubicBezTo>
                  <a:cubicBezTo>
                    <a:pt x="145517" y="52722"/>
                    <a:pt x="149644" y="53166"/>
                    <a:pt x="154724" y="52658"/>
                  </a:cubicBezTo>
                  <a:cubicBezTo>
                    <a:pt x="159804" y="52150"/>
                    <a:pt x="167043" y="51261"/>
                    <a:pt x="171869" y="49229"/>
                  </a:cubicBezTo>
                  <a:cubicBezTo>
                    <a:pt x="176695" y="47197"/>
                    <a:pt x="181013" y="44467"/>
                    <a:pt x="183680" y="40466"/>
                  </a:cubicBezTo>
                  <a:cubicBezTo>
                    <a:pt x="186347" y="36466"/>
                    <a:pt x="189078" y="30560"/>
                    <a:pt x="187871" y="25226"/>
                  </a:cubicBezTo>
                  <a:cubicBezTo>
                    <a:pt x="186665" y="19892"/>
                    <a:pt x="183236" y="12272"/>
                    <a:pt x="176441" y="8462"/>
                  </a:cubicBezTo>
                  <a:cubicBezTo>
                    <a:pt x="169647" y="4652"/>
                    <a:pt x="163932" y="3763"/>
                    <a:pt x="147104" y="2366"/>
                  </a:cubicBezTo>
                  <a:cubicBezTo>
                    <a:pt x="130277" y="969"/>
                    <a:pt x="94145" y="271"/>
                    <a:pt x="75476" y="80"/>
                  </a:cubicBezTo>
                  <a:cubicBezTo>
                    <a:pt x="56807" y="-110"/>
                    <a:pt x="45377" y="-47"/>
                    <a:pt x="35090" y="1223"/>
                  </a:cubicBezTo>
                  <a:cubicBezTo>
                    <a:pt x="24803" y="2493"/>
                    <a:pt x="19406" y="4335"/>
                    <a:pt x="13754" y="7700"/>
                  </a:cubicBezTo>
                  <a:close/>
                </a:path>
              </a:pathLst>
            </a:custGeom>
            <a:solidFill>
              <a:srgbClr val="D85A2E">
                <a:alpha val="9500"/>
              </a:srgbClr>
            </a:solidFill>
            <a:ln>
              <a:noFill/>
            </a:ln>
          </p:spPr>
        </p:sp>
      </p:grpSp>
      <p:cxnSp>
        <p:nvCxnSpPr>
          <p:cNvPr id="241" name="Google Shape;241;p17"/>
          <p:cNvCxnSpPr/>
          <p:nvPr/>
        </p:nvCxnSpPr>
        <p:spPr>
          <a:xfrm flipH="1">
            <a:off x="8519888" y="4702175"/>
            <a:ext cx="818400" cy="219300"/>
          </a:xfrm>
          <a:prstGeom prst="bentConnector3">
            <a:avLst>
              <a:gd name="adj1" fmla="val 50000"/>
            </a:avLst>
          </a:prstGeom>
          <a:solidFill>
            <a:schemeClr val="lt2"/>
          </a:solidFill>
          <a:ln w="28575" cap="flat" cmpd="sng">
            <a:solidFill>
              <a:schemeClr val="dk2"/>
            </a:solidFill>
            <a:prstDash val="solid"/>
            <a:round/>
            <a:headEnd type="none" w="med" len="med"/>
            <a:tailEnd type="triangle" w="med" len="med"/>
          </a:ln>
        </p:spPr>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accent2">
            <a:lumMod val="20000"/>
            <a:lumOff val="80000"/>
          </a:schemeClr>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3225" y="445025"/>
            <a:ext cx="7717500" cy="5727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Clr>
                <a:schemeClr val="dk1"/>
              </a:buClr>
              <a:buSzPts val="3000"/>
              <a:buFont typeface="Outfit Medium"/>
              <a:buNone/>
              <a:defRPr sz="3000">
                <a:solidFill>
                  <a:schemeClr val="dk1"/>
                </a:solidFill>
                <a:latin typeface="Outfit Medium"/>
                <a:ea typeface="Outfit Medium"/>
                <a:cs typeface="Outfit Medium"/>
                <a:sym typeface="Outfit Medium"/>
              </a:defRPr>
            </a:lvl1pPr>
            <a:lvl2pPr lvl="1" algn="ctr" rtl="0">
              <a:spcBef>
                <a:spcPts val="0"/>
              </a:spcBef>
              <a:spcAft>
                <a:spcPts val="0"/>
              </a:spcAft>
              <a:buClr>
                <a:schemeClr val="dk1"/>
              </a:buClr>
              <a:buSzPts val="3000"/>
              <a:buFont typeface="Outfit Medium"/>
              <a:buNone/>
              <a:defRPr sz="3000">
                <a:solidFill>
                  <a:schemeClr val="dk1"/>
                </a:solidFill>
                <a:latin typeface="Outfit Medium"/>
                <a:ea typeface="Outfit Medium"/>
                <a:cs typeface="Outfit Medium"/>
                <a:sym typeface="Outfit Medium"/>
              </a:defRPr>
            </a:lvl2pPr>
            <a:lvl3pPr lvl="2" algn="ctr" rtl="0">
              <a:spcBef>
                <a:spcPts val="0"/>
              </a:spcBef>
              <a:spcAft>
                <a:spcPts val="0"/>
              </a:spcAft>
              <a:buClr>
                <a:schemeClr val="dk1"/>
              </a:buClr>
              <a:buSzPts val="3000"/>
              <a:buFont typeface="Outfit Medium"/>
              <a:buNone/>
              <a:defRPr sz="3000">
                <a:solidFill>
                  <a:schemeClr val="dk1"/>
                </a:solidFill>
                <a:latin typeface="Outfit Medium"/>
                <a:ea typeface="Outfit Medium"/>
                <a:cs typeface="Outfit Medium"/>
                <a:sym typeface="Outfit Medium"/>
              </a:defRPr>
            </a:lvl3pPr>
            <a:lvl4pPr lvl="3" algn="ctr" rtl="0">
              <a:spcBef>
                <a:spcPts val="0"/>
              </a:spcBef>
              <a:spcAft>
                <a:spcPts val="0"/>
              </a:spcAft>
              <a:buClr>
                <a:schemeClr val="dk1"/>
              </a:buClr>
              <a:buSzPts val="3000"/>
              <a:buFont typeface="Outfit Medium"/>
              <a:buNone/>
              <a:defRPr sz="3000">
                <a:solidFill>
                  <a:schemeClr val="dk1"/>
                </a:solidFill>
                <a:latin typeface="Outfit Medium"/>
                <a:ea typeface="Outfit Medium"/>
                <a:cs typeface="Outfit Medium"/>
                <a:sym typeface="Outfit Medium"/>
              </a:defRPr>
            </a:lvl4pPr>
            <a:lvl5pPr lvl="4" algn="ctr" rtl="0">
              <a:spcBef>
                <a:spcPts val="0"/>
              </a:spcBef>
              <a:spcAft>
                <a:spcPts val="0"/>
              </a:spcAft>
              <a:buClr>
                <a:schemeClr val="dk1"/>
              </a:buClr>
              <a:buSzPts val="3000"/>
              <a:buFont typeface="Outfit Medium"/>
              <a:buNone/>
              <a:defRPr sz="3000">
                <a:solidFill>
                  <a:schemeClr val="dk1"/>
                </a:solidFill>
                <a:latin typeface="Outfit Medium"/>
                <a:ea typeface="Outfit Medium"/>
                <a:cs typeface="Outfit Medium"/>
                <a:sym typeface="Outfit Medium"/>
              </a:defRPr>
            </a:lvl5pPr>
            <a:lvl6pPr lvl="5" algn="ctr" rtl="0">
              <a:spcBef>
                <a:spcPts val="0"/>
              </a:spcBef>
              <a:spcAft>
                <a:spcPts val="0"/>
              </a:spcAft>
              <a:buClr>
                <a:schemeClr val="dk1"/>
              </a:buClr>
              <a:buSzPts val="3000"/>
              <a:buFont typeface="Outfit Medium"/>
              <a:buNone/>
              <a:defRPr sz="3000">
                <a:solidFill>
                  <a:schemeClr val="dk1"/>
                </a:solidFill>
                <a:latin typeface="Outfit Medium"/>
                <a:ea typeface="Outfit Medium"/>
                <a:cs typeface="Outfit Medium"/>
                <a:sym typeface="Outfit Medium"/>
              </a:defRPr>
            </a:lvl6pPr>
            <a:lvl7pPr lvl="6" algn="ctr" rtl="0">
              <a:spcBef>
                <a:spcPts val="0"/>
              </a:spcBef>
              <a:spcAft>
                <a:spcPts val="0"/>
              </a:spcAft>
              <a:buClr>
                <a:schemeClr val="dk1"/>
              </a:buClr>
              <a:buSzPts val="3000"/>
              <a:buFont typeface="Outfit Medium"/>
              <a:buNone/>
              <a:defRPr sz="3000">
                <a:solidFill>
                  <a:schemeClr val="dk1"/>
                </a:solidFill>
                <a:latin typeface="Outfit Medium"/>
                <a:ea typeface="Outfit Medium"/>
                <a:cs typeface="Outfit Medium"/>
                <a:sym typeface="Outfit Medium"/>
              </a:defRPr>
            </a:lvl7pPr>
            <a:lvl8pPr lvl="7" algn="ctr" rtl="0">
              <a:spcBef>
                <a:spcPts val="0"/>
              </a:spcBef>
              <a:spcAft>
                <a:spcPts val="0"/>
              </a:spcAft>
              <a:buClr>
                <a:schemeClr val="dk1"/>
              </a:buClr>
              <a:buSzPts val="3000"/>
              <a:buFont typeface="Outfit Medium"/>
              <a:buNone/>
              <a:defRPr sz="3000">
                <a:solidFill>
                  <a:schemeClr val="dk1"/>
                </a:solidFill>
                <a:latin typeface="Outfit Medium"/>
                <a:ea typeface="Outfit Medium"/>
                <a:cs typeface="Outfit Medium"/>
                <a:sym typeface="Outfit Medium"/>
              </a:defRPr>
            </a:lvl8pPr>
            <a:lvl9pPr lvl="8" algn="ctr" rtl="0">
              <a:spcBef>
                <a:spcPts val="0"/>
              </a:spcBef>
              <a:spcAft>
                <a:spcPts val="0"/>
              </a:spcAft>
              <a:buClr>
                <a:schemeClr val="dk1"/>
              </a:buClr>
              <a:buSzPts val="3000"/>
              <a:buFont typeface="Outfit Medium"/>
              <a:buNone/>
              <a:defRPr sz="3000">
                <a:solidFill>
                  <a:schemeClr val="dk1"/>
                </a:solidFill>
                <a:latin typeface="Outfit Medium"/>
                <a:ea typeface="Outfit Medium"/>
                <a:cs typeface="Outfit Medium"/>
                <a:sym typeface="Outfit Medium"/>
              </a:defRPr>
            </a:lvl9pPr>
          </a:lstStyle>
          <a:p>
            <a:endParaRPr/>
          </a:p>
        </p:txBody>
      </p:sp>
      <p:sp>
        <p:nvSpPr>
          <p:cNvPr id="7" name="Google Shape;7;p1"/>
          <p:cNvSpPr txBox="1">
            <a:spLocks noGrp="1"/>
          </p:cNvSpPr>
          <p:nvPr>
            <p:ph type="body" idx="1"/>
          </p:nvPr>
        </p:nvSpPr>
        <p:spPr>
          <a:xfrm>
            <a:off x="713400" y="1152475"/>
            <a:ext cx="7717500" cy="3416400"/>
          </a:xfrm>
          <a:prstGeom prst="rect">
            <a:avLst/>
          </a:prstGeom>
          <a:noFill/>
          <a:ln>
            <a:noFill/>
          </a:ln>
        </p:spPr>
        <p:txBody>
          <a:bodyPr spcFirstLastPara="1" wrap="square" lIns="91425" tIns="91425" rIns="91425" bIns="91425" anchor="t" anchorCtr="0">
            <a:noAutofit/>
          </a:bodyPr>
          <a:lstStyle>
            <a:lvl1pPr marL="457200" lvl="0" indent="-317500">
              <a:lnSpc>
                <a:spcPct val="115000"/>
              </a:lnSpc>
              <a:spcBef>
                <a:spcPts val="0"/>
              </a:spcBef>
              <a:spcAft>
                <a:spcPts val="0"/>
              </a:spcAft>
              <a:buClr>
                <a:schemeClr val="dk1"/>
              </a:buClr>
              <a:buSzPts val="1400"/>
              <a:buFont typeface="Outfit Light"/>
              <a:buChar char="●"/>
              <a:defRPr>
                <a:solidFill>
                  <a:schemeClr val="dk1"/>
                </a:solidFill>
                <a:latin typeface="Outfit Light"/>
                <a:ea typeface="Outfit Light"/>
                <a:cs typeface="Outfit Light"/>
                <a:sym typeface="Outfit Light"/>
              </a:defRPr>
            </a:lvl1pPr>
            <a:lvl2pPr marL="914400" lvl="1" indent="-317500">
              <a:lnSpc>
                <a:spcPct val="115000"/>
              </a:lnSpc>
              <a:spcBef>
                <a:spcPts val="0"/>
              </a:spcBef>
              <a:spcAft>
                <a:spcPts val="0"/>
              </a:spcAft>
              <a:buClr>
                <a:schemeClr val="dk1"/>
              </a:buClr>
              <a:buSzPts val="1400"/>
              <a:buFont typeface="Outfit Light"/>
              <a:buChar char="○"/>
              <a:defRPr>
                <a:solidFill>
                  <a:schemeClr val="dk1"/>
                </a:solidFill>
                <a:latin typeface="Outfit Light"/>
                <a:ea typeface="Outfit Light"/>
                <a:cs typeface="Outfit Light"/>
                <a:sym typeface="Outfit Light"/>
              </a:defRPr>
            </a:lvl2pPr>
            <a:lvl3pPr marL="1371600" lvl="2" indent="-317500">
              <a:lnSpc>
                <a:spcPct val="115000"/>
              </a:lnSpc>
              <a:spcBef>
                <a:spcPts val="0"/>
              </a:spcBef>
              <a:spcAft>
                <a:spcPts val="0"/>
              </a:spcAft>
              <a:buClr>
                <a:schemeClr val="dk1"/>
              </a:buClr>
              <a:buSzPts val="1400"/>
              <a:buFont typeface="Outfit Light"/>
              <a:buChar char="■"/>
              <a:defRPr>
                <a:solidFill>
                  <a:schemeClr val="dk1"/>
                </a:solidFill>
                <a:latin typeface="Outfit Light"/>
                <a:ea typeface="Outfit Light"/>
                <a:cs typeface="Outfit Light"/>
                <a:sym typeface="Outfit Light"/>
              </a:defRPr>
            </a:lvl3pPr>
            <a:lvl4pPr marL="1828800" lvl="3" indent="-317500">
              <a:lnSpc>
                <a:spcPct val="115000"/>
              </a:lnSpc>
              <a:spcBef>
                <a:spcPts val="0"/>
              </a:spcBef>
              <a:spcAft>
                <a:spcPts val="0"/>
              </a:spcAft>
              <a:buClr>
                <a:schemeClr val="dk1"/>
              </a:buClr>
              <a:buSzPts val="1400"/>
              <a:buFont typeface="Outfit Light"/>
              <a:buChar char="●"/>
              <a:defRPr>
                <a:solidFill>
                  <a:schemeClr val="dk1"/>
                </a:solidFill>
                <a:latin typeface="Outfit Light"/>
                <a:ea typeface="Outfit Light"/>
                <a:cs typeface="Outfit Light"/>
                <a:sym typeface="Outfit Light"/>
              </a:defRPr>
            </a:lvl4pPr>
            <a:lvl5pPr marL="2286000" lvl="4" indent="-317500">
              <a:lnSpc>
                <a:spcPct val="115000"/>
              </a:lnSpc>
              <a:spcBef>
                <a:spcPts val="0"/>
              </a:spcBef>
              <a:spcAft>
                <a:spcPts val="0"/>
              </a:spcAft>
              <a:buClr>
                <a:schemeClr val="dk1"/>
              </a:buClr>
              <a:buSzPts val="1400"/>
              <a:buFont typeface="Outfit Light"/>
              <a:buChar char="○"/>
              <a:defRPr>
                <a:solidFill>
                  <a:schemeClr val="dk1"/>
                </a:solidFill>
                <a:latin typeface="Outfit Light"/>
                <a:ea typeface="Outfit Light"/>
                <a:cs typeface="Outfit Light"/>
                <a:sym typeface="Outfit Light"/>
              </a:defRPr>
            </a:lvl5pPr>
            <a:lvl6pPr marL="2743200" lvl="5" indent="-317500">
              <a:lnSpc>
                <a:spcPct val="115000"/>
              </a:lnSpc>
              <a:spcBef>
                <a:spcPts val="0"/>
              </a:spcBef>
              <a:spcAft>
                <a:spcPts val="0"/>
              </a:spcAft>
              <a:buClr>
                <a:schemeClr val="dk1"/>
              </a:buClr>
              <a:buSzPts val="1400"/>
              <a:buFont typeface="Outfit Light"/>
              <a:buChar char="■"/>
              <a:defRPr>
                <a:solidFill>
                  <a:schemeClr val="dk1"/>
                </a:solidFill>
                <a:latin typeface="Outfit Light"/>
                <a:ea typeface="Outfit Light"/>
                <a:cs typeface="Outfit Light"/>
                <a:sym typeface="Outfit Light"/>
              </a:defRPr>
            </a:lvl6pPr>
            <a:lvl7pPr marL="3200400" lvl="6" indent="-317500">
              <a:lnSpc>
                <a:spcPct val="115000"/>
              </a:lnSpc>
              <a:spcBef>
                <a:spcPts val="0"/>
              </a:spcBef>
              <a:spcAft>
                <a:spcPts val="0"/>
              </a:spcAft>
              <a:buClr>
                <a:schemeClr val="dk1"/>
              </a:buClr>
              <a:buSzPts val="1400"/>
              <a:buFont typeface="Outfit Light"/>
              <a:buChar char="●"/>
              <a:defRPr>
                <a:solidFill>
                  <a:schemeClr val="dk1"/>
                </a:solidFill>
                <a:latin typeface="Outfit Light"/>
                <a:ea typeface="Outfit Light"/>
                <a:cs typeface="Outfit Light"/>
                <a:sym typeface="Outfit Light"/>
              </a:defRPr>
            </a:lvl7pPr>
            <a:lvl8pPr marL="3657600" lvl="7" indent="-317500">
              <a:lnSpc>
                <a:spcPct val="115000"/>
              </a:lnSpc>
              <a:spcBef>
                <a:spcPts val="0"/>
              </a:spcBef>
              <a:spcAft>
                <a:spcPts val="0"/>
              </a:spcAft>
              <a:buClr>
                <a:schemeClr val="dk1"/>
              </a:buClr>
              <a:buSzPts val="1400"/>
              <a:buFont typeface="Outfit Light"/>
              <a:buChar char="○"/>
              <a:defRPr>
                <a:solidFill>
                  <a:schemeClr val="dk1"/>
                </a:solidFill>
                <a:latin typeface="Outfit Light"/>
                <a:ea typeface="Outfit Light"/>
                <a:cs typeface="Outfit Light"/>
                <a:sym typeface="Outfit Light"/>
              </a:defRPr>
            </a:lvl8pPr>
            <a:lvl9pPr marL="4114800" lvl="8" indent="-317500">
              <a:lnSpc>
                <a:spcPct val="115000"/>
              </a:lnSpc>
              <a:spcBef>
                <a:spcPts val="0"/>
              </a:spcBef>
              <a:spcAft>
                <a:spcPts val="0"/>
              </a:spcAft>
              <a:buClr>
                <a:schemeClr val="dk1"/>
              </a:buClr>
              <a:buSzPts val="1400"/>
              <a:buFont typeface="Outfit Light"/>
              <a:buChar char="■"/>
              <a:defRPr>
                <a:solidFill>
                  <a:schemeClr val="dk1"/>
                </a:solidFill>
                <a:latin typeface="Outfit Light"/>
                <a:ea typeface="Outfit Light"/>
                <a:cs typeface="Outfit Light"/>
                <a:sym typeface="Outfit Light"/>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5" r:id="rId3"/>
    <p:sldLayoutId id="2147483658" r:id="rId4"/>
    <p:sldLayoutId id="2147483659" r:id="rId5"/>
    <p:sldLayoutId id="2147483660" r:id="rId6"/>
    <p:sldLayoutId id="2147483661" r:id="rId7"/>
    <p:sldLayoutId id="2147483662" r:id="rId8"/>
    <p:sldLayoutId id="2147483663" r:id="rId9"/>
    <p:sldLayoutId id="2147483668" r:id="rId10"/>
    <p:sldLayoutId id="2147483672" r:id="rId11"/>
    <p:sldLayoutId id="2147483674" r:id="rId12"/>
    <p:sldLayoutId id="2147483675" r:id="rId13"/>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7.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85"/>
        <p:cNvGrpSpPr/>
        <p:nvPr/>
      </p:nvGrpSpPr>
      <p:grpSpPr>
        <a:xfrm>
          <a:off x="0" y="0"/>
          <a:ext cx="0" cy="0"/>
          <a:chOff x="0" y="0"/>
          <a:chExt cx="0" cy="0"/>
        </a:xfrm>
      </p:grpSpPr>
      <p:grpSp>
        <p:nvGrpSpPr>
          <p:cNvPr id="486" name="Google Shape;486;p33"/>
          <p:cNvGrpSpPr/>
          <p:nvPr/>
        </p:nvGrpSpPr>
        <p:grpSpPr>
          <a:xfrm>
            <a:off x="5513219" y="1666200"/>
            <a:ext cx="3235200" cy="3175795"/>
            <a:chOff x="5975274" y="1807375"/>
            <a:chExt cx="3235200" cy="3175795"/>
          </a:xfrm>
        </p:grpSpPr>
        <p:sp>
          <p:nvSpPr>
            <p:cNvPr id="487" name="Google Shape;487;p33"/>
            <p:cNvSpPr/>
            <p:nvPr/>
          </p:nvSpPr>
          <p:spPr>
            <a:xfrm>
              <a:off x="5975274" y="4560470"/>
              <a:ext cx="3235200" cy="422700"/>
            </a:xfrm>
            <a:prstGeom prst="ellipse">
              <a:avLst/>
            </a:pr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488" name="Google Shape;488;p33"/>
            <p:cNvGrpSpPr/>
            <p:nvPr/>
          </p:nvGrpSpPr>
          <p:grpSpPr>
            <a:xfrm>
              <a:off x="8247922" y="4580588"/>
              <a:ext cx="621703" cy="179712"/>
              <a:chOff x="8247922" y="4580588"/>
              <a:chExt cx="621703" cy="179712"/>
            </a:xfrm>
          </p:grpSpPr>
          <p:sp>
            <p:nvSpPr>
              <p:cNvPr id="489" name="Google Shape;489;p33"/>
              <p:cNvSpPr/>
              <p:nvPr/>
            </p:nvSpPr>
            <p:spPr>
              <a:xfrm>
                <a:off x="8247922" y="4580588"/>
                <a:ext cx="531697" cy="140109"/>
              </a:xfrm>
              <a:custGeom>
                <a:avLst/>
                <a:gdLst/>
                <a:ahLst/>
                <a:cxnLst/>
                <a:rect l="l" t="t" r="r" b="b"/>
                <a:pathLst>
                  <a:path w="740" h="195" extrusionOk="0">
                    <a:moveTo>
                      <a:pt x="740" y="195"/>
                    </a:moveTo>
                    <a:lnTo>
                      <a:pt x="363" y="195"/>
                    </a:lnTo>
                    <a:lnTo>
                      <a:pt x="270" y="31"/>
                    </a:lnTo>
                    <a:lnTo>
                      <a:pt x="0" y="31"/>
                    </a:lnTo>
                    <a:lnTo>
                      <a:pt x="0" y="0"/>
                    </a:lnTo>
                    <a:lnTo>
                      <a:pt x="287" y="0"/>
                    </a:lnTo>
                    <a:lnTo>
                      <a:pt x="382" y="166"/>
                    </a:lnTo>
                    <a:lnTo>
                      <a:pt x="740" y="166"/>
                    </a:lnTo>
                    <a:lnTo>
                      <a:pt x="740" y="195"/>
                    </a:lnTo>
                    <a:close/>
                  </a:path>
                </a:pathLst>
              </a:custGeom>
              <a:solidFill>
                <a:schemeClr val="dk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90" name="Google Shape;490;p33"/>
              <p:cNvSpPr/>
              <p:nvPr/>
            </p:nvSpPr>
            <p:spPr>
              <a:xfrm>
                <a:off x="8688425" y="4661000"/>
                <a:ext cx="181200" cy="99300"/>
              </a:xfrm>
              <a:prstGeom prst="rightArrow">
                <a:avLst>
                  <a:gd name="adj1" fmla="val 0"/>
                  <a:gd name="adj2" fmla="val 141742"/>
                </a:avLst>
              </a:prstGeom>
              <a:solidFill>
                <a:schemeClr val="dk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Outfit Light"/>
                  <a:ea typeface="Outfit Light"/>
                  <a:cs typeface="Outfit Light"/>
                  <a:sym typeface="Outfit Light"/>
                </a:endParaRPr>
              </a:p>
            </p:txBody>
          </p:sp>
        </p:grpSp>
        <p:grpSp>
          <p:nvGrpSpPr>
            <p:cNvPr id="491" name="Google Shape;491;p33"/>
            <p:cNvGrpSpPr/>
            <p:nvPr/>
          </p:nvGrpSpPr>
          <p:grpSpPr>
            <a:xfrm rot="10800000" flipH="1">
              <a:off x="8472922" y="4213913"/>
              <a:ext cx="621703" cy="179712"/>
              <a:chOff x="8247922" y="4580588"/>
              <a:chExt cx="621703" cy="179712"/>
            </a:xfrm>
          </p:grpSpPr>
          <p:sp>
            <p:nvSpPr>
              <p:cNvPr id="492" name="Google Shape;492;p33"/>
              <p:cNvSpPr/>
              <p:nvPr/>
            </p:nvSpPr>
            <p:spPr>
              <a:xfrm>
                <a:off x="8247922" y="4580588"/>
                <a:ext cx="531697" cy="140109"/>
              </a:xfrm>
              <a:custGeom>
                <a:avLst/>
                <a:gdLst/>
                <a:ahLst/>
                <a:cxnLst/>
                <a:rect l="l" t="t" r="r" b="b"/>
                <a:pathLst>
                  <a:path w="740" h="195" extrusionOk="0">
                    <a:moveTo>
                      <a:pt x="740" y="195"/>
                    </a:moveTo>
                    <a:lnTo>
                      <a:pt x="363" y="195"/>
                    </a:lnTo>
                    <a:lnTo>
                      <a:pt x="270" y="31"/>
                    </a:lnTo>
                    <a:lnTo>
                      <a:pt x="0" y="31"/>
                    </a:lnTo>
                    <a:lnTo>
                      <a:pt x="0" y="0"/>
                    </a:lnTo>
                    <a:lnTo>
                      <a:pt x="287" y="0"/>
                    </a:lnTo>
                    <a:lnTo>
                      <a:pt x="382" y="166"/>
                    </a:lnTo>
                    <a:lnTo>
                      <a:pt x="740" y="166"/>
                    </a:lnTo>
                    <a:lnTo>
                      <a:pt x="740" y="195"/>
                    </a:lnTo>
                    <a:close/>
                  </a:path>
                </a:pathLst>
              </a:custGeom>
              <a:solidFill>
                <a:schemeClr val="dk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93" name="Google Shape;493;p33"/>
              <p:cNvSpPr/>
              <p:nvPr/>
            </p:nvSpPr>
            <p:spPr>
              <a:xfrm>
                <a:off x="8688425" y="4661000"/>
                <a:ext cx="181200" cy="99300"/>
              </a:xfrm>
              <a:prstGeom prst="rightArrow">
                <a:avLst>
                  <a:gd name="adj1" fmla="val 0"/>
                  <a:gd name="adj2" fmla="val 141742"/>
                </a:avLst>
              </a:prstGeom>
              <a:solidFill>
                <a:schemeClr val="dk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Outfit Light"/>
                  <a:ea typeface="Outfit Light"/>
                  <a:cs typeface="Outfit Light"/>
                  <a:sym typeface="Outfit Light"/>
                </a:endParaRPr>
              </a:p>
            </p:txBody>
          </p:sp>
        </p:grpSp>
        <p:sp>
          <p:nvSpPr>
            <p:cNvPr id="494" name="Google Shape;494;p33"/>
            <p:cNvSpPr/>
            <p:nvPr/>
          </p:nvSpPr>
          <p:spPr>
            <a:xfrm>
              <a:off x="6029881" y="3387868"/>
              <a:ext cx="577681" cy="776705"/>
            </a:xfrm>
            <a:custGeom>
              <a:avLst/>
              <a:gdLst/>
              <a:ahLst/>
              <a:cxnLst/>
              <a:rect l="l" t="t" r="r" b="b"/>
              <a:pathLst>
                <a:path w="339" h="456" extrusionOk="0">
                  <a:moveTo>
                    <a:pt x="89" y="300"/>
                  </a:moveTo>
                  <a:cubicBezTo>
                    <a:pt x="83" y="291"/>
                    <a:pt x="77" y="281"/>
                    <a:pt x="78" y="270"/>
                  </a:cubicBezTo>
                  <a:cubicBezTo>
                    <a:pt x="79" y="260"/>
                    <a:pt x="91" y="250"/>
                    <a:pt x="100" y="256"/>
                  </a:cubicBezTo>
                  <a:cubicBezTo>
                    <a:pt x="77" y="243"/>
                    <a:pt x="57" y="223"/>
                    <a:pt x="43" y="200"/>
                  </a:cubicBezTo>
                  <a:cubicBezTo>
                    <a:pt x="37" y="190"/>
                    <a:pt x="33" y="179"/>
                    <a:pt x="36" y="169"/>
                  </a:cubicBezTo>
                  <a:cubicBezTo>
                    <a:pt x="39" y="158"/>
                    <a:pt x="55" y="152"/>
                    <a:pt x="62" y="160"/>
                  </a:cubicBezTo>
                  <a:cubicBezTo>
                    <a:pt x="30" y="133"/>
                    <a:pt x="8" y="95"/>
                    <a:pt x="3" y="53"/>
                  </a:cubicBezTo>
                  <a:cubicBezTo>
                    <a:pt x="0" y="35"/>
                    <a:pt x="4" y="10"/>
                    <a:pt x="22" y="5"/>
                  </a:cubicBezTo>
                  <a:cubicBezTo>
                    <a:pt x="36" y="0"/>
                    <a:pt x="50" y="11"/>
                    <a:pt x="62" y="21"/>
                  </a:cubicBezTo>
                  <a:cubicBezTo>
                    <a:pt x="80" y="36"/>
                    <a:pt x="97" y="53"/>
                    <a:pt x="113" y="71"/>
                  </a:cubicBezTo>
                  <a:cubicBezTo>
                    <a:pt x="114" y="59"/>
                    <a:pt x="110" y="44"/>
                    <a:pt x="119" y="35"/>
                  </a:cubicBezTo>
                  <a:cubicBezTo>
                    <a:pt x="126" y="27"/>
                    <a:pt x="139" y="28"/>
                    <a:pt x="148" y="34"/>
                  </a:cubicBezTo>
                  <a:cubicBezTo>
                    <a:pt x="157" y="40"/>
                    <a:pt x="163" y="49"/>
                    <a:pt x="168" y="59"/>
                  </a:cubicBezTo>
                  <a:cubicBezTo>
                    <a:pt x="183" y="86"/>
                    <a:pt x="199" y="113"/>
                    <a:pt x="214" y="140"/>
                  </a:cubicBezTo>
                  <a:cubicBezTo>
                    <a:pt x="218" y="128"/>
                    <a:pt x="211" y="111"/>
                    <a:pt x="222" y="105"/>
                  </a:cubicBezTo>
                  <a:cubicBezTo>
                    <a:pt x="233" y="99"/>
                    <a:pt x="244" y="112"/>
                    <a:pt x="249" y="123"/>
                  </a:cubicBezTo>
                  <a:cubicBezTo>
                    <a:pt x="279" y="187"/>
                    <a:pt x="304" y="254"/>
                    <a:pt x="325" y="322"/>
                  </a:cubicBezTo>
                  <a:cubicBezTo>
                    <a:pt x="332" y="343"/>
                    <a:pt x="339" y="366"/>
                    <a:pt x="337" y="389"/>
                  </a:cubicBezTo>
                  <a:cubicBezTo>
                    <a:pt x="336" y="411"/>
                    <a:pt x="327" y="435"/>
                    <a:pt x="307" y="447"/>
                  </a:cubicBezTo>
                  <a:cubicBezTo>
                    <a:pt x="291" y="456"/>
                    <a:pt x="268" y="456"/>
                    <a:pt x="251" y="449"/>
                  </a:cubicBezTo>
                  <a:cubicBezTo>
                    <a:pt x="236" y="444"/>
                    <a:pt x="223" y="431"/>
                    <a:pt x="211" y="422"/>
                  </a:cubicBezTo>
                  <a:cubicBezTo>
                    <a:pt x="188" y="406"/>
                    <a:pt x="168" y="389"/>
                    <a:pt x="148" y="369"/>
                  </a:cubicBezTo>
                  <a:cubicBezTo>
                    <a:pt x="126" y="348"/>
                    <a:pt x="107" y="325"/>
                    <a:pt x="89" y="300"/>
                  </a:cubicBezTo>
                  <a:close/>
                </a:path>
              </a:pathLst>
            </a:custGeom>
            <a:solidFill>
              <a:schemeClr val="accen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95" name="Google Shape;495;p33"/>
            <p:cNvSpPr/>
            <p:nvPr/>
          </p:nvSpPr>
          <p:spPr>
            <a:xfrm>
              <a:off x="6309381" y="3025022"/>
              <a:ext cx="382967" cy="888072"/>
            </a:xfrm>
            <a:custGeom>
              <a:avLst/>
              <a:gdLst/>
              <a:ahLst/>
              <a:cxnLst/>
              <a:rect l="l" t="t" r="r" b="b"/>
              <a:pathLst>
                <a:path w="225" h="521" extrusionOk="0">
                  <a:moveTo>
                    <a:pt x="8" y="300"/>
                  </a:moveTo>
                  <a:cubicBezTo>
                    <a:pt x="5" y="290"/>
                    <a:pt x="3" y="278"/>
                    <a:pt x="8" y="269"/>
                  </a:cubicBezTo>
                  <a:cubicBezTo>
                    <a:pt x="13" y="260"/>
                    <a:pt x="28" y="255"/>
                    <a:pt x="34" y="264"/>
                  </a:cubicBezTo>
                  <a:cubicBezTo>
                    <a:pt x="17" y="243"/>
                    <a:pt x="6" y="217"/>
                    <a:pt x="2" y="190"/>
                  </a:cubicBezTo>
                  <a:cubicBezTo>
                    <a:pt x="0" y="180"/>
                    <a:pt x="0" y="167"/>
                    <a:pt x="7" y="159"/>
                  </a:cubicBezTo>
                  <a:cubicBezTo>
                    <a:pt x="14" y="151"/>
                    <a:pt x="30" y="150"/>
                    <a:pt x="34" y="161"/>
                  </a:cubicBezTo>
                  <a:cubicBezTo>
                    <a:pt x="15" y="124"/>
                    <a:pt x="9" y="80"/>
                    <a:pt x="19" y="39"/>
                  </a:cubicBezTo>
                  <a:cubicBezTo>
                    <a:pt x="23" y="21"/>
                    <a:pt x="36" y="0"/>
                    <a:pt x="55" y="1"/>
                  </a:cubicBezTo>
                  <a:cubicBezTo>
                    <a:pt x="70" y="3"/>
                    <a:pt x="79" y="17"/>
                    <a:pt x="86" y="31"/>
                  </a:cubicBezTo>
                  <a:cubicBezTo>
                    <a:pt x="97" y="52"/>
                    <a:pt x="106" y="74"/>
                    <a:pt x="114" y="97"/>
                  </a:cubicBezTo>
                  <a:cubicBezTo>
                    <a:pt x="121" y="86"/>
                    <a:pt x="122" y="71"/>
                    <a:pt x="134" y="66"/>
                  </a:cubicBezTo>
                  <a:cubicBezTo>
                    <a:pt x="143" y="61"/>
                    <a:pt x="155" y="67"/>
                    <a:pt x="162" y="75"/>
                  </a:cubicBezTo>
                  <a:cubicBezTo>
                    <a:pt x="168" y="84"/>
                    <a:pt x="169" y="95"/>
                    <a:pt x="171" y="106"/>
                  </a:cubicBezTo>
                  <a:cubicBezTo>
                    <a:pt x="175" y="137"/>
                    <a:pt x="179" y="167"/>
                    <a:pt x="183" y="198"/>
                  </a:cubicBezTo>
                  <a:cubicBezTo>
                    <a:pt x="191" y="188"/>
                    <a:pt x="192" y="170"/>
                    <a:pt x="204" y="169"/>
                  </a:cubicBezTo>
                  <a:cubicBezTo>
                    <a:pt x="216" y="167"/>
                    <a:pt x="221" y="183"/>
                    <a:pt x="222" y="195"/>
                  </a:cubicBezTo>
                  <a:cubicBezTo>
                    <a:pt x="225" y="266"/>
                    <a:pt x="225" y="338"/>
                    <a:pt x="219" y="408"/>
                  </a:cubicBezTo>
                  <a:cubicBezTo>
                    <a:pt x="217" y="431"/>
                    <a:pt x="215" y="454"/>
                    <a:pt x="205" y="475"/>
                  </a:cubicBezTo>
                  <a:cubicBezTo>
                    <a:pt x="196" y="495"/>
                    <a:pt x="178" y="514"/>
                    <a:pt x="155" y="518"/>
                  </a:cubicBezTo>
                  <a:cubicBezTo>
                    <a:pt x="137" y="521"/>
                    <a:pt x="116" y="512"/>
                    <a:pt x="102" y="500"/>
                  </a:cubicBezTo>
                  <a:cubicBezTo>
                    <a:pt x="91" y="489"/>
                    <a:pt x="83" y="472"/>
                    <a:pt x="75" y="459"/>
                  </a:cubicBezTo>
                  <a:cubicBezTo>
                    <a:pt x="60" y="436"/>
                    <a:pt x="47" y="412"/>
                    <a:pt x="37" y="387"/>
                  </a:cubicBezTo>
                  <a:cubicBezTo>
                    <a:pt x="24" y="359"/>
                    <a:pt x="15" y="330"/>
                    <a:pt x="8" y="300"/>
                  </a:cubicBezTo>
                </a:path>
              </a:pathLst>
            </a:custGeom>
            <a:solidFill>
              <a:schemeClr val="accen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96" name="Google Shape;496;p33"/>
            <p:cNvSpPr/>
            <p:nvPr/>
          </p:nvSpPr>
          <p:spPr>
            <a:xfrm>
              <a:off x="6469264" y="2833890"/>
              <a:ext cx="2013986" cy="2015415"/>
            </a:xfrm>
            <a:custGeom>
              <a:avLst/>
              <a:gdLst/>
              <a:ahLst/>
              <a:cxnLst/>
              <a:rect l="l" t="t" r="r" b="b"/>
              <a:pathLst>
                <a:path w="1182" h="1183" extrusionOk="0">
                  <a:moveTo>
                    <a:pt x="1182" y="591"/>
                  </a:moveTo>
                  <a:cubicBezTo>
                    <a:pt x="1182" y="913"/>
                    <a:pt x="991" y="1175"/>
                    <a:pt x="672" y="1183"/>
                  </a:cubicBezTo>
                  <a:cubicBezTo>
                    <a:pt x="667" y="1183"/>
                    <a:pt x="596" y="1182"/>
                    <a:pt x="591" y="1182"/>
                  </a:cubicBezTo>
                  <a:cubicBezTo>
                    <a:pt x="264" y="1182"/>
                    <a:pt x="0" y="918"/>
                    <a:pt x="0" y="591"/>
                  </a:cubicBezTo>
                  <a:cubicBezTo>
                    <a:pt x="0" y="265"/>
                    <a:pt x="264" y="0"/>
                    <a:pt x="591" y="0"/>
                  </a:cubicBezTo>
                  <a:cubicBezTo>
                    <a:pt x="598" y="0"/>
                    <a:pt x="676" y="0"/>
                    <a:pt x="683" y="0"/>
                  </a:cubicBezTo>
                  <a:cubicBezTo>
                    <a:pt x="1000" y="11"/>
                    <a:pt x="1182" y="272"/>
                    <a:pt x="1182" y="591"/>
                  </a:cubicBezTo>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97" name="Google Shape;497;p33"/>
            <p:cNvSpPr/>
            <p:nvPr/>
          </p:nvSpPr>
          <p:spPr>
            <a:xfrm>
              <a:off x="8462757" y="3081065"/>
              <a:ext cx="635163" cy="737908"/>
            </a:xfrm>
            <a:custGeom>
              <a:avLst/>
              <a:gdLst/>
              <a:ahLst/>
              <a:cxnLst/>
              <a:rect l="l" t="t" r="r" b="b"/>
              <a:pathLst>
                <a:path w="373" h="433" extrusionOk="0">
                  <a:moveTo>
                    <a:pt x="98" y="165"/>
                  </a:moveTo>
                  <a:cubicBezTo>
                    <a:pt x="105" y="156"/>
                    <a:pt x="113" y="148"/>
                    <a:pt x="123" y="146"/>
                  </a:cubicBezTo>
                  <a:cubicBezTo>
                    <a:pt x="133" y="144"/>
                    <a:pt x="146" y="153"/>
                    <a:pt x="143" y="163"/>
                  </a:cubicBezTo>
                  <a:cubicBezTo>
                    <a:pt x="149" y="137"/>
                    <a:pt x="162" y="112"/>
                    <a:pt x="181" y="92"/>
                  </a:cubicBezTo>
                  <a:cubicBezTo>
                    <a:pt x="188" y="84"/>
                    <a:pt x="198" y="76"/>
                    <a:pt x="209" y="77"/>
                  </a:cubicBezTo>
                  <a:cubicBezTo>
                    <a:pt x="219" y="77"/>
                    <a:pt x="230" y="90"/>
                    <a:pt x="224" y="99"/>
                  </a:cubicBezTo>
                  <a:cubicBezTo>
                    <a:pt x="241" y="61"/>
                    <a:pt x="272" y="29"/>
                    <a:pt x="310" y="12"/>
                  </a:cubicBezTo>
                  <a:cubicBezTo>
                    <a:pt x="327" y="4"/>
                    <a:pt x="351" y="0"/>
                    <a:pt x="361" y="16"/>
                  </a:cubicBezTo>
                  <a:cubicBezTo>
                    <a:pt x="370" y="29"/>
                    <a:pt x="364" y="45"/>
                    <a:pt x="358" y="59"/>
                  </a:cubicBezTo>
                  <a:cubicBezTo>
                    <a:pt x="348" y="81"/>
                    <a:pt x="336" y="102"/>
                    <a:pt x="324" y="122"/>
                  </a:cubicBezTo>
                  <a:cubicBezTo>
                    <a:pt x="336" y="120"/>
                    <a:pt x="349" y="112"/>
                    <a:pt x="360" y="118"/>
                  </a:cubicBezTo>
                  <a:cubicBezTo>
                    <a:pt x="370" y="123"/>
                    <a:pt x="373" y="136"/>
                    <a:pt x="370" y="146"/>
                  </a:cubicBezTo>
                  <a:cubicBezTo>
                    <a:pt x="367" y="156"/>
                    <a:pt x="359" y="164"/>
                    <a:pt x="352" y="172"/>
                  </a:cubicBezTo>
                  <a:cubicBezTo>
                    <a:pt x="330" y="194"/>
                    <a:pt x="309" y="216"/>
                    <a:pt x="287" y="239"/>
                  </a:cubicBezTo>
                  <a:cubicBezTo>
                    <a:pt x="292" y="239"/>
                    <a:pt x="297" y="237"/>
                    <a:pt x="301" y="236"/>
                  </a:cubicBezTo>
                  <a:cubicBezTo>
                    <a:pt x="310" y="234"/>
                    <a:pt x="318" y="231"/>
                    <a:pt x="323" y="237"/>
                  </a:cubicBezTo>
                  <a:cubicBezTo>
                    <a:pt x="332" y="245"/>
                    <a:pt x="323" y="259"/>
                    <a:pt x="314" y="267"/>
                  </a:cubicBezTo>
                  <a:cubicBezTo>
                    <a:pt x="260" y="314"/>
                    <a:pt x="204" y="358"/>
                    <a:pt x="145" y="398"/>
                  </a:cubicBezTo>
                  <a:cubicBezTo>
                    <a:pt x="126" y="410"/>
                    <a:pt x="106" y="423"/>
                    <a:pt x="84" y="428"/>
                  </a:cubicBezTo>
                  <a:cubicBezTo>
                    <a:pt x="62" y="433"/>
                    <a:pt x="37" y="431"/>
                    <a:pt x="19" y="416"/>
                  </a:cubicBezTo>
                  <a:cubicBezTo>
                    <a:pt x="6" y="404"/>
                    <a:pt x="0" y="381"/>
                    <a:pt x="1" y="363"/>
                  </a:cubicBezTo>
                  <a:cubicBezTo>
                    <a:pt x="2" y="347"/>
                    <a:pt x="11" y="331"/>
                    <a:pt x="16" y="316"/>
                  </a:cubicBezTo>
                  <a:cubicBezTo>
                    <a:pt x="25" y="290"/>
                    <a:pt x="35" y="265"/>
                    <a:pt x="48" y="241"/>
                  </a:cubicBezTo>
                  <a:cubicBezTo>
                    <a:pt x="63" y="214"/>
                    <a:pt x="79" y="189"/>
                    <a:pt x="98" y="165"/>
                  </a:cubicBezTo>
                </a:path>
              </a:pathLst>
            </a:custGeom>
            <a:solidFill>
              <a:schemeClr val="accen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98" name="Google Shape;498;p33"/>
            <p:cNvSpPr/>
            <p:nvPr/>
          </p:nvSpPr>
          <p:spPr>
            <a:xfrm>
              <a:off x="8319773" y="3655152"/>
              <a:ext cx="868678" cy="410985"/>
            </a:xfrm>
            <a:custGeom>
              <a:avLst/>
              <a:gdLst/>
              <a:ahLst/>
              <a:cxnLst/>
              <a:rect l="l" t="t" r="r" b="b"/>
              <a:pathLst>
                <a:path w="510" h="241" extrusionOk="0">
                  <a:moveTo>
                    <a:pt x="208" y="20"/>
                  </a:moveTo>
                  <a:cubicBezTo>
                    <a:pt x="218" y="16"/>
                    <a:pt x="229" y="13"/>
                    <a:pt x="239" y="17"/>
                  </a:cubicBezTo>
                  <a:cubicBezTo>
                    <a:pt x="249" y="21"/>
                    <a:pt x="254" y="36"/>
                    <a:pt x="246" y="43"/>
                  </a:cubicBezTo>
                  <a:cubicBezTo>
                    <a:pt x="265" y="24"/>
                    <a:pt x="290" y="10"/>
                    <a:pt x="316" y="4"/>
                  </a:cubicBezTo>
                  <a:cubicBezTo>
                    <a:pt x="327" y="1"/>
                    <a:pt x="339" y="0"/>
                    <a:pt x="348" y="6"/>
                  </a:cubicBezTo>
                  <a:cubicBezTo>
                    <a:pt x="357" y="12"/>
                    <a:pt x="359" y="28"/>
                    <a:pt x="349" y="33"/>
                  </a:cubicBezTo>
                  <a:cubicBezTo>
                    <a:pt x="384" y="10"/>
                    <a:pt x="427" y="0"/>
                    <a:pt x="468" y="6"/>
                  </a:cubicBezTo>
                  <a:cubicBezTo>
                    <a:pt x="487" y="9"/>
                    <a:pt x="509" y="19"/>
                    <a:pt x="509" y="38"/>
                  </a:cubicBezTo>
                  <a:cubicBezTo>
                    <a:pt x="510" y="53"/>
                    <a:pt x="496" y="64"/>
                    <a:pt x="483" y="72"/>
                  </a:cubicBezTo>
                  <a:cubicBezTo>
                    <a:pt x="463" y="85"/>
                    <a:pt x="442" y="97"/>
                    <a:pt x="420" y="107"/>
                  </a:cubicBezTo>
                  <a:cubicBezTo>
                    <a:pt x="431" y="112"/>
                    <a:pt x="447" y="112"/>
                    <a:pt x="453" y="123"/>
                  </a:cubicBezTo>
                  <a:cubicBezTo>
                    <a:pt x="459" y="132"/>
                    <a:pt x="454" y="145"/>
                    <a:pt x="446" y="152"/>
                  </a:cubicBezTo>
                  <a:cubicBezTo>
                    <a:pt x="438" y="159"/>
                    <a:pt x="427" y="161"/>
                    <a:pt x="416" y="164"/>
                  </a:cubicBezTo>
                  <a:cubicBezTo>
                    <a:pt x="386" y="171"/>
                    <a:pt x="356" y="178"/>
                    <a:pt x="326" y="184"/>
                  </a:cubicBezTo>
                  <a:cubicBezTo>
                    <a:pt x="336" y="192"/>
                    <a:pt x="354" y="191"/>
                    <a:pt x="357" y="203"/>
                  </a:cubicBezTo>
                  <a:cubicBezTo>
                    <a:pt x="360" y="215"/>
                    <a:pt x="344" y="221"/>
                    <a:pt x="332" y="223"/>
                  </a:cubicBezTo>
                  <a:cubicBezTo>
                    <a:pt x="262" y="233"/>
                    <a:pt x="191" y="239"/>
                    <a:pt x="120" y="240"/>
                  </a:cubicBezTo>
                  <a:cubicBezTo>
                    <a:pt x="97" y="241"/>
                    <a:pt x="73" y="240"/>
                    <a:pt x="52" y="233"/>
                  </a:cubicBezTo>
                  <a:cubicBezTo>
                    <a:pt x="31" y="225"/>
                    <a:pt x="11" y="209"/>
                    <a:pt x="5" y="187"/>
                  </a:cubicBezTo>
                  <a:cubicBezTo>
                    <a:pt x="0" y="170"/>
                    <a:pt x="7" y="147"/>
                    <a:pt x="18" y="133"/>
                  </a:cubicBezTo>
                  <a:cubicBezTo>
                    <a:pt x="28" y="120"/>
                    <a:pt x="43" y="111"/>
                    <a:pt x="56" y="102"/>
                  </a:cubicBezTo>
                  <a:cubicBezTo>
                    <a:pt x="77" y="85"/>
                    <a:pt x="100" y="70"/>
                    <a:pt x="124" y="57"/>
                  </a:cubicBezTo>
                  <a:cubicBezTo>
                    <a:pt x="151" y="42"/>
                    <a:pt x="179" y="29"/>
                    <a:pt x="208" y="20"/>
                  </a:cubicBezTo>
                </a:path>
              </a:pathLst>
            </a:custGeom>
            <a:solidFill>
              <a:schemeClr val="accen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99" name="Google Shape;499;p33"/>
            <p:cNvSpPr/>
            <p:nvPr/>
          </p:nvSpPr>
          <p:spPr>
            <a:xfrm>
              <a:off x="6468890" y="2841084"/>
              <a:ext cx="2013986" cy="2015415"/>
            </a:xfrm>
            <a:custGeom>
              <a:avLst/>
              <a:gdLst/>
              <a:ahLst/>
              <a:cxnLst/>
              <a:rect l="l" t="t" r="r" b="b"/>
              <a:pathLst>
                <a:path w="1182" h="1183" extrusionOk="0">
                  <a:moveTo>
                    <a:pt x="1182" y="591"/>
                  </a:moveTo>
                  <a:cubicBezTo>
                    <a:pt x="1182" y="913"/>
                    <a:pt x="991" y="1175"/>
                    <a:pt x="672" y="1183"/>
                  </a:cubicBezTo>
                  <a:cubicBezTo>
                    <a:pt x="667" y="1183"/>
                    <a:pt x="596" y="1182"/>
                    <a:pt x="591" y="1182"/>
                  </a:cubicBezTo>
                  <a:cubicBezTo>
                    <a:pt x="264" y="1182"/>
                    <a:pt x="0" y="918"/>
                    <a:pt x="0" y="591"/>
                  </a:cubicBezTo>
                  <a:cubicBezTo>
                    <a:pt x="0" y="265"/>
                    <a:pt x="264" y="0"/>
                    <a:pt x="591" y="0"/>
                  </a:cubicBezTo>
                  <a:cubicBezTo>
                    <a:pt x="598" y="0"/>
                    <a:pt x="676" y="0"/>
                    <a:pt x="683" y="0"/>
                  </a:cubicBezTo>
                  <a:cubicBezTo>
                    <a:pt x="1000" y="11"/>
                    <a:pt x="1182" y="272"/>
                    <a:pt x="1182" y="591"/>
                  </a:cubicBezTo>
                </a:path>
              </a:pathLst>
            </a:custGeom>
            <a:solidFill>
              <a:schemeClr val="dk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00" name="Google Shape;500;p33"/>
            <p:cNvSpPr/>
            <p:nvPr/>
          </p:nvSpPr>
          <p:spPr>
            <a:xfrm>
              <a:off x="6624089" y="2841084"/>
              <a:ext cx="2016000" cy="2015400"/>
            </a:xfrm>
            <a:prstGeom prst="ellipse">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01" name="Google Shape;501;p33"/>
            <p:cNvSpPr/>
            <p:nvPr/>
          </p:nvSpPr>
          <p:spPr>
            <a:xfrm>
              <a:off x="6733302" y="2948142"/>
              <a:ext cx="1799147" cy="1799144"/>
            </a:xfrm>
            <a:custGeom>
              <a:avLst/>
              <a:gdLst/>
              <a:ahLst/>
              <a:cxnLst/>
              <a:rect l="l" t="t" r="r" b="b"/>
              <a:pathLst>
                <a:path w="1056" h="1056" extrusionOk="0">
                  <a:moveTo>
                    <a:pt x="528" y="1056"/>
                  </a:moveTo>
                  <a:cubicBezTo>
                    <a:pt x="236" y="1056"/>
                    <a:pt x="0" y="820"/>
                    <a:pt x="0" y="528"/>
                  </a:cubicBezTo>
                  <a:cubicBezTo>
                    <a:pt x="0" y="237"/>
                    <a:pt x="236" y="0"/>
                    <a:pt x="528" y="0"/>
                  </a:cubicBezTo>
                  <a:cubicBezTo>
                    <a:pt x="819" y="0"/>
                    <a:pt x="1056" y="237"/>
                    <a:pt x="1056" y="528"/>
                  </a:cubicBezTo>
                  <a:cubicBezTo>
                    <a:pt x="1056" y="820"/>
                    <a:pt x="819" y="1056"/>
                    <a:pt x="528" y="1056"/>
                  </a:cubicBezTo>
                  <a:moveTo>
                    <a:pt x="528" y="16"/>
                  </a:moveTo>
                  <a:cubicBezTo>
                    <a:pt x="245" y="16"/>
                    <a:pt x="15" y="246"/>
                    <a:pt x="15" y="528"/>
                  </a:cubicBezTo>
                  <a:cubicBezTo>
                    <a:pt x="15" y="811"/>
                    <a:pt x="245" y="1041"/>
                    <a:pt x="528" y="1041"/>
                  </a:cubicBezTo>
                  <a:cubicBezTo>
                    <a:pt x="810" y="1041"/>
                    <a:pt x="1040" y="811"/>
                    <a:pt x="1040" y="528"/>
                  </a:cubicBezTo>
                  <a:cubicBezTo>
                    <a:pt x="1040" y="246"/>
                    <a:pt x="810" y="16"/>
                    <a:pt x="528" y="16"/>
                  </a:cubicBezTo>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02" name="Google Shape;502;p33"/>
            <p:cNvSpPr/>
            <p:nvPr/>
          </p:nvSpPr>
          <p:spPr>
            <a:xfrm>
              <a:off x="6970410" y="3376372"/>
              <a:ext cx="642349" cy="919689"/>
            </a:xfrm>
            <a:custGeom>
              <a:avLst/>
              <a:gdLst/>
              <a:ahLst/>
              <a:cxnLst/>
              <a:rect l="l" t="t" r="r" b="b"/>
              <a:pathLst>
                <a:path w="377" h="540" extrusionOk="0">
                  <a:moveTo>
                    <a:pt x="0" y="540"/>
                  </a:moveTo>
                  <a:cubicBezTo>
                    <a:pt x="0" y="0"/>
                    <a:pt x="0" y="0"/>
                    <a:pt x="0" y="0"/>
                  </a:cubicBezTo>
                  <a:cubicBezTo>
                    <a:pt x="196" y="0"/>
                    <a:pt x="196" y="0"/>
                    <a:pt x="196" y="0"/>
                  </a:cubicBezTo>
                  <a:cubicBezTo>
                    <a:pt x="247" y="0"/>
                    <a:pt x="288" y="13"/>
                    <a:pt x="318" y="38"/>
                  </a:cubicBezTo>
                  <a:cubicBezTo>
                    <a:pt x="349" y="64"/>
                    <a:pt x="364" y="98"/>
                    <a:pt x="364" y="141"/>
                  </a:cubicBezTo>
                  <a:cubicBezTo>
                    <a:pt x="364" y="206"/>
                    <a:pt x="331" y="249"/>
                    <a:pt x="266" y="268"/>
                  </a:cubicBezTo>
                  <a:cubicBezTo>
                    <a:pt x="299" y="283"/>
                    <a:pt x="321" y="299"/>
                    <a:pt x="331" y="317"/>
                  </a:cubicBezTo>
                  <a:cubicBezTo>
                    <a:pt x="341" y="335"/>
                    <a:pt x="348" y="369"/>
                    <a:pt x="351" y="420"/>
                  </a:cubicBezTo>
                  <a:cubicBezTo>
                    <a:pt x="355" y="481"/>
                    <a:pt x="364" y="521"/>
                    <a:pt x="377" y="540"/>
                  </a:cubicBezTo>
                  <a:cubicBezTo>
                    <a:pt x="233" y="540"/>
                    <a:pt x="233" y="540"/>
                    <a:pt x="233" y="540"/>
                  </a:cubicBezTo>
                  <a:cubicBezTo>
                    <a:pt x="224" y="515"/>
                    <a:pt x="220" y="484"/>
                    <a:pt x="220" y="447"/>
                  </a:cubicBezTo>
                  <a:cubicBezTo>
                    <a:pt x="219" y="414"/>
                    <a:pt x="219" y="414"/>
                    <a:pt x="219" y="414"/>
                  </a:cubicBezTo>
                  <a:cubicBezTo>
                    <a:pt x="218" y="374"/>
                    <a:pt x="218" y="374"/>
                    <a:pt x="218" y="374"/>
                  </a:cubicBezTo>
                  <a:cubicBezTo>
                    <a:pt x="218" y="312"/>
                    <a:pt x="197" y="281"/>
                    <a:pt x="155" y="281"/>
                  </a:cubicBezTo>
                  <a:cubicBezTo>
                    <a:pt x="132" y="281"/>
                    <a:pt x="132" y="281"/>
                    <a:pt x="132" y="281"/>
                  </a:cubicBezTo>
                  <a:cubicBezTo>
                    <a:pt x="132" y="540"/>
                    <a:pt x="132" y="540"/>
                    <a:pt x="132" y="540"/>
                  </a:cubicBezTo>
                  <a:cubicBezTo>
                    <a:pt x="0" y="540"/>
                    <a:pt x="0" y="540"/>
                    <a:pt x="0" y="540"/>
                  </a:cubicBezTo>
                  <a:moveTo>
                    <a:pt x="132" y="236"/>
                  </a:moveTo>
                  <a:cubicBezTo>
                    <a:pt x="159" y="236"/>
                    <a:pt x="159" y="236"/>
                    <a:pt x="159" y="236"/>
                  </a:cubicBezTo>
                  <a:cubicBezTo>
                    <a:pt x="209" y="236"/>
                    <a:pt x="234" y="205"/>
                    <a:pt x="234" y="143"/>
                  </a:cubicBezTo>
                  <a:cubicBezTo>
                    <a:pt x="234" y="81"/>
                    <a:pt x="209" y="50"/>
                    <a:pt x="159" y="50"/>
                  </a:cubicBezTo>
                  <a:cubicBezTo>
                    <a:pt x="132" y="50"/>
                    <a:pt x="132" y="50"/>
                    <a:pt x="132" y="50"/>
                  </a:cubicBezTo>
                  <a:cubicBezTo>
                    <a:pt x="132" y="236"/>
                    <a:pt x="132" y="236"/>
                    <a:pt x="132" y="236"/>
                  </a:cubicBezTo>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03" name="Google Shape;503;p33"/>
            <p:cNvSpPr/>
            <p:nvPr/>
          </p:nvSpPr>
          <p:spPr>
            <a:xfrm>
              <a:off x="7704728" y="3280810"/>
              <a:ext cx="575527" cy="1134523"/>
            </a:xfrm>
            <a:custGeom>
              <a:avLst/>
              <a:gdLst/>
              <a:ahLst/>
              <a:cxnLst/>
              <a:rect l="l" t="t" r="r" b="b"/>
              <a:pathLst>
                <a:path w="338" h="666" extrusionOk="0">
                  <a:moveTo>
                    <a:pt x="169" y="90"/>
                  </a:moveTo>
                  <a:cubicBezTo>
                    <a:pt x="169" y="239"/>
                    <a:pt x="169" y="239"/>
                    <a:pt x="169" y="239"/>
                  </a:cubicBezTo>
                  <a:cubicBezTo>
                    <a:pt x="178" y="244"/>
                    <a:pt x="178" y="244"/>
                    <a:pt x="178" y="244"/>
                  </a:cubicBezTo>
                  <a:cubicBezTo>
                    <a:pt x="234" y="270"/>
                    <a:pt x="234" y="270"/>
                    <a:pt x="234" y="270"/>
                  </a:cubicBezTo>
                  <a:cubicBezTo>
                    <a:pt x="303" y="304"/>
                    <a:pt x="338" y="360"/>
                    <a:pt x="338" y="436"/>
                  </a:cubicBezTo>
                  <a:cubicBezTo>
                    <a:pt x="338" y="486"/>
                    <a:pt x="323" y="526"/>
                    <a:pt x="293" y="558"/>
                  </a:cubicBezTo>
                  <a:cubicBezTo>
                    <a:pt x="264" y="590"/>
                    <a:pt x="225" y="605"/>
                    <a:pt x="179" y="605"/>
                  </a:cubicBezTo>
                  <a:cubicBezTo>
                    <a:pt x="169" y="605"/>
                    <a:pt x="169" y="605"/>
                    <a:pt x="169" y="605"/>
                  </a:cubicBezTo>
                  <a:cubicBezTo>
                    <a:pt x="169" y="666"/>
                    <a:pt x="169" y="666"/>
                    <a:pt x="169" y="666"/>
                  </a:cubicBezTo>
                  <a:cubicBezTo>
                    <a:pt x="145" y="666"/>
                    <a:pt x="145" y="666"/>
                    <a:pt x="145" y="666"/>
                  </a:cubicBezTo>
                  <a:cubicBezTo>
                    <a:pt x="145" y="605"/>
                    <a:pt x="145" y="605"/>
                    <a:pt x="145" y="605"/>
                  </a:cubicBezTo>
                  <a:cubicBezTo>
                    <a:pt x="48" y="594"/>
                    <a:pt x="0" y="545"/>
                    <a:pt x="0" y="459"/>
                  </a:cubicBezTo>
                  <a:cubicBezTo>
                    <a:pt x="0" y="450"/>
                    <a:pt x="1" y="438"/>
                    <a:pt x="2" y="422"/>
                  </a:cubicBezTo>
                  <a:cubicBezTo>
                    <a:pt x="66" y="403"/>
                    <a:pt x="66" y="403"/>
                    <a:pt x="66" y="403"/>
                  </a:cubicBezTo>
                  <a:cubicBezTo>
                    <a:pt x="60" y="427"/>
                    <a:pt x="58" y="446"/>
                    <a:pt x="58" y="462"/>
                  </a:cubicBezTo>
                  <a:cubicBezTo>
                    <a:pt x="58" y="524"/>
                    <a:pt x="87" y="557"/>
                    <a:pt x="145" y="563"/>
                  </a:cubicBezTo>
                  <a:cubicBezTo>
                    <a:pt x="145" y="396"/>
                    <a:pt x="145" y="396"/>
                    <a:pt x="145" y="396"/>
                  </a:cubicBezTo>
                  <a:cubicBezTo>
                    <a:pt x="51" y="359"/>
                    <a:pt x="4" y="299"/>
                    <a:pt x="4" y="215"/>
                  </a:cubicBezTo>
                  <a:cubicBezTo>
                    <a:pt x="4" y="113"/>
                    <a:pt x="51" y="58"/>
                    <a:pt x="145" y="49"/>
                  </a:cubicBezTo>
                  <a:cubicBezTo>
                    <a:pt x="145" y="0"/>
                    <a:pt x="145" y="0"/>
                    <a:pt x="145" y="0"/>
                  </a:cubicBezTo>
                  <a:cubicBezTo>
                    <a:pt x="169" y="0"/>
                    <a:pt x="169" y="0"/>
                    <a:pt x="169" y="0"/>
                  </a:cubicBezTo>
                  <a:cubicBezTo>
                    <a:pt x="169" y="46"/>
                    <a:pt x="169" y="46"/>
                    <a:pt x="169" y="46"/>
                  </a:cubicBezTo>
                  <a:cubicBezTo>
                    <a:pt x="269" y="46"/>
                    <a:pt x="319" y="99"/>
                    <a:pt x="319" y="206"/>
                  </a:cubicBezTo>
                  <a:cubicBezTo>
                    <a:pt x="257" y="221"/>
                    <a:pt x="257" y="221"/>
                    <a:pt x="257" y="221"/>
                  </a:cubicBezTo>
                  <a:cubicBezTo>
                    <a:pt x="260" y="208"/>
                    <a:pt x="261" y="196"/>
                    <a:pt x="261" y="185"/>
                  </a:cubicBezTo>
                  <a:cubicBezTo>
                    <a:pt x="261" y="126"/>
                    <a:pt x="230" y="95"/>
                    <a:pt x="169" y="90"/>
                  </a:cubicBezTo>
                  <a:moveTo>
                    <a:pt x="145" y="93"/>
                  </a:moveTo>
                  <a:cubicBezTo>
                    <a:pt x="141" y="92"/>
                    <a:pt x="139" y="92"/>
                    <a:pt x="138" y="92"/>
                  </a:cubicBezTo>
                  <a:cubicBezTo>
                    <a:pt x="104" y="92"/>
                    <a:pt x="87" y="113"/>
                    <a:pt x="87" y="156"/>
                  </a:cubicBezTo>
                  <a:cubicBezTo>
                    <a:pt x="87" y="186"/>
                    <a:pt x="106" y="210"/>
                    <a:pt x="145" y="229"/>
                  </a:cubicBezTo>
                  <a:cubicBezTo>
                    <a:pt x="145" y="93"/>
                    <a:pt x="145" y="93"/>
                    <a:pt x="145" y="93"/>
                  </a:cubicBezTo>
                  <a:moveTo>
                    <a:pt x="169" y="563"/>
                  </a:moveTo>
                  <a:cubicBezTo>
                    <a:pt x="212" y="555"/>
                    <a:pt x="233" y="530"/>
                    <a:pt x="233" y="488"/>
                  </a:cubicBezTo>
                  <a:cubicBezTo>
                    <a:pt x="233" y="453"/>
                    <a:pt x="212" y="425"/>
                    <a:pt x="169" y="406"/>
                  </a:cubicBezTo>
                  <a:cubicBezTo>
                    <a:pt x="169" y="563"/>
                    <a:pt x="169" y="563"/>
                    <a:pt x="169" y="563"/>
                  </a:cubicBezTo>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04" name="Google Shape;504;p33"/>
            <p:cNvSpPr/>
            <p:nvPr/>
          </p:nvSpPr>
          <p:spPr>
            <a:xfrm>
              <a:off x="6683725" y="3244885"/>
              <a:ext cx="1956502" cy="1492336"/>
            </a:xfrm>
            <a:custGeom>
              <a:avLst/>
              <a:gdLst/>
              <a:ahLst/>
              <a:cxnLst/>
              <a:rect l="l" t="t" r="r" b="b"/>
              <a:pathLst>
                <a:path w="1148" h="876" extrusionOk="0">
                  <a:moveTo>
                    <a:pt x="56" y="523"/>
                  </a:moveTo>
                  <a:cubicBezTo>
                    <a:pt x="0" y="554"/>
                    <a:pt x="0" y="554"/>
                    <a:pt x="0" y="554"/>
                  </a:cubicBezTo>
                  <a:cubicBezTo>
                    <a:pt x="49" y="692"/>
                    <a:pt x="149" y="807"/>
                    <a:pt x="277" y="876"/>
                  </a:cubicBezTo>
                  <a:cubicBezTo>
                    <a:pt x="346" y="839"/>
                    <a:pt x="346" y="839"/>
                    <a:pt x="346" y="839"/>
                  </a:cubicBezTo>
                  <a:cubicBezTo>
                    <a:pt x="210" y="779"/>
                    <a:pt x="104" y="665"/>
                    <a:pt x="56" y="523"/>
                  </a:cubicBezTo>
                  <a:moveTo>
                    <a:pt x="768" y="427"/>
                  </a:moveTo>
                  <a:cubicBezTo>
                    <a:pt x="768" y="584"/>
                    <a:pt x="768" y="584"/>
                    <a:pt x="768" y="584"/>
                  </a:cubicBezTo>
                  <a:cubicBezTo>
                    <a:pt x="811" y="576"/>
                    <a:pt x="832" y="551"/>
                    <a:pt x="832" y="509"/>
                  </a:cubicBezTo>
                  <a:cubicBezTo>
                    <a:pt x="832" y="474"/>
                    <a:pt x="811" y="446"/>
                    <a:pt x="768" y="427"/>
                  </a:cubicBezTo>
                  <a:moveTo>
                    <a:pt x="603" y="229"/>
                  </a:moveTo>
                  <a:cubicBezTo>
                    <a:pt x="522" y="272"/>
                    <a:pt x="522" y="272"/>
                    <a:pt x="522" y="272"/>
                  </a:cubicBezTo>
                  <a:cubicBezTo>
                    <a:pt x="508" y="308"/>
                    <a:pt x="479" y="332"/>
                    <a:pt x="434" y="345"/>
                  </a:cubicBezTo>
                  <a:cubicBezTo>
                    <a:pt x="467" y="360"/>
                    <a:pt x="489" y="376"/>
                    <a:pt x="499" y="394"/>
                  </a:cubicBezTo>
                  <a:cubicBezTo>
                    <a:pt x="509" y="412"/>
                    <a:pt x="516" y="446"/>
                    <a:pt x="519" y="497"/>
                  </a:cubicBezTo>
                  <a:cubicBezTo>
                    <a:pt x="523" y="558"/>
                    <a:pt x="532" y="598"/>
                    <a:pt x="545" y="617"/>
                  </a:cubicBezTo>
                  <a:cubicBezTo>
                    <a:pt x="401" y="617"/>
                    <a:pt x="401" y="617"/>
                    <a:pt x="401" y="617"/>
                  </a:cubicBezTo>
                  <a:cubicBezTo>
                    <a:pt x="392" y="592"/>
                    <a:pt x="388" y="561"/>
                    <a:pt x="388" y="524"/>
                  </a:cubicBezTo>
                  <a:cubicBezTo>
                    <a:pt x="387" y="491"/>
                    <a:pt x="387" y="491"/>
                    <a:pt x="387" y="491"/>
                  </a:cubicBezTo>
                  <a:cubicBezTo>
                    <a:pt x="386" y="451"/>
                    <a:pt x="386" y="451"/>
                    <a:pt x="386" y="451"/>
                  </a:cubicBezTo>
                  <a:cubicBezTo>
                    <a:pt x="386" y="405"/>
                    <a:pt x="375" y="376"/>
                    <a:pt x="352" y="364"/>
                  </a:cubicBezTo>
                  <a:cubicBezTo>
                    <a:pt x="300" y="392"/>
                    <a:pt x="300" y="392"/>
                    <a:pt x="300" y="392"/>
                  </a:cubicBezTo>
                  <a:cubicBezTo>
                    <a:pt x="300" y="617"/>
                    <a:pt x="300" y="617"/>
                    <a:pt x="300" y="617"/>
                  </a:cubicBezTo>
                  <a:cubicBezTo>
                    <a:pt x="168" y="617"/>
                    <a:pt x="168" y="617"/>
                    <a:pt x="168" y="617"/>
                  </a:cubicBezTo>
                  <a:cubicBezTo>
                    <a:pt x="168" y="463"/>
                    <a:pt x="168" y="463"/>
                    <a:pt x="168" y="463"/>
                  </a:cubicBezTo>
                  <a:cubicBezTo>
                    <a:pt x="70" y="516"/>
                    <a:pt x="70" y="516"/>
                    <a:pt x="70" y="516"/>
                  </a:cubicBezTo>
                  <a:cubicBezTo>
                    <a:pt x="117" y="658"/>
                    <a:pt x="225" y="773"/>
                    <a:pt x="363" y="829"/>
                  </a:cubicBezTo>
                  <a:cubicBezTo>
                    <a:pt x="740" y="626"/>
                    <a:pt x="740" y="626"/>
                    <a:pt x="740" y="626"/>
                  </a:cubicBezTo>
                  <a:cubicBezTo>
                    <a:pt x="646" y="613"/>
                    <a:pt x="599" y="565"/>
                    <a:pt x="599" y="480"/>
                  </a:cubicBezTo>
                  <a:cubicBezTo>
                    <a:pt x="599" y="471"/>
                    <a:pt x="600" y="459"/>
                    <a:pt x="601" y="443"/>
                  </a:cubicBezTo>
                  <a:cubicBezTo>
                    <a:pt x="665" y="424"/>
                    <a:pt x="665" y="424"/>
                    <a:pt x="665" y="424"/>
                  </a:cubicBezTo>
                  <a:cubicBezTo>
                    <a:pt x="665" y="424"/>
                    <a:pt x="665" y="424"/>
                    <a:pt x="665" y="424"/>
                  </a:cubicBezTo>
                  <a:cubicBezTo>
                    <a:pt x="659" y="448"/>
                    <a:pt x="657" y="467"/>
                    <a:pt x="657" y="483"/>
                  </a:cubicBezTo>
                  <a:cubicBezTo>
                    <a:pt x="657" y="545"/>
                    <a:pt x="686" y="578"/>
                    <a:pt x="744" y="584"/>
                  </a:cubicBezTo>
                  <a:cubicBezTo>
                    <a:pt x="744" y="417"/>
                    <a:pt x="744" y="417"/>
                    <a:pt x="744" y="417"/>
                  </a:cubicBezTo>
                  <a:cubicBezTo>
                    <a:pt x="650" y="380"/>
                    <a:pt x="603" y="320"/>
                    <a:pt x="603" y="236"/>
                  </a:cubicBezTo>
                  <a:cubicBezTo>
                    <a:pt x="603" y="234"/>
                    <a:pt x="603" y="231"/>
                    <a:pt x="603" y="229"/>
                  </a:cubicBezTo>
                  <a:moveTo>
                    <a:pt x="744" y="153"/>
                  </a:moveTo>
                  <a:cubicBezTo>
                    <a:pt x="686" y="184"/>
                    <a:pt x="686" y="184"/>
                    <a:pt x="686" y="184"/>
                  </a:cubicBezTo>
                  <a:cubicBezTo>
                    <a:pt x="689" y="211"/>
                    <a:pt x="708" y="233"/>
                    <a:pt x="744" y="250"/>
                  </a:cubicBezTo>
                  <a:cubicBezTo>
                    <a:pt x="744" y="153"/>
                    <a:pt x="744" y="153"/>
                    <a:pt x="744" y="153"/>
                  </a:cubicBezTo>
                  <a:moveTo>
                    <a:pt x="959" y="37"/>
                  </a:moveTo>
                  <a:cubicBezTo>
                    <a:pt x="861" y="90"/>
                    <a:pt x="861" y="90"/>
                    <a:pt x="861" y="90"/>
                  </a:cubicBezTo>
                  <a:cubicBezTo>
                    <a:pt x="899" y="116"/>
                    <a:pt x="918" y="161"/>
                    <a:pt x="918" y="227"/>
                  </a:cubicBezTo>
                  <a:cubicBezTo>
                    <a:pt x="856" y="242"/>
                    <a:pt x="856" y="242"/>
                    <a:pt x="856" y="242"/>
                  </a:cubicBezTo>
                  <a:cubicBezTo>
                    <a:pt x="859" y="229"/>
                    <a:pt x="860" y="217"/>
                    <a:pt x="860" y="206"/>
                  </a:cubicBezTo>
                  <a:cubicBezTo>
                    <a:pt x="860" y="162"/>
                    <a:pt x="842" y="133"/>
                    <a:pt x="807" y="119"/>
                  </a:cubicBezTo>
                  <a:cubicBezTo>
                    <a:pt x="768" y="140"/>
                    <a:pt x="768" y="140"/>
                    <a:pt x="768" y="140"/>
                  </a:cubicBezTo>
                  <a:cubicBezTo>
                    <a:pt x="768" y="260"/>
                    <a:pt x="768" y="260"/>
                    <a:pt x="768" y="260"/>
                  </a:cubicBezTo>
                  <a:cubicBezTo>
                    <a:pt x="777" y="265"/>
                    <a:pt x="777" y="265"/>
                    <a:pt x="777" y="265"/>
                  </a:cubicBezTo>
                  <a:cubicBezTo>
                    <a:pt x="833" y="291"/>
                    <a:pt x="833" y="291"/>
                    <a:pt x="833" y="291"/>
                  </a:cubicBezTo>
                  <a:cubicBezTo>
                    <a:pt x="902" y="325"/>
                    <a:pt x="937" y="381"/>
                    <a:pt x="937" y="457"/>
                  </a:cubicBezTo>
                  <a:cubicBezTo>
                    <a:pt x="937" y="482"/>
                    <a:pt x="933" y="505"/>
                    <a:pt x="926" y="526"/>
                  </a:cubicBezTo>
                  <a:cubicBezTo>
                    <a:pt x="1060" y="453"/>
                    <a:pt x="1060" y="453"/>
                    <a:pt x="1060" y="453"/>
                  </a:cubicBezTo>
                  <a:cubicBezTo>
                    <a:pt x="1066" y="421"/>
                    <a:pt x="1069" y="388"/>
                    <a:pt x="1069" y="354"/>
                  </a:cubicBezTo>
                  <a:cubicBezTo>
                    <a:pt x="1069" y="235"/>
                    <a:pt x="1028" y="125"/>
                    <a:pt x="959" y="37"/>
                  </a:cubicBezTo>
                  <a:moveTo>
                    <a:pt x="1030" y="0"/>
                  </a:moveTo>
                  <a:cubicBezTo>
                    <a:pt x="973" y="30"/>
                    <a:pt x="973" y="30"/>
                    <a:pt x="973" y="30"/>
                  </a:cubicBezTo>
                  <a:cubicBezTo>
                    <a:pt x="1043" y="120"/>
                    <a:pt x="1085" y="232"/>
                    <a:pt x="1085" y="354"/>
                  </a:cubicBezTo>
                  <a:cubicBezTo>
                    <a:pt x="1085" y="385"/>
                    <a:pt x="1082" y="415"/>
                    <a:pt x="1077" y="444"/>
                  </a:cubicBezTo>
                  <a:cubicBezTo>
                    <a:pt x="1146" y="407"/>
                    <a:pt x="1146" y="407"/>
                    <a:pt x="1146" y="407"/>
                  </a:cubicBezTo>
                  <a:cubicBezTo>
                    <a:pt x="1147" y="390"/>
                    <a:pt x="1148" y="373"/>
                    <a:pt x="1148" y="356"/>
                  </a:cubicBezTo>
                  <a:cubicBezTo>
                    <a:pt x="1148" y="356"/>
                    <a:pt x="1148" y="356"/>
                    <a:pt x="1148" y="356"/>
                  </a:cubicBezTo>
                  <a:cubicBezTo>
                    <a:pt x="1148" y="356"/>
                    <a:pt x="1148" y="355"/>
                    <a:pt x="1148" y="355"/>
                  </a:cubicBezTo>
                  <a:cubicBezTo>
                    <a:pt x="1148" y="355"/>
                    <a:pt x="1148" y="355"/>
                    <a:pt x="1148" y="354"/>
                  </a:cubicBezTo>
                  <a:cubicBezTo>
                    <a:pt x="1148" y="354"/>
                    <a:pt x="1148" y="354"/>
                    <a:pt x="1148" y="354"/>
                  </a:cubicBezTo>
                  <a:cubicBezTo>
                    <a:pt x="1148" y="354"/>
                    <a:pt x="1148" y="354"/>
                    <a:pt x="1148" y="354"/>
                  </a:cubicBezTo>
                  <a:cubicBezTo>
                    <a:pt x="1148" y="353"/>
                    <a:pt x="1148" y="353"/>
                    <a:pt x="1148" y="353"/>
                  </a:cubicBezTo>
                  <a:cubicBezTo>
                    <a:pt x="1148" y="353"/>
                    <a:pt x="1148" y="353"/>
                    <a:pt x="1148" y="353"/>
                  </a:cubicBezTo>
                  <a:cubicBezTo>
                    <a:pt x="1148" y="353"/>
                    <a:pt x="1148" y="352"/>
                    <a:pt x="1148" y="352"/>
                  </a:cubicBezTo>
                  <a:cubicBezTo>
                    <a:pt x="1148" y="352"/>
                    <a:pt x="1148" y="352"/>
                    <a:pt x="1148" y="352"/>
                  </a:cubicBezTo>
                  <a:cubicBezTo>
                    <a:pt x="1148" y="352"/>
                    <a:pt x="1148" y="352"/>
                    <a:pt x="1148" y="351"/>
                  </a:cubicBezTo>
                  <a:cubicBezTo>
                    <a:pt x="1148" y="351"/>
                    <a:pt x="1148" y="351"/>
                    <a:pt x="1148" y="351"/>
                  </a:cubicBezTo>
                  <a:cubicBezTo>
                    <a:pt x="1148" y="351"/>
                    <a:pt x="1148" y="351"/>
                    <a:pt x="1148" y="351"/>
                  </a:cubicBezTo>
                  <a:cubicBezTo>
                    <a:pt x="1148" y="350"/>
                    <a:pt x="1148" y="350"/>
                    <a:pt x="1148" y="350"/>
                  </a:cubicBezTo>
                  <a:cubicBezTo>
                    <a:pt x="1148" y="350"/>
                    <a:pt x="1148" y="350"/>
                    <a:pt x="1148" y="349"/>
                  </a:cubicBezTo>
                  <a:cubicBezTo>
                    <a:pt x="1148" y="349"/>
                    <a:pt x="1148" y="349"/>
                    <a:pt x="1148" y="349"/>
                  </a:cubicBezTo>
                  <a:cubicBezTo>
                    <a:pt x="1148" y="349"/>
                    <a:pt x="1148" y="349"/>
                    <a:pt x="1148" y="348"/>
                  </a:cubicBezTo>
                  <a:cubicBezTo>
                    <a:pt x="1148" y="348"/>
                    <a:pt x="1148" y="348"/>
                    <a:pt x="1148" y="348"/>
                  </a:cubicBezTo>
                  <a:cubicBezTo>
                    <a:pt x="1148" y="348"/>
                    <a:pt x="1148" y="348"/>
                    <a:pt x="1148" y="348"/>
                  </a:cubicBezTo>
                  <a:cubicBezTo>
                    <a:pt x="1148" y="347"/>
                    <a:pt x="1148" y="347"/>
                    <a:pt x="1148" y="347"/>
                  </a:cubicBezTo>
                  <a:cubicBezTo>
                    <a:pt x="1148" y="347"/>
                    <a:pt x="1148" y="347"/>
                    <a:pt x="1148" y="347"/>
                  </a:cubicBezTo>
                  <a:cubicBezTo>
                    <a:pt x="1148" y="346"/>
                    <a:pt x="1148" y="346"/>
                    <a:pt x="1148" y="346"/>
                  </a:cubicBezTo>
                  <a:cubicBezTo>
                    <a:pt x="1148" y="346"/>
                    <a:pt x="1148" y="346"/>
                    <a:pt x="1148" y="346"/>
                  </a:cubicBezTo>
                  <a:cubicBezTo>
                    <a:pt x="1148" y="345"/>
                    <a:pt x="1148" y="345"/>
                    <a:pt x="1148" y="345"/>
                  </a:cubicBezTo>
                  <a:cubicBezTo>
                    <a:pt x="1148" y="345"/>
                    <a:pt x="1148" y="345"/>
                    <a:pt x="1148" y="345"/>
                  </a:cubicBezTo>
                  <a:cubicBezTo>
                    <a:pt x="1148" y="344"/>
                    <a:pt x="1148" y="344"/>
                    <a:pt x="1148" y="344"/>
                  </a:cubicBezTo>
                  <a:cubicBezTo>
                    <a:pt x="1148" y="344"/>
                    <a:pt x="1148" y="344"/>
                    <a:pt x="1148" y="344"/>
                  </a:cubicBezTo>
                  <a:cubicBezTo>
                    <a:pt x="1148" y="344"/>
                    <a:pt x="1148" y="343"/>
                    <a:pt x="1148" y="343"/>
                  </a:cubicBezTo>
                  <a:cubicBezTo>
                    <a:pt x="1148" y="343"/>
                    <a:pt x="1148" y="343"/>
                    <a:pt x="1148" y="343"/>
                  </a:cubicBezTo>
                  <a:cubicBezTo>
                    <a:pt x="1148" y="343"/>
                    <a:pt x="1148" y="342"/>
                    <a:pt x="1148" y="342"/>
                  </a:cubicBezTo>
                  <a:cubicBezTo>
                    <a:pt x="1148" y="342"/>
                    <a:pt x="1148" y="342"/>
                    <a:pt x="1148" y="342"/>
                  </a:cubicBezTo>
                  <a:cubicBezTo>
                    <a:pt x="1148" y="342"/>
                    <a:pt x="1148" y="341"/>
                    <a:pt x="1148" y="341"/>
                  </a:cubicBezTo>
                  <a:cubicBezTo>
                    <a:pt x="1148" y="341"/>
                    <a:pt x="1148" y="341"/>
                    <a:pt x="1148" y="341"/>
                  </a:cubicBezTo>
                  <a:cubicBezTo>
                    <a:pt x="1148" y="341"/>
                    <a:pt x="1148" y="340"/>
                    <a:pt x="1148" y="340"/>
                  </a:cubicBezTo>
                  <a:cubicBezTo>
                    <a:pt x="1148" y="340"/>
                    <a:pt x="1148" y="340"/>
                    <a:pt x="1148" y="340"/>
                  </a:cubicBezTo>
                  <a:cubicBezTo>
                    <a:pt x="1148" y="340"/>
                    <a:pt x="1148" y="340"/>
                    <a:pt x="1148" y="339"/>
                  </a:cubicBezTo>
                  <a:cubicBezTo>
                    <a:pt x="1148" y="339"/>
                    <a:pt x="1148" y="339"/>
                    <a:pt x="1148" y="339"/>
                  </a:cubicBezTo>
                  <a:cubicBezTo>
                    <a:pt x="1148" y="339"/>
                    <a:pt x="1148" y="339"/>
                    <a:pt x="1148" y="339"/>
                  </a:cubicBezTo>
                  <a:cubicBezTo>
                    <a:pt x="1148" y="338"/>
                    <a:pt x="1148" y="338"/>
                    <a:pt x="1148" y="338"/>
                  </a:cubicBezTo>
                  <a:cubicBezTo>
                    <a:pt x="1148" y="338"/>
                    <a:pt x="1148" y="338"/>
                    <a:pt x="1148" y="338"/>
                  </a:cubicBezTo>
                  <a:cubicBezTo>
                    <a:pt x="1148" y="337"/>
                    <a:pt x="1148" y="337"/>
                    <a:pt x="1148" y="337"/>
                  </a:cubicBezTo>
                  <a:cubicBezTo>
                    <a:pt x="1148" y="337"/>
                    <a:pt x="1148" y="337"/>
                    <a:pt x="1148" y="336"/>
                  </a:cubicBezTo>
                  <a:cubicBezTo>
                    <a:pt x="1148" y="336"/>
                    <a:pt x="1148" y="336"/>
                    <a:pt x="1148" y="336"/>
                  </a:cubicBezTo>
                  <a:cubicBezTo>
                    <a:pt x="1148" y="336"/>
                    <a:pt x="1148" y="336"/>
                    <a:pt x="1148" y="336"/>
                  </a:cubicBezTo>
                  <a:cubicBezTo>
                    <a:pt x="1148" y="335"/>
                    <a:pt x="1148" y="335"/>
                    <a:pt x="1148" y="335"/>
                  </a:cubicBezTo>
                  <a:cubicBezTo>
                    <a:pt x="1148" y="335"/>
                    <a:pt x="1148" y="335"/>
                    <a:pt x="1148" y="335"/>
                  </a:cubicBezTo>
                  <a:cubicBezTo>
                    <a:pt x="1148" y="335"/>
                    <a:pt x="1148" y="334"/>
                    <a:pt x="1148" y="334"/>
                  </a:cubicBezTo>
                  <a:cubicBezTo>
                    <a:pt x="1148" y="334"/>
                    <a:pt x="1148" y="334"/>
                    <a:pt x="1148" y="334"/>
                  </a:cubicBezTo>
                  <a:cubicBezTo>
                    <a:pt x="1148" y="334"/>
                    <a:pt x="1148" y="333"/>
                    <a:pt x="1148" y="333"/>
                  </a:cubicBezTo>
                  <a:cubicBezTo>
                    <a:pt x="1148" y="333"/>
                    <a:pt x="1148" y="333"/>
                    <a:pt x="1148" y="333"/>
                  </a:cubicBezTo>
                  <a:cubicBezTo>
                    <a:pt x="1148" y="332"/>
                    <a:pt x="1148" y="332"/>
                    <a:pt x="1148" y="332"/>
                  </a:cubicBezTo>
                  <a:cubicBezTo>
                    <a:pt x="1148" y="332"/>
                    <a:pt x="1148" y="332"/>
                    <a:pt x="1148" y="332"/>
                  </a:cubicBezTo>
                  <a:cubicBezTo>
                    <a:pt x="1148" y="332"/>
                    <a:pt x="1148" y="331"/>
                    <a:pt x="1148" y="331"/>
                  </a:cubicBezTo>
                  <a:cubicBezTo>
                    <a:pt x="1148" y="331"/>
                    <a:pt x="1148" y="331"/>
                    <a:pt x="1148" y="331"/>
                  </a:cubicBezTo>
                  <a:cubicBezTo>
                    <a:pt x="1148" y="331"/>
                    <a:pt x="1148" y="331"/>
                    <a:pt x="1147" y="330"/>
                  </a:cubicBezTo>
                  <a:cubicBezTo>
                    <a:pt x="1147" y="330"/>
                    <a:pt x="1147" y="330"/>
                    <a:pt x="1147" y="330"/>
                  </a:cubicBezTo>
                  <a:cubicBezTo>
                    <a:pt x="1147" y="329"/>
                    <a:pt x="1147" y="329"/>
                    <a:pt x="1147" y="328"/>
                  </a:cubicBezTo>
                  <a:cubicBezTo>
                    <a:pt x="1147" y="328"/>
                    <a:pt x="1147" y="328"/>
                    <a:pt x="1147" y="328"/>
                  </a:cubicBezTo>
                  <a:cubicBezTo>
                    <a:pt x="1147" y="328"/>
                    <a:pt x="1147" y="328"/>
                    <a:pt x="1147" y="327"/>
                  </a:cubicBezTo>
                  <a:cubicBezTo>
                    <a:pt x="1147" y="327"/>
                    <a:pt x="1147" y="327"/>
                    <a:pt x="1147" y="327"/>
                  </a:cubicBezTo>
                  <a:cubicBezTo>
                    <a:pt x="1147" y="327"/>
                    <a:pt x="1147" y="327"/>
                    <a:pt x="1147" y="326"/>
                  </a:cubicBezTo>
                  <a:cubicBezTo>
                    <a:pt x="1147" y="326"/>
                    <a:pt x="1147" y="326"/>
                    <a:pt x="1147" y="326"/>
                  </a:cubicBezTo>
                  <a:cubicBezTo>
                    <a:pt x="1142" y="204"/>
                    <a:pt x="1099" y="91"/>
                    <a:pt x="1030" y="0"/>
                  </a:cubicBezTo>
                </a:path>
              </a:pathLst>
            </a:custGeom>
            <a:solidFill>
              <a:srgbClr val="FFC466">
                <a:alpha val="18550"/>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05" name="Google Shape;505;p33"/>
            <p:cNvSpPr/>
            <p:nvPr/>
          </p:nvSpPr>
          <p:spPr>
            <a:xfrm>
              <a:off x="6779287" y="3295899"/>
              <a:ext cx="1753166" cy="1378811"/>
            </a:xfrm>
            <a:custGeom>
              <a:avLst/>
              <a:gdLst/>
              <a:ahLst/>
              <a:cxnLst/>
              <a:rect l="l" t="t" r="r" b="b"/>
              <a:pathLst>
                <a:path w="1029" h="809" extrusionOk="0">
                  <a:moveTo>
                    <a:pt x="14" y="486"/>
                  </a:moveTo>
                  <a:cubicBezTo>
                    <a:pt x="0" y="493"/>
                    <a:pt x="0" y="493"/>
                    <a:pt x="0" y="493"/>
                  </a:cubicBezTo>
                  <a:cubicBezTo>
                    <a:pt x="48" y="635"/>
                    <a:pt x="154" y="749"/>
                    <a:pt x="290" y="809"/>
                  </a:cubicBezTo>
                  <a:cubicBezTo>
                    <a:pt x="307" y="799"/>
                    <a:pt x="307" y="799"/>
                    <a:pt x="307" y="799"/>
                  </a:cubicBezTo>
                  <a:cubicBezTo>
                    <a:pt x="169" y="743"/>
                    <a:pt x="61" y="628"/>
                    <a:pt x="14" y="486"/>
                  </a:cubicBezTo>
                  <a:moveTo>
                    <a:pt x="917" y="0"/>
                  </a:moveTo>
                  <a:cubicBezTo>
                    <a:pt x="903" y="7"/>
                    <a:pt x="903" y="7"/>
                    <a:pt x="903" y="7"/>
                  </a:cubicBezTo>
                  <a:cubicBezTo>
                    <a:pt x="972" y="95"/>
                    <a:pt x="1013" y="205"/>
                    <a:pt x="1013" y="324"/>
                  </a:cubicBezTo>
                  <a:cubicBezTo>
                    <a:pt x="1013" y="358"/>
                    <a:pt x="1010" y="391"/>
                    <a:pt x="1004" y="423"/>
                  </a:cubicBezTo>
                  <a:cubicBezTo>
                    <a:pt x="1021" y="414"/>
                    <a:pt x="1021" y="414"/>
                    <a:pt x="1021" y="414"/>
                  </a:cubicBezTo>
                  <a:cubicBezTo>
                    <a:pt x="1026" y="385"/>
                    <a:pt x="1029" y="355"/>
                    <a:pt x="1029" y="324"/>
                  </a:cubicBezTo>
                  <a:cubicBezTo>
                    <a:pt x="1029" y="202"/>
                    <a:pt x="987" y="90"/>
                    <a:pt x="917" y="0"/>
                  </a:cubicBezTo>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06" name="Google Shape;506;p33"/>
            <p:cNvSpPr/>
            <p:nvPr/>
          </p:nvSpPr>
          <p:spPr>
            <a:xfrm>
              <a:off x="6970410" y="3708322"/>
              <a:ext cx="642349" cy="587739"/>
            </a:xfrm>
            <a:custGeom>
              <a:avLst/>
              <a:gdLst/>
              <a:ahLst/>
              <a:cxnLst/>
              <a:rect l="l" t="t" r="r" b="b"/>
              <a:pathLst>
                <a:path w="377" h="345" extrusionOk="0">
                  <a:moveTo>
                    <a:pt x="132" y="120"/>
                  </a:moveTo>
                  <a:cubicBezTo>
                    <a:pt x="0" y="191"/>
                    <a:pt x="0" y="191"/>
                    <a:pt x="0" y="191"/>
                  </a:cubicBezTo>
                  <a:cubicBezTo>
                    <a:pt x="0" y="345"/>
                    <a:pt x="0" y="345"/>
                    <a:pt x="0" y="345"/>
                  </a:cubicBezTo>
                  <a:cubicBezTo>
                    <a:pt x="132" y="345"/>
                    <a:pt x="132" y="345"/>
                    <a:pt x="132" y="345"/>
                  </a:cubicBezTo>
                  <a:cubicBezTo>
                    <a:pt x="132" y="120"/>
                    <a:pt x="132" y="120"/>
                    <a:pt x="132" y="120"/>
                  </a:cubicBezTo>
                  <a:moveTo>
                    <a:pt x="354" y="0"/>
                  </a:moveTo>
                  <a:cubicBezTo>
                    <a:pt x="184" y="92"/>
                    <a:pt x="184" y="92"/>
                    <a:pt x="184" y="92"/>
                  </a:cubicBezTo>
                  <a:cubicBezTo>
                    <a:pt x="207" y="104"/>
                    <a:pt x="218" y="133"/>
                    <a:pt x="218" y="179"/>
                  </a:cubicBezTo>
                  <a:cubicBezTo>
                    <a:pt x="219" y="219"/>
                    <a:pt x="219" y="219"/>
                    <a:pt x="219" y="219"/>
                  </a:cubicBezTo>
                  <a:cubicBezTo>
                    <a:pt x="220" y="252"/>
                    <a:pt x="220" y="252"/>
                    <a:pt x="220" y="252"/>
                  </a:cubicBezTo>
                  <a:cubicBezTo>
                    <a:pt x="220" y="289"/>
                    <a:pt x="224" y="320"/>
                    <a:pt x="233" y="345"/>
                  </a:cubicBezTo>
                  <a:cubicBezTo>
                    <a:pt x="377" y="345"/>
                    <a:pt x="377" y="345"/>
                    <a:pt x="377" y="345"/>
                  </a:cubicBezTo>
                  <a:cubicBezTo>
                    <a:pt x="364" y="326"/>
                    <a:pt x="355" y="286"/>
                    <a:pt x="351" y="225"/>
                  </a:cubicBezTo>
                  <a:cubicBezTo>
                    <a:pt x="348" y="174"/>
                    <a:pt x="341" y="140"/>
                    <a:pt x="331" y="122"/>
                  </a:cubicBezTo>
                  <a:cubicBezTo>
                    <a:pt x="321" y="104"/>
                    <a:pt x="299" y="88"/>
                    <a:pt x="266" y="73"/>
                  </a:cubicBezTo>
                  <a:cubicBezTo>
                    <a:pt x="311" y="60"/>
                    <a:pt x="340" y="36"/>
                    <a:pt x="354" y="0"/>
                  </a:cubicBezTo>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07" name="Google Shape;507;p33"/>
            <p:cNvSpPr/>
            <p:nvPr/>
          </p:nvSpPr>
          <p:spPr>
            <a:xfrm>
              <a:off x="7704728" y="3397927"/>
              <a:ext cx="575527" cy="913222"/>
            </a:xfrm>
            <a:custGeom>
              <a:avLst/>
              <a:gdLst/>
              <a:ahLst/>
              <a:cxnLst/>
              <a:rect l="l" t="t" r="r" b="b"/>
              <a:pathLst>
                <a:path w="338" h="536" extrusionOk="0">
                  <a:moveTo>
                    <a:pt x="169" y="494"/>
                  </a:moveTo>
                  <a:cubicBezTo>
                    <a:pt x="169" y="337"/>
                    <a:pt x="169" y="337"/>
                    <a:pt x="169" y="337"/>
                  </a:cubicBezTo>
                  <a:cubicBezTo>
                    <a:pt x="212" y="356"/>
                    <a:pt x="233" y="384"/>
                    <a:pt x="233" y="419"/>
                  </a:cubicBezTo>
                  <a:cubicBezTo>
                    <a:pt x="233" y="461"/>
                    <a:pt x="212" y="486"/>
                    <a:pt x="169" y="494"/>
                  </a:cubicBezTo>
                  <a:moveTo>
                    <a:pt x="169" y="50"/>
                  </a:moveTo>
                  <a:cubicBezTo>
                    <a:pt x="145" y="63"/>
                    <a:pt x="145" y="63"/>
                    <a:pt x="145" y="63"/>
                  </a:cubicBezTo>
                  <a:cubicBezTo>
                    <a:pt x="145" y="160"/>
                    <a:pt x="145" y="160"/>
                    <a:pt x="145" y="160"/>
                  </a:cubicBezTo>
                  <a:cubicBezTo>
                    <a:pt x="109" y="143"/>
                    <a:pt x="90" y="121"/>
                    <a:pt x="87" y="94"/>
                  </a:cubicBezTo>
                  <a:cubicBezTo>
                    <a:pt x="4" y="139"/>
                    <a:pt x="4" y="139"/>
                    <a:pt x="4" y="139"/>
                  </a:cubicBezTo>
                  <a:cubicBezTo>
                    <a:pt x="4" y="141"/>
                    <a:pt x="4" y="144"/>
                    <a:pt x="4" y="146"/>
                  </a:cubicBezTo>
                  <a:cubicBezTo>
                    <a:pt x="4" y="230"/>
                    <a:pt x="51" y="290"/>
                    <a:pt x="145" y="327"/>
                  </a:cubicBezTo>
                  <a:cubicBezTo>
                    <a:pt x="145" y="494"/>
                    <a:pt x="145" y="494"/>
                    <a:pt x="145" y="494"/>
                  </a:cubicBezTo>
                  <a:cubicBezTo>
                    <a:pt x="87" y="488"/>
                    <a:pt x="58" y="455"/>
                    <a:pt x="58" y="393"/>
                  </a:cubicBezTo>
                  <a:cubicBezTo>
                    <a:pt x="58" y="377"/>
                    <a:pt x="60" y="358"/>
                    <a:pt x="66" y="334"/>
                  </a:cubicBezTo>
                  <a:cubicBezTo>
                    <a:pt x="2" y="353"/>
                    <a:pt x="2" y="353"/>
                    <a:pt x="2" y="353"/>
                  </a:cubicBezTo>
                  <a:cubicBezTo>
                    <a:pt x="1" y="369"/>
                    <a:pt x="0" y="381"/>
                    <a:pt x="0" y="390"/>
                  </a:cubicBezTo>
                  <a:cubicBezTo>
                    <a:pt x="0" y="475"/>
                    <a:pt x="47" y="523"/>
                    <a:pt x="141" y="536"/>
                  </a:cubicBezTo>
                  <a:cubicBezTo>
                    <a:pt x="327" y="436"/>
                    <a:pt x="327" y="436"/>
                    <a:pt x="327" y="436"/>
                  </a:cubicBezTo>
                  <a:cubicBezTo>
                    <a:pt x="334" y="415"/>
                    <a:pt x="338" y="392"/>
                    <a:pt x="338" y="367"/>
                  </a:cubicBezTo>
                  <a:cubicBezTo>
                    <a:pt x="338" y="291"/>
                    <a:pt x="303" y="235"/>
                    <a:pt x="234" y="201"/>
                  </a:cubicBezTo>
                  <a:cubicBezTo>
                    <a:pt x="178" y="175"/>
                    <a:pt x="178" y="175"/>
                    <a:pt x="178" y="175"/>
                  </a:cubicBezTo>
                  <a:cubicBezTo>
                    <a:pt x="169" y="170"/>
                    <a:pt x="169" y="170"/>
                    <a:pt x="169" y="170"/>
                  </a:cubicBezTo>
                  <a:cubicBezTo>
                    <a:pt x="169" y="50"/>
                    <a:pt x="169" y="50"/>
                    <a:pt x="169" y="50"/>
                  </a:cubicBezTo>
                  <a:moveTo>
                    <a:pt x="262" y="0"/>
                  </a:moveTo>
                  <a:cubicBezTo>
                    <a:pt x="208" y="29"/>
                    <a:pt x="208" y="29"/>
                    <a:pt x="208" y="29"/>
                  </a:cubicBezTo>
                  <a:cubicBezTo>
                    <a:pt x="243" y="43"/>
                    <a:pt x="261" y="72"/>
                    <a:pt x="261" y="116"/>
                  </a:cubicBezTo>
                  <a:cubicBezTo>
                    <a:pt x="261" y="127"/>
                    <a:pt x="260" y="139"/>
                    <a:pt x="257" y="152"/>
                  </a:cubicBezTo>
                  <a:cubicBezTo>
                    <a:pt x="319" y="137"/>
                    <a:pt x="319" y="137"/>
                    <a:pt x="319" y="137"/>
                  </a:cubicBezTo>
                  <a:cubicBezTo>
                    <a:pt x="319" y="71"/>
                    <a:pt x="300" y="26"/>
                    <a:pt x="262" y="0"/>
                  </a:cubicBezTo>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08" name="Google Shape;508;p33"/>
            <p:cNvSpPr/>
            <p:nvPr/>
          </p:nvSpPr>
          <p:spPr>
            <a:xfrm>
              <a:off x="6624089" y="3837653"/>
              <a:ext cx="0" cy="12215"/>
            </a:xfrm>
            <a:custGeom>
              <a:avLst/>
              <a:gdLst/>
              <a:ahLst/>
              <a:cxnLst/>
              <a:rect l="l" t="t" r="r" b="b"/>
              <a:pathLst>
                <a:path w="120000" h="7" extrusionOk="0">
                  <a:moveTo>
                    <a:pt x="0" y="6"/>
                  </a:moveTo>
                  <a:cubicBezTo>
                    <a:pt x="0" y="7"/>
                    <a:pt x="0" y="7"/>
                    <a:pt x="0" y="7"/>
                  </a:cubicBezTo>
                  <a:cubicBezTo>
                    <a:pt x="0" y="7"/>
                    <a:pt x="0" y="7"/>
                    <a:pt x="0" y="6"/>
                  </a:cubicBezTo>
                  <a:moveTo>
                    <a:pt x="0" y="6"/>
                  </a:moveTo>
                  <a:cubicBezTo>
                    <a:pt x="0" y="6"/>
                    <a:pt x="0" y="6"/>
                    <a:pt x="0" y="6"/>
                  </a:cubicBezTo>
                  <a:cubicBezTo>
                    <a:pt x="0" y="6"/>
                    <a:pt x="0" y="6"/>
                    <a:pt x="0" y="6"/>
                  </a:cubicBezTo>
                  <a:cubicBezTo>
                    <a:pt x="0" y="6"/>
                    <a:pt x="0" y="6"/>
                    <a:pt x="0" y="6"/>
                  </a:cubicBezTo>
                  <a:moveTo>
                    <a:pt x="0" y="5"/>
                  </a:moveTo>
                  <a:cubicBezTo>
                    <a:pt x="0" y="5"/>
                    <a:pt x="0" y="5"/>
                    <a:pt x="0" y="5"/>
                  </a:cubicBezTo>
                  <a:cubicBezTo>
                    <a:pt x="0" y="5"/>
                    <a:pt x="0" y="5"/>
                    <a:pt x="0" y="5"/>
                  </a:cubicBezTo>
                  <a:moveTo>
                    <a:pt x="0" y="4"/>
                  </a:moveTo>
                  <a:cubicBezTo>
                    <a:pt x="0" y="4"/>
                    <a:pt x="0" y="4"/>
                    <a:pt x="0" y="4"/>
                  </a:cubicBezTo>
                  <a:cubicBezTo>
                    <a:pt x="0" y="4"/>
                    <a:pt x="0" y="4"/>
                    <a:pt x="0" y="4"/>
                  </a:cubicBezTo>
                  <a:moveTo>
                    <a:pt x="0" y="3"/>
                  </a:moveTo>
                  <a:cubicBezTo>
                    <a:pt x="0" y="3"/>
                    <a:pt x="0" y="3"/>
                    <a:pt x="0" y="3"/>
                  </a:cubicBezTo>
                  <a:cubicBezTo>
                    <a:pt x="0" y="3"/>
                    <a:pt x="0" y="3"/>
                    <a:pt x="0" y="3"/>
                  </a:cubicBezTo>
                  <a:moveTo>
                    <a:pt x="0" y="2"/>
                  </a:moveTo>
                  <a:cubicBezTo>
                    <a:pt x="0" y="2"/>
                    <a:pt x="0" y="2"/>
                    <a:pt x="0" y="2"/>
                  </a:cubicBezTo>
                  <a:cubicBezTo>
                    <a:pt x="0" y="2"/>
                    <a:pt x="0" y="2"/>
                    <a:pt x="0" y="2"/>
                  </a:cubicBezTo>
                  <a:moveTo>
                    <a:pt x="0" y="1"/>
                  </a:moveTo>
                  <a:cubicBezTo>
                    <a:pt x="0" y="1"/>
                    <a:pt x="0" y="1"/>
                    <a:pt x="0" y="1"/>
                  </a:cubicBezTo>
                  <a:cubicBezTo>
                    <a:pt x="0" y="1"/>
                    <a:pt x="0" y="1"/>
                    <a:pt x="0" y="1"/>
                  </a:cubicBezTo>
                  <a:moveTo>
                    <a:pt x="0" y="0"/>
                  </a:moveTo>
                  <a:cubicBezTo>
                    <a:pt x="0" y="0"/>
                    <a:pt x="0" y="0"/>
                    <a:pt x="0" y="0"/>
                  </a:cubicBezTo>
                  <a:cubicBezTo>
                    <a:pt x="0" y="0"/>
                    <a:pt x="0" y="0"/>
                    <a:pt x="0" y="0"/>
                  </a:cubicBezTo>
                </a:path>
              </a:pathLst>
            </a:custGeom>
            <a:solidFill>
              <a:srgbClr val="E1733B"/>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09" name="Google Shape;509;p33"/>
            <p:cNvSpPr/>
            <p:nvPr/>
          </p:nvSpPr>
          <p:spPr>
            <a:xfrm>
              <a:off x="6624089" y="2902158"/>
              <a:ext cx="1638921" cy="1012374"/>
            </a:xfrm>
            <a:custGeom>
              <a:avLst/>
              <a:gdLst/>
              <a:ahLst/>
              <a:cxnLst/>
              <a:rect l="l" t="t" r="r" b="b"/>
              <a:pathLst>
                <a:path w="962" h="594" extrusionOk="0">
                  <a:moveTo>
                    <a:pt x="114" y="330"/>
                  </a:moveTo>
                  <a:cubicBezTo>
                    <a:pt x="30" y="371"/>
                    <a:pt x="30" y="371"/>
                    <a:pt x="30" y="371"/>
                  </a:cubicBezTo>
                  <a:cubicBezTo>
                    <a:pt x="11" y="427"/>
                    <a:pt x="1" y="487"/>
                    <a:pt x="0" y="549"/>
                  </a:cubicBezTo>
                  <a:cubicBezTo>
                    <a:pt x="0" y="549"/>
                    <a:pt x="0" y="549"/>
                    <a:pt x="0" y="549"/>
                  </a:cubicBezTo>
                  <a:cubicBezTo>
                    <a:pt x="0" y="550"/>
                    <a:pt x="0" y="550"/>
                    <a:pt x="0" y="550"/>
                  </a:cubicBezTo>
                  <a:cubicBezTo>
                    <a:pt x="0" y="550"/>
                    <a:pt x="0" y="550"/>
                    <a:pt x="0" y="550"/>
                  </a:cubicBezTo>
                  <a:cubicBezTo>
                    <a:pt x="0" y="550"/>
                    <a:pt x="0" y="551"/>
                    <a:pt x="0" y="551"/>
                  </a:cubicBezTo>
                  <a:cubicBezTo>
                    <a:pt x="0" y="551"/>
                    <a:pt x="0" y="551"/>
                    <a:pt x="0" y="551"/>
                  </a:cubicBezTo>
                  <a:cubicBezTo>
                    <a:pt x="0" y="551"/>
                    <a:pt x="0" y="551"/>
                    <a:pt x="0" y="552"/>
                  </a:cubicBezTo>
                  <a:cubicBezTo>
                    <a:pt x="0" y="552"/>
                    <a:pt x="0" y="552"/>
                    <a:pt x="0" y="552"/>
                  </a:cubicBezTo>
                  <a:cubicBezTo>
                    <a:pt x="0" y="553"/>
                    <a:pt x="0" y="553"/>
                    <a:pt x="0" y="553"/>
                  </a:cubicBezTo>
                  <a:cubicBezTo>
                    <a:pt x="0" y="553"/>
                    <a:pt x="0" y="553"/>
                    <a:pt x="0" y="553"/>
                  </a:cubicBezTo>
                  <a:cubicBezTo>
                    <a:pt x="0" y="553"/>
                    <a:pt x="0" y="554"/>
                    <a:pt x="0" y="554"/>
                  </a:cubicBezTo>
                  <a:cubicBezTo>
                    <a:pt x="0" y="554"/>
                    <a:pt x="0" y="554"/>
                    <a:pt x="0" y="554"/>
                  </a:cubicBezTo>
                  <a:cubicBezTo>
                    <a:pt x="0" y="554"/>
                    <a:pt x="0" y="554"/>
                    <a:pt x="0" y="555"/>
                  </a:cubicBezTo>
                  <a:cubicBezTo>
                    <a:pt x="0" y="555"/>
                    <a:pt x="0" y="555"/>
                    <a:pt x="0" y="555"/>
                  </a:cubicBezTo>
                  <a:cubicBezTo>
                    <a:pt x="0" y="555"/>
                    <a:pt x="0" y="555"/>
                    <a:pt x="0" y="555"/>
                  </a:cubicBezTo>
                  <a:cubicBezTo>
                    <a:pt x="0" y="556"/>
                    <a:pt x="0" y="556"/>
                    <a:pt x="0" y="556"/>
                  </a:cubicBezTo>
                  <a:cubicBezTo>
                    <a:pt x="0" y="569"/>
                    <a:pt x="1" y="581"/>
                    <a:pt x="1" y="594"/>
                  </a:cubicBezTo>
                  <a:cubicBezTo>
                    <a:pt x="64" y="561"/>
                    <a:pt x="64" y="561"/>
                    <a:pt x="64" y="561"/>
                  </a:cubicBezTo>
                  <a:cubicBezTo>
                    <a:pt x="64" y="559"/>
                    <a:pt x="64" y="557"/>
                    <a:pt x="64" y="555"/>
                  </a:cubicBezTo>
                  <a:cubicBezTo>
                    <a:pt x="64" y="475"/>
                    <a:pt x="82" y="398"/>
                    <a:pt x="114" y="330"/>
                  </a:cubicBezTo>
                  <a:moveTo>
                    <a:pt x="362" y="328"/>
                  </a:moveTo>
                  <a:cubicBezTo>
                    <a:pt x="335" y="328"/>
                    <a:pt x="335" y="328"/>
                    <a:pt x="335" y="328"/>
                  </a:cubicBezTo>
                  <a:cubicBezTo>
                    <a:pt x="335" y="420"/>
                    <a:pt x="335" y="420"/>
                    <a:pt x="335" y="420"/>
                  </a:cubicBezTo>
                  <a:cubicBezTo>
                    <a:pt x="429" y="371"/>
                    <a:pt x="429" y="371"/>
                    <a:pt x="429" y="371"/>
                  </a:cubicBezTo>
                  <a:cubicBezTo>
                    <a:pt x="419" y="342"/>
                    <a:pt x="396" y="328"/>
                    <a:pt x="362" y="328"/>
                  </a:cubicBezTo>
                  <a:moveTo>
                    <a:pt x="203" y="287"/>
                  </a:moveTo>
                  <a:cubicBezTo>
                    <a:pt x="137" y="319"/>
                    <a:pt x="137" y="319"/>
                    <a:pt x="137" y="319"/>
                  </a:cubicBezTo>
                  <a:cubicBezTo>
                    <a:pt x="100" y="389"/>
                    <a:pt x="79" y="469"/>
                    <a:pt x="79" y="554"/>
                  </a:cubicBezTo>
                  <a:cubicBezTo>
                    <a:pt x="203" y="489"/>
                    <a:pt x="203" y="489"/>
                    <a:pt x="203" y="489"/>
                  </a:cubicBezTo>
                  <a:cubicBezTo>
                    <a:pt x="203" y="287"/>
                    <a:pt x="203" y="287"/>
                    <a:pt x="203" y="287"/>
                  </a:cubicBezTo>
                  <a:moveTo>
                    <a:pt x="689" y="52"/>
                  </a:moveTo>
                  <a:cubicBezTo>
                    <a:pt x="221" y="278"/>
                    <a:pt x="221" y="278"/>
                    <a:pt x="221" y="278"/>
                  </a:cubicBezTo>
                  <a:cubicBezTo>
                    <a:pt x="399" y="278"/>
                    <a:pt x="399" y="278"/>
                    <a:pt x="399" y="278"/>
                  </a:cubicBezTo>
                  <a:cubicBezTo>
                    <a:pt x="450" y="278"/>
                    <a:pt x="491" y="291"/>
                    <a:pt x="521" y="316"/>
                  </a:cubicBezTo>
                  <a:cubicBezTo>
                    <a:pt x="523" y="318"/>
                    <a:pt x="525" y="319"/>
                    <a:pt x="526" y="321"/>
                  </a:cubicBezTo>
                  <a:cubicBezTo>
                    <a:pt x="884" y="135"/>
                    <a:pt x="884" y="135"/>
                    <a:pt x="884" y="135"/>
                  </a:cubicBezTo>
                  <a:cubicBezTo>
                    <a:pt x="827" y="95"/>
                    <a:pt x="761" y="66"/>
                    <a:pt x="689" y="52"/>
                  </a:cubicBezTo>
                  <a:moveTo>
                    <a:pt x="796" y="0"/>
                  </a:moveTo>
                  <a:cubicBezTo>
                    <a:pt x="712" y="41"/>
                    <a:pt x="712" y="41"/>
                    <a:pt x="712" y="41"/>
                  </a:cubicBezTo>
                  <a:cubicBezTo>
                    <a:pt x="780" y="57"/>
                    <a:pt x="844" y="87"/>
                    <a:pt x="900" y="127"/>
                  </a:cubicBezTo>
                  <a:cubicBezTo>
                    <a:pt x="962" y="94"/>
                    <a:pt x="962" y="94"/>
                    <a:pt x="962" y="94"/>
                  </a:cubicBezTo>
                  <a:cubicBezTo>
                    <a:pt x="913" y="55"/>
                    <a:pt x="857" y="23"/>
                    <a:pt x="796" y="0"/>
                  </a:cubicBezTo>
                </a:path>
              </a:pathLst>
            </a:custGeom>
            <a:solidFill>
              <a:srgbClr val="FFC466">
                <a:alpha val="18550"/>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10" name="Google Shape;510;p33"/>
            <p:cNvSpPr/>
            <p:nvPr/>
          </p:nvSpPr>
          <p:spPr>
            <a:xfrm>
              <a:off x="6733302" y="2971852"/>
              <a:ext cx="1424086" cy="886636"/>
            </a:xfrm>
            <a:custGeom>
              <a:avLst/>
              <a:gdLst/>
              <a:ahLst/>
              <a:cxnLst/>
              <a:rect l="l" t="t" r="r" b="b"/>
              <a:pathLst>
                <a:path w="836" h="520" extrusionOk="0">
                  <a:moveTo>
                    <a:pt x="73" y="278"/>
                  </a:moveTo>
                  <a:cubicBezTo>
                    <a:pt x="50" y="289"/>
                    <a:pt x="50" y="289"/>
                    <a:pt x="50" y="289"/>
                  </a:cubicBezTo>
                  <a:cubicBezTo>
                    <a:pt x="18" y="357"/>
                    <a:pt x="0" y="434"/>
                    <a:pt x="0" y="514"/>
                  </a:cubicBezTo>
                  <a:cubicBezTo>
                    <a:pt x="0" y="516"/>
                    <a:pt x="0" y="518"/>
                    <a:pt x="0" y="520"/>
                  </a:cubicBezTo>
                  <a:cubicBezTo>
                    <a:pt x="15" y="513"/>
                    <a:pt x="15" y="513"/>
                    <a:pt x="15" y="513"/>
                  </a:cubicBezTo>
                  <a:cubicBezTo>
                    <a:pt x="15" y="428"/>
                    <a:pt x="36" y="348"/>
                    <a:pt x="73" y="278"/>
                  </a:cubicBezTo>
                  <a:moveTo>
                    <a:pt x="648" y="0"/>
                  </a:moveTo>
                  <a:cubicBezTo>
                    <a:pt x="625" y="11"/>
                    <a:pt x="625" y="11"/>
                    <a:pt x="625" y="11"/>
                  </a:cubicBezTo>
                  <a:cubicBezTo>
                    <a:pt x="697" y="25"/>
                    <a:pt x="763" y="54"/>
                    <a:pt x="820" y="94"/>
                  </a:cubicBezTo>
                  <a:cubicBezTo>
                    <a:pt x="836" y="86"/>
                    <a:pt x="836" y="86"/>
                    <a:pt x="836" y="86"/>
                  </a:cubicBezTo>
                  <a:cubicBezTo>
                    <a:pt x="780" y="46"/>
                    <a:pt x="716" y="16"/>
                    <a:pt x="648" y="0"/>
                  </a:cubicBezTo>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11" name="Google Shape;511;p33"/>
            <p:cNvSpPr/>
            <p:nvPr/>
          </p:nvSpPr>
          <p:spPr>
            <a:xfrm>
              <a:off x="6970410" y="3376372"/>
              <a:ext cx="550378" cy="359252"/>
            </a:xfrm>
            <a:custGeom>
              <a:avLst/>
              <a:gdLst/>
              <a:ahLst/>
              <a:cxnLst/>
              <a:rect l="l" t="t" r="r" b="b"/>
              <a:pathLst>
                <a:path w="323" h="211" extrusionOk="0">
                  <a:moveTo>
                    <a:pt x="196" y="0"/>
                  </a:moveTo>
                  <a:cubicBezTo>
                    <a:pt x="18" y="0"/>
                    <a:pt x="18" y="0"/>
                    <a:pt x="18" y="0"/>
                  </a:cubicBezTo>
                  <a:cubicBezTo>
                    <a:pt x="0" y="9"/>
                    <a:pt x="0" y="9"/>
                    <a:pt x="0" y="9"/>
                  </a:cubicBezTo>
                  <a:cubicBezTo>
                    <a:pt x="0" y="211"/>
                    <a:pt x="0" y="211"/>
                    <a:pt x="0" y="211"/>
                  </a:cubicBezTo>
                  <a:cubicBezTo>
                    <a:pt x="132" y="142"/>
                    <a:pt x="132" y="142"/>
                    <a:pt x="132" y="142"/>
                  </a:cubicBezTo>
                  <a:cubicBezTo>
                    <a:pt x="132" y="50"/>
                    <a:pt x="132" y="50"/>
                    <a:pt x="132" y="50"/>
                  </a:cubicBezTo>
                  <a:cubicBezTo>
                    <a:pt x="159" y="50"/>
                    <a:pt x="159" y="50"/>
                    <a:pt x="159" y="50"/>
                  </a:cubicBezTo>
                  <a:cubicBezTo>
                    <a:pt x="193" y="50"/>
                    <a:pt x="216" y="64"/>
                    <a:pt x="226" y="93"/>
                  </a:cubicBezTo>
                  <a:cubicBezTo>
                    <a:pt x="323" y="43"/>
                    <a:pt x="323" y="43"/>
                    <a:pt x="323" y="43"/>
                  </a:cubicBezTo>
                  <a:cubicBezTo>
                    <a:pt x="322" y="41"/>
                    <a:pt x="320" y="40"/>
                    <a:pt x="318" y="38"/>
                  </a:cubicBezTo>
                  <a:cubicBezTo>
                    <a:pt x="288" y="13"/>
                    <a:pt x="247" y="0"/>
                    <a:pt x="196" y="0"/>
                  </a:cubicBezTo>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12" name="Google Shape;512;p33"/>
            <p:cNvSpPr/>
            <p:nvPr/>
          </p:nvSpPr>
          <p:spPr>
            <a:xfrm>
              <a:off x="6320877" y="4037397"/>
              <a:ext cx="947716" cy="786765"/>
            </a:xfrm>
            <a:custGeom>
              <a:avLst/>
              <a:gdLst/>
              <a:ahLst/>
              <a:cxnLst/>
              <a:rect l="l" t="t" r="r" b="b"/>
              <a:pathLst>
                <a:path w="556" h="462" extrusionOk="0">
                  <a:moveTo>
                    <a:pt x="44" y="137"/>
                  </a:moveTo>
                  <a:cubicBezTo>
                    <a:pt x="44" y="160"/>
                    <a:pt x="44" y="160"/>
                    <a:pt x="44" y="160"/>
                  </a:cubicBezTo>
                  <a:cubicBezTo>
                    <a:pt x="29" y="160"/>
                    <a:pt x="29" y="160"/>
                    <a:pt x="29" y="160"/>
                  </a:cubicBezTo>
                  <a:cubicBezTo>
                    <a:pt x="29" y="218"/>
                    <a:pt x="29" y="218"/>
                    <a:pt x="29" y="218"/>
                  </a:cubicBezTo>
                  <a:cubicBezTo>
                    <a:pt x="29" y="240"/>
                    <a:pt x="29" y="240"/>
                    <a:pt x="29" y="240"/>
                  </a:cubicBezTo>
                  <a:cubicBezTo>
                    <a:pt x="98" y="240"/>
                    <a:pt x="98" y="240"/>
                    <a:pt x="98" y="240"/>
                  </a:cubicBezTo>
                  <a:cubicBezTo>
                    <a:pt x="98" y="251"/>
                    <a:pt x="98" y="251"/>
                    <a:pt x="98" y="251"/>
                  </a:cubicBezTo>
                  <a:cubicBezTo>
                    <a:pt x="163" y="284"/>
                    <a:pt x="356" y="384"/>
                    <a:pt x="407" y="415"/>
                  </a:cubicBezTo>
                  <a:cubicBezTo>
                    <a:pt x="442" y="436"/>
                    <a:pt x="497" y="452"/>
                    <a:pt x="537" y="462"/>
                  </a:cubicBezTo>
                  <a:cubicBezTo>
                    <a:pt x="537" y="458"/>
                    <a:pt x="537" y="458"/>
                    <a:pt x="537" y="458"/>
                  </a:cubicBezTo>
                  <a:cubicBezTo>
                    <a:pt x="537" y="400"/>
                    <a:pt x="537" y="400"/>
                    <a:pt x="537" y="400"/>
                  </a:cubicBezTo>
                  <a:cubicBezTo>
                    <a:pt x="497" y="400"/>
                    <a:pt x="497" y="400"/>
                    <a:pt x="497" y="400"/>
                  </a:cubicBezTo>
                  <a:cubicBezTo>
                    <a:pt x="497" y="378"/>
                    <a:pt x="497" y="378"/>
                    <a:pt x="497" y="378"/>
                  </a:cubicBezTo>
                  <a:cubicBezTo>
                    <a:pt x="497" y="320"/>
                    <a:pt x="497" y="320"/>
                    <a:pt x="497" y="320"/>
                  </a:cubicBezTo>
                  <a:cubicBezTo>
                    <a:pt x="556" y="320"/>
                    <a:pt x="556" y="320"/>
                    <a:pt x="556" y="320"/>
                  </a:cubicBezTo>
                  <a:cubicBezTo>
                    <a:pt x="556" y="298"/>
                    <a:pt x="556" y="298"/>
                    <a:pt x="556" y="298"/>
                  </a:cubicBezTo>
                  <a:cubicBezTo>
                    <a:pt x="556" y="240"/>
                    <a:pt x="556" y="240"/>
                    <a:pt x="556" y="240"/>
                  </a:cubicBezTo>
                  <a:cubicBezTo>
                    <a:pt x="487" y="240"/>
                    <a:pt x="487" y="240"/>
                    <a:pt x="487" y="240"/>
                  </a:cubicBezTo>
                  <a:cubicBezTo>
                    <a:pt x="487" y="218"/>
                    <a:pt x="487" y="218"/>
                    <a:pt x="487" y="218"/>
                  </a:cubicBezTo>
                  <a:cubicBezTo>
                    <a:pt x="487" y="160"/>
                    <a:pt x="487" y="160"/>
                    <a:pt x="487" y="160"/>
                  </a:cubicBezTo>
                  <a:cubicBezTo>
                    <a:pt x="502" y="160"/>
                    <a:pt x="502" y="160"/>
                    <a:pt x="502" y="160"/>
                  </a:cubicBezTo>
                  <a:cubicBezTo>
                    <a:pt x="502" y="137"/>
                    <a:pt x="502" y="137"/>
                    <a:pt x="502" y="137"/>
                  </a:cubicBezTo>
                  <a:cubicBezTo>
                    <a:pt x="502" y="80"/>
                    <a:pt x="502" y="80"/>
                    <a:pt x="502" y="80"/>
                  </a:cubicBezTo>
                  <a:cubicBezTo>
                    <a:pt x="458" y="80"/>
                    <a:pt x="458" y="80"/>
                    <a:pt x="458" y="80"/>
                  </a:cubicBezTo>
                  <a:cubicBezTo>
                    <a:pt x="458" y="58"/>
                    <a:pt x="458" y="58"/>
                    <a:pt x="458" y="58"/>
                  </a:cubicBezTo>
                  <a:cubicBezTo>
                    <a:pt x="458" y="0"/>
                    <a:pt x="458" y="0"/>
                    <a:pt x="458" y="0"/>
                  </a:cubicBezTo>
                  <a:cubicBezTo>
                    <a:pt x="361" y="0"/>
                    <a:pt x="361" y="0"/>
                    <a:pt x="361" y="0"/>
                  </a:cubicBezTo>
                  <a:cubicBezTo>
                    <a:pt x="302" y="0"/>
                    <a:pt x="302" y="0"/>
                    <a:pt x="302" y="0"/>
                  </a:cubicBezTo>
                  <a:cubicBezTo>
                    <a:pt x="271" y="0"/>
                    <a:pt x="271" y="0"/>
                    <a:pt x="271" y="0"/>
                  </a:cubicBezTo>
                  <a:cubicBezTo>
                    <a:pt x="248" y="0"/>
                    <a:pt x="248" y="0"/>
                    <a:pt x="248" y="0"/>
                  </a:cubicBezTo>
                  <a:cubicBezTo>
                    <a:pt x="190" y="0"/>
                    <a:pt x="190" y="0"/>
                    <a:pt x="190" y="0"/>
                  </a:cubicBezTo>
                  <a:cubicBezTo>
                    <a:pt x="154" y="0"/>
                    <a:pt x="154" y="0"/>
                    <a:pt x="154" y="0"/>
                  </a:cubicBezTo>
                  <a:cubicBezTo>
                    <a:pt x="142" y="0"/>
                    <a:pt x="142" y="0"/>
                    <a:pt x="142" y="0"/>
                  </a:cubicBezTo>
                  <a:cubicBezTo>
                    <a:pt x="37" y="0"/>
                    <a:pt x="37" y="0"/>
                    <a:pt x="37" y="0"/>
                  </a:cubicBezTo>
                  <a:cubicBezTo>
                    <a:pt x="0" y="0"/>
                    <a:pt x="0" y="0"/>
                    <a:pt x="0" y="0"/>
                  </a:cubicBezTo>
                  <a:cubicBezTo>
                    <a:pt x="0" y="58"/>
                    <a:pt x="0" y="58"/>
                    <a:pt x="0" y="58"/>
                  </a:cubicBezTo>
                  <a:cubicBezTo>
                    <a:pt x="0" y="80"/>
                    <a:pt x="0" y="80"/>
                    <a:pt x="0" y="80"/>
                  </a:cubicBezTo>
                  <a:cubicBezTo>
                    <a:pt x="44" y="80"/>
                    <a:pt x="44" y="80"/>
                    <a:pt x="44" y="80"/>
                  </a:cubicBezTo>
                  <a:lnTo>
                    <a:pt x="44" y="137"/>
                  </a:lnTo>
                  <a:close/>
                </a:path>
              </a:pathLst>
            </a:custGeom>
            <a:solidFill>
              <a:schemeClr val="dk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13" name="Google Shape;513;p33"/>
            <p:cNvSpPr/>
            <p:nvPr/>
          </p:nvSpPr>
          <p:spPr>
            <a:xfrm>
              <a:off x="6300759" y="4720696"/>
              <a:ext cx="780300" cy="135600"/>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14" name="Google Shape;514;p33"/>
            <p:cNvSpPr/>
            <p:nvPr/>
          </p:nvSpPr>
          <p:spPr>
            <a:xfrm>
              <a:off x="6300759" y="4817695"/>
              <a:ext cx="780300" cy="38700"/>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15" name="Google Shape;515;p33"/>
            <p:cNvSpPr/>
            <p:nvPr/>
          </p:nvSpPr>
          <p:spPr>
            <a:xfrm>
              <a:off x="6815212" y="4720696"/>
              <a:ext cx="100200" cy="122100"/>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16" name="Google Shape;516;p33"/>
            <p:cNvSpPr/>
            <p:nvPr/>
          </p:nvSpPr>
          <p:spPr>
            <a:xfrm>
              <a:off x="6723243" y="4720696"/>
              <a:ext cx="38700" cy="122100"/>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17" name="Google Shape;517;p33"/>
            <p:cNvSpPr/>
            <p:nvPr/>
          </p:nvSpPr>
          <p:spPr>
            <a:xfrm>
              <a:off x="6361833" y="4720696"/>
              <a:ext cx="180600" cy="96900"/>
            </a:xfrm>
            <a:prstGeom prst="rect">
              <a:avLst/>
            </a:prstGeom>
            <a:solidFill>
              <a:srgbClr val="FFFDF7">
                <a:alpha val="29409"/>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18" name="Google Shape;518;p33"/>
            <p:cNvSpPr/>
            <p:nvPr/>
          </p:nvSpPr>
          <p:spPr>
            <a:xfrm>
              <a:off x="6561578" y="4720696"/>
              <a:ext cx="62400" cy="96900"/>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19" name="Google Shape;519;p33"/>
            <p:cNvSpPr/>
            <p:nvPr/>
          </p:nvSpPr>
          <p:spPr>
            <a:xfrm>
              <a:off x="6233938" y="4582025"/>
              <a:ext cx="780300" cy="138600"/>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20" name="Google Shape;520;p33"/>
            <p:cNvSpPr/>
            <p:nvPr/>
          </p:nvSpPr>
          <p:spPr>
            <a:xfrm>
              <a:off x="6233938" y="4681179"/>
              <a:ext cx="780300" cy="39900"/>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21" name="Google Shape;521;p33"/>
            <p:cNvSpPr/>
            <p:nvPr/>
          </p:nvSpPr>
          <p:spPr>
            <a:xfrm>
              <a:off x="6748391" y="4582025"/>
              <a:ext cx="100200" cy="125100"/>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22" name="Google Shape;522;p33"/>
            <p:cNvSpPr/>
            <p:nvPr/>
          </p:nvSpPr>
          <p:spPr>
            <a:xfrm>
              <a:off x="6654985" y="4582025"/>
              <a:ext cx="39900" cy="125100"/>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23" name="Google Shape;523;p33"/>
            <p:cNvSpPr/>
            <p:nvPr/>
          </p:nvSpPr>
          <p:spPr>
            <a:xfrm>
              <a:off x="6295730" y="4582025"/>
              <a:ext cx="180600" cy="99300"/>
            </a:xfrm>
            <a:prstGeom prst="rect">
              <a:avLst/>
            </a:prstGeom>
            <a:solidFill>
              <a:srgbClr val="FFFDF7">
                <a:alpha val="29409"/>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24" name="Google Shape;524;p33"/>
            <p:cNvSpPr/>
            <p:nvPr/>
          </p:nvSpPr>
          <p:spPr>
            <a:xfrm>
              <a:off x="6494757" y="4582025"/>
              <a:ext cx="61200" cy="99300"/>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25" name="Google Shape;525;p33"/>
            <p:cNvSpPr/>
            <p:nvPr/>
          </p:nvSpPr>
          <p:spPr>
            <a:xfrm>
              <a:off x="6333092" y="4446227"/>
              <a:ext cx="780300" cy="135600"/>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26" name="Google Shape;526;p33"/>
            <p:cNvSpPr/>
            <p:nvPr/>
          </p:nvSpPr>
          <p:spPr>
            <a:xfrm>
              <a:off x="6333092" y="4544663"/>
              <a:ext cx="780300" cy="36900"/>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27" name="Google Shape;527;p33"/>
            <p:cNvSpPr/>
            <p:nvPr/>
          </p:nvSpPr>
          <p:spPr>
            <a:xfrm>
              <a:off x="6847545" y="4446227"/>
              <a:ext cx="100200" cy="123900"/>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28" name="Google Shape;528;p33"/>
            <p:cNvSpPr/>
            <p:nvPr/>
          </p:nvSpPr>
          <p:spPr>
            <a:xfrm>
              <a:off x="6755576" y="4446227"/>
              <a:ext cx="38700" cy="123900"/>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29" name="Google Shape;529;p33"/>
            <p:cNvSpPr/>
            <p:nvPr/>
          </p:nvSpPr>
          <p:spPr>
            <a:xfrm>
              <a:off x="6396321" y="4446227"/>
              <a:ext cx="178800" cy="98700"/>
            </a:xfrm>
            <a:prstGeom prst="rect">
              <a:avLst/>
            </a:prstGeom>
            <a:solidFill>
              <a:srgbClr val="FFFDF7">
                <a:alpha val="29409"/>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30" name="Google Shape;530;p33"/>
            <p:cNvSpPr/>
            <p:nvPr/>
          </p:nvSpPr>
          <p:spPr>
            <a:xfrm>
              <a:off x="6595348" y="4446227"/>
              <a:ext cx="61200" cy="98700"/>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31" name="Google Shape;531;p33"/>
            <p:cNvSpPr/>
            <p:nvPr/>
          </p:nvSpPr>
          <p:spPr>
            <a:xfrm>
              <a:off x="6215256" y="4309711"/>
              <a:ext cx="780300" cy="136200"/>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32" name="Google Shape;532;p33"/>
            <p:cNvSpPr/>
            <p:nvPr/>
          </p:nvSpPr>
          <p:spPr>
            <a:xfrm>
              <a:off x="6215256" y="4408865"/>
              <a:ext cx="780300" cy="36900"/>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33" name="Google Shape;533;p33"/>
            <p:cNvSpPr/>
            <p:nvPr/>
          </p:nvSpPr>
          <p:spPr>
            <a:xfrm>
              <a:off x="6729710" y="4309711"/>
              <a:ext cx="100200" cy="123900"/>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34" name="Google Shape;534;p33"/>
            <p:cNvSpPr/>
            <p:nvPr/>
          </p:nvSpPr>
          <p:spPr>
            <a:xfrm>
              <a:off x="6637740" y="4309711"/>
              <a:ext cx="39900" cy="123900"/>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35" name="Google Shape;535;p33"/>
            <p:cNvSpPr/>
            <p:nvPr/>
          </p:nvSpPr>
          <p:spPr>
            <a:xfrm>
              <a:off x="6277048" y="4309711"/>
              <a:ext cx="180600" cy="99300"/>
            </a:xfrm>
            <a:prstGeom prst="rect">
              <a:avLst/>
            </a:prstGeom>
            <a:solidFill>
              <a:srgbClr val="FFFDF7">
                <a:alpha val="29409"/>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36" name="Google Shape;536;p33"/>
            <p:cNvSpPr/>
            <p:nvPr/>
          </p:nvSpPr>
          <p:spPr>
            <a:xfrm>
              <a:off x="6476075" y="4309711"/>
              <a:ext cx="63300" cy="99300"/>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37" name="Google Shape;537;p33"/>
            <p:cNvSpPr/>
            <p:nvPr/>
          </p:nvSpPr>
          <p:spPr>
            <a:xfrm>
              <a:off x="6241123" y="4173195"/>
              <a:ext cx="780300" cy="136200"/>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38" name="Google Shape;538;p33"/>
            <p:cNvSpPr/>
            <p:nvPr/>
          </p:nvSpPr>
          <p:spPr>
            <a:xfrm>
              <a:off x="6241123" y="4272349"/>
              <a:ext cx="780300" cy="36900"/>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39" name="Google Shape;539;p33"/>
            <p:cNvSpPr/>
            <p:nvPr/>
          </p:nvSpPr>
          <p:spPr>
            <a:xfrm>
              <a:off x="6755576" y="4173195"/>
              <a:ext cx="100200" cy="123900"/>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40" name="Google Shape;540;p33"/>
            <p:cNvSpPr/>
            <p:nvPr/>
          </p:nvSpPr>
          <p:spPr>
            <a:xfrm>
              <a:off x="6663607" y="4173195"/>
              <a:ext cx="38700" cy="123900"/>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41" name="Google Shape;541;p33"/>
            <p:cNvSpPr/>
            <p:nvPr/>
          </p:nvSpPr>
          <p:spPr>
            <a:xfrm>
              <a:off x="6303633" y="4173195"/>
              <a:ext cx="178800" cy="99300"/>
            </a:xfrm>
            <a:prstGeom prst="rect">
              <a:avLst/>
            </a:prstGeom>
            <a:solidFill>
              <a:srgbClr val="FFFDF7">
                <a:alpha val="29409"/>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42" name="Google Shape;542;p33"/>
            <p:cNvSpPr/>
            <p:nvPr/>
          </p:nvSpPr>
          <p:spPr>
            <a:xfrm>
              <a:off x="6503379" y="4173195"/>
              <a:ext cx="61200" cy="99300"/>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43" name="Google Shape;543;p33"/>
            <p:cNvSpPr/>
            <p:nvPr/>
          </p:nvSpPr>
          <p:spPr>
            <a:xfrm>
              <a:off x="6165679" y="4037397"/>
              <a:ext cx="780300" cy="135600"/>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44" name="Google Shape;544;p33"/>
            <p:cNvSpPr/>
            <p:nvPr/>
          </p:nvSpPr>
          <p:spPr>
            <a:xfrm>
              <a:off x="6165679" y="4135832"/>
              <a:ext cx="780300" cy="36900"/>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45" name="Google Shape;545;p33"/>
            <p:cNvSpPr/>
            <p:nvPr/>
          </p:nvSpPr>
          <p:spPr>
            <a:xfrm>
              <a:off x="6680851" y="4037397"/>
              <a:ext cx="102000" cy="123900"/>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46" name="Google Shape;546;p33"/>
            <p:cNvSpPr/>
            <p:nvPr/>
          </p:nvSpPr>
          <p:spPr>
            <a:xfrm>
              <a:off x="6588163" y="4037397"/>
              <a:ext cx="39900" cy="123900"/>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47" name="Google Shape;547;p33"/>
            <p:cNvSpPr/>
            <p:nvPr/>
          </p:nvSpPr>
          <p:spPr>
            <a:xfrm>
              <a:off x="6228908" y="4037397"/>
              <a:ext cx="181200" cy="98700"/>
            </a:xfrm>
            <a:prstGeom prst="rect">
              <a:avLst/>
            </a:prstGeom>
            <a:solidFill>
              <a:srgbClr val="FFFDF7">
                <a:alpha val="29409"/>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48" name="Google Shape;548;p33"/>
            <p:cNvSpPr/>
            <p:nvPr/>
          </p:nvSpPr>
          <p:spPr>
            <a:xfrm>
              <a:off x="6428654" y="4037397"/>
              <a:ext cx="61200" cy="98700"/>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49" name="Google Shape;549;p33"/>
            <p:cNvSpPr/>
            <p:nvPr/>
          </p:nvSpPr>
          <p:spPr>
            <a:xfrm rot="343865" flipH="1">
              <a:off x="7047601" y="3674357"/>
              <a:ext cx="2459" cy="58187"/>
            </a:xfrm>
            <a:custGeom>
              <a:avLst/>
              <a:gdLst/>
              <a:ahLst/>
              <a:cxnLst/>
              <a:rect l="l" t="t" r="r" b="b"/>
              <a:pathLst>
                <a:path w="1" h="30" extrusionOk="0">
                  <a:moveTo>
                    <a:pt x="1" y="30"/>
                  </a:moveTo>
                  <a:cubicBezTo>
                    <a:pt x="1" y="30"/>
                    <a:pt x="1" y="30"/>
                    <a:pt x="1" y="30"/>
                  </a:cubicBezTo>
                  <a:cubicBezTo>
                    <a:pt x="1" y="30"/>
                    <a:pt x="1" y="30"/>
                    <a:pt x="1" y="30"/>
                  </a:cubicBezTo>
                  <a:moveTo>
                    <a:pt x="1" y="28"/>
                  </a:moveTo>
                  <a:cubicBezTo>
                    <a:pt x="1" y="29"/>
                    <a:pt x="1" y="29"/>
                    <a:pt x="1" y="29"/>
                  </a:cubicBezTo>
                  <a:cubicBezTo>
                    <a:pt x="1" y="29"/>
                    <a:pt x="1" y="29"/>
                    <a:pt x="1" y="28"/>
                  </a:cubicBezTo>
                  <a:moveTo>
                    <a:pt x="1" y="28"/>
                  </a:moveTo>
                  <a:cubicBezTo>
                    <a:pt x="1" y="28"/>
                    <a:pt x="1" y="28"/>
                    <a:pt x="1" y="28"/>
                  </a:cubicBezTo>
                  <a:cubicBezTo>
                    <a:pt x="1" y="28"/>
                    <a:pt x="1" y="28"/>
                    <a:pt x="1" y="28"/>
                  </a:cubicBezTo>
                  <a:cubicBezTo>
                    <a:pt x="1" y="28"/>
                    <a:pt x="1" y="28"/>
                    <a:pt x="1" y="28"/>
                  </a:cubicBezTo>
                  <a:moveTo>
                    <a:pt x="1" y="27"/>
                  </a:moveTo>
                  <a:cubicBezTo>
                    <a:pt x="1" y="27"/>
                    <a:pt x="1" y="27"/>
                    <a:pt x="1" y="27"/>
                  </a:cubicBezTo>
                  <a:cubicBezTo>
                    <a:pt x="1" y="27"/>
                    <a:pt x="1" y="27"/>
                    <a:pt x="1" y="27"/>
                  </a:cubicBezTo>
                  <a:moveTo>
                    <a:pt x="1" y="26"/>
                  </a:moveTo>
                  <a:cubicBezTo>
                    <a:pt x="1" y="26"/>
                    <a:pt x="1" y="26"/>
                    <a:pt x="1" y="26"/>
                  </a:cubicBezTo>
                  <a:cubicBezTo>
                    <a:pt x="1" y="26"/>
                    <a:pt x="1" y="26"/>
                    <a:pt x="1" y="26"/>
                  </a:cubicBezTo>
                  <a:moveTo>
                    <a:pt x="1" y="25"/>
                  </a:moveTo>
                  <a:cubicBezTo>
                    <a:pt x="1" y="25"/>
                    <a:pt x="1" y="25"/>
                    <a:pt x="1" y="25"/>
                  </a:cubicBezTo>
                  <a:cubicBezTo>
                    <a:pt x="1" y="25"/>
                    <a:pt x="1" y="25"/>
                    <a:pt x="1" y="25"/>
                  </a:cubicBezTo>
                  <a:moveTo>
                    <a:pt x="1" y="24"/>
                  </a:moveTo>
                  <a:cubicBezTo>
                    <a:pt x="1" y="24"/>
                    <a:pt x="1" y="24"/>
                    <a:pt x="1" y="25"/>
                  </a:cubicBezTo>
                  <a:cubicBezTo>
                    <a:pt x="1" y="24"/>
                    <a:pt x="1" y="24"/>
                    <a:pt x="1" y="24"/>
                  </a:cubicBezTo>
                  <a:moveTo>
                    <a:pt x="1" y="23"/>
                  </a:moveTo>
                  <a:cubicBezTo>
                    <a:pt x="1" y="23"/>
                    <a:pt x="1" y="23"/>
                    <a:pt x="1" y="23"/>
                  </a:cubicBezTo>
                  <a:cubicBezTo>
                    <a:pt x="1" y="23"/>
                    <a:pt x="1" y="23"/>
                    <a:pt x="1" y="23"/>
                  </a:cubicBezTo>
                  <a:moveTo>
                    <a:pt x="1" y="22"/>
                  </a:moveTo>
                  <a:cubicBezTo>
                    <a:pt x="1" y="22"/>
                    <a:pt x="1" y="22"/>
                    <a:pt x="1" y="22"/>
                  </a:cubicBezTo>
                  <a:cubicBezTo>
                    <a:pt x="1" y="22"/>
                    <a:pt x="1" y="22"/>
                    <a:pt x="1" y="22"/>
                  </a:cubicBezTo>
                  <a:moveTo>
                    <a:pt x="1" y="21"/>
                  </a:moveTo>
                  <a:cubicBezTo>
                    <a:pt x="1" y="21"/>
                    <a:pt x="1" y="21"/>
                    <a:pt x="1" y="22"/>
                  </a:cubicBezTo>
                  <a:cubicBezTo>
                    <a:pt x="1" y="21"/>
                    <a:pt x="1" y="21"/>
                    <a:pt x="1" y="21"/>
                  </a:cubicBezTo>
                  <a:moveTo>
                    <a:pt x="1" y="20"/>
                  </a:moveTo>
                  <a:cubicBezTo>
                    <a:pt x="1" y="20"/>
                    <a:pt x="1" y="20"/>
                    <a:pt x="1" y="21"/>
                  </a:cubicBezTo>
                  <a:cubicBezTo>
                    <a:pt x="1" y="20"/>
                    <a:pt x="1" y="20"/>
                    <a:pt x="1" y="20"/>
                  </a:cubicBezTo>
                  <a:moveTo>
                    <a:pt x="1" y="19"/>
                  </a:moveTo>
                  <a:cubicBezTo>
                    <a:pt x="1" y="19"/>
                    <a:pt x="1" y="19"/>
                    <a:pt x="1" y="20"/>
                  </a:cubicBezTo>
                  <a:cubicBezTo>
                    <a:pt x="1" y="19"/>
                    <a:pt x="1" y="19"/>
                    <a:pt x="1" y="19"/>
                  </a:cubicBezTo>
                  <a:moveTo>
                    <a:pt x="1" y="18"/>
                  </a:moveTo>
                  <a:cubicBezTo>
                    <a:pt x="1" y="18"/>
                    <a:pt x="1" y="18"/>
                    <a:pt x="1" y="19"/>
                  </a:cubicBezTo>
                  <a:cubicBezTo>
                    <a:pt x="1" y="18"/>
                    <a:pt x="1" y="18"/>
                    <a:pt x="1" y="18"/>
                  </a:cubicBezTo>
                  <a:moveTo>
                    <a:pt x="1" y="17"/>
                  </a:moveTo>
                  <a:cubicBezTo>
                    <a:pt x="1" y="17"/>
                    <a:pt x="1" y="18"/>
                    <a:pt x="1" y="18"/>
                  </a:cubicBezTo>
                  <a:cubicBezTo>
                    <a:pt x="1" y="18"/>
                    <a:pt x="1" y="17"/>
                    <a:pt x="1" y="17"/>
                  </a:cubicBezTo>
                  <a:moveTo>
                    <a:pt x="1" y="16"/>
                  </a:moveTo>
                  <a:cubicBezTo>
                    <a:pt x="1" y="16"/>
                    <a:pt x="1" y="17"/>
                    <a:pt x="1" y="17"/>
                  </a:cubicBezTo>
                  <a:cubicBezTo>
                    <a:pt x="1" y="17"/>
                    <a:pt x="1" y="16"/>
                    <a:pt x="1" y="16"/>
                  </a:cubicBezTo>
                  <a:moveTo>
                    <a:pt x="1" y="15"/>
                  </a:moveTo>
                  <a:cubicBezTo>
                    <a:pt x="1" y="15"/>
                    <a:pt x="1" y="16"/>
                    <a:pt x="1" y="16"/>
                  </a:cubicBezTo>
                  <a:cubicBezTo>
                    <a:pt x="1" y="16"/>
                    <a:pt x="1" y="15"/>
                    <a:pt x="1" y="15"/>
                  </a:cubicBezTo>
                  <a:moveTo>
                    <a:pt x="1" y="14"/>
                  </a:moveTo>
                  <a:cubicBezTo>
                    <a:pt x="1" y="14"/>
                    <a:pt x="1" y="15"/>
                    <a:pt x="1" y="15"/>
                  </a:cubicBezTo>
                  <a:cubicBezTo>
                    <a:pt x="1" y="15"/>
                    <a:pt x="1" y="14"/>
                    <a:pt x="1" y="14"/>
                  </a:cubicBezTo>
                  <a:moveTo>
                    <a:pt x="1" y="13"/>
                  </a:moveTo>
                  <a:cubicBezTo>
                    <a:pt x="1" y="14"/>
                    <a:pt x="1" y="14"/>
                    <a:pt x="1" y="14"/>
                  </a:cubicBezTo>
                  <a:cubicBezTo>
                    <a:pt x="1" y="14"/>
                    <a:pt x="1" y="14"/>
                    <a:pt x="1" y="13"/>
                  </a:cubicBezTo>
                  <a:moveTo>
                    <a:pt x="1" y="13"/>
                  </a:moveTo>
                  <a:cubicBezTo>
                    <a:pt x="1" y="13"/>
                    <a:pt x="1" y="13"/>
                    <a:pt x="1" y="13"/>
                  </a:cubicBezTo>
                  <a:cubicBezTo>
                    <a:pt x="1" y="13"/>
                    <a:pt x="1" y="13"/>
                    <a:pt x="1" y="13"/>
                  </a:cubicBezTo>
                  <a:moveTo>
                    <a:pt x="1" y="12"/>
                  </a:moveTo>
                  <a:cubicBezTo>
                    <a:pt x="1" y="12"/>
                    <a:pt x="1" y="12"/>
                    <a:pt x="1" y="12"/>
                  </a:cubicBezTo>
                  <a:cubicBezTo>
                    <a:pt x="1" y="12"/>
                    <a:pt x="1" y="12"/>
                    <a:pt x="1" y="12"/>
                  </a:cubicBezTo>
                  <a:moveTo>
                    <a:pt x="1" y="10"/>
                  </a:moveTo>
                  <a:cubicBezTo>
                    <a:pt x="1" y="11"/>
                    <a:pt x="1" y="11"/>
                    <a:pt x="1" y="11"/>
                  </a:cubicBezTo>
                  <a:cubicBezTo>
                    <a:pt x="1" y="11"/>
                    <a:pt x="1" y="11"/>
                    <a:pt x="1" y="10"/>
                  </a:cubicBezTo>
                  <a:moveTo>
                    <a:pt x="1" y="10"/>
                  </a:moveTo>
                  <a:cubicBezTo>
                    <a:pt x="1" y="10"/>
                    <a:pt x="1" y="10"/>
                    <a:pt x="1" y="10"/>
                  </a:cubicBezTo>
                  <a:cubicBezTo>
                    <a:pt x="1" y="10"/>
                    <a:pt x="1" y="10"/>
                    <a:pt x="1" y="10"/>
                  </a:cubicBezTo>
                  <a:moveTo>
                    <a:pt x="1" y="9"/>
                  </a:moveTo>
                  <a:cubicBezTo>
                    <a:pt x="1" y="9"/>
                    <a:pt x="1" y="9"/>
                    <a:pt x="1" y="9"/>
                  </a:cubicBezTo>
                  <a:cubicBezTo>
                    <a:pt x="1" y="9"/>
                    <a:pt x="1" y="9"/>
                    <a:pt x="1" y="9"/>
                  </a:cubicBezTo>
                  <a:moveTo>
                    <a:pt x="1" y="8"/>
                  </a:moveTo>
                  <a:cubicBezTo>
                    <a:pt x="1" y="8"/>
                    <a:pt x="1" y="8"/>
                    <a:pt x="1" y="8"/>
                  </a:cubicBezTo>
                  <a:cubicBezTo>
                    <a:pt x="1" y="8"/>
                    <a:pt x="1" y="8"/>
                    <a:pt x="1" y="8"/>
                  </a:cubicBezTo>
                  <a:moveTo>
                    <a:pt x="1" y="7"/>
                  </a:moveTo>
                  <a:cubicBezTo>
                    <a:pt x="1" y="7"/>
                    <a:pt x="1" y="7"/>
                    <a:pt x="1" y="7"/>
                  </a:cubicBezTo>
                  <a:cubicBezTo>
                    <a:pt x="1" y="7"/>
                    <a:pt x="1" y="7"/>
                    <a:pt x="1" y="7"/>
                  </a:cubicBezTo>
                  <a:moveTo>
                    <a:pt x="1" y="6"/>
                  </a:moveTo>
                  <a:cubicBezTo>
                    <a:pt x="1" y="6"/>
                    <a:pt x="1" y="6"/>
                    <a:pt x="1" y="6"/>
                  </a:cubicBezTo>
                  <a:cubicBezTo>
                    <a:pt x="1" y="6"/>
                    <a:pt x="1" y="6"/>
                    <a:pt x="1" y="6"/>
                  </a:cubicBezTo>
                  <a:moveTo>
                    <a:pt x="1" y="5"/>
                  </a:moveTo>
                  <a:cubicBezTo>
                    <a:pt x="1" y="5"/>
                    <a:pt x="1" y="5"/>
                    <a:pt x="1" y="5"/>
                  </a:cubicBezTo>
                  <a:cubicBezTo>
                    <a:pt x="1" y="5"/>
                    <a:pt x="1" y="5"/>
                    <a:pt x="1" y="5"/>
                  </a:cubicBezTo>
                  <a:moveTo>
                    <a:pt x="0" y="4"/>
                  </a:moveTo>
                  <a:cubicBezTo>
                    <a:pt x="0" y="4"/>
                    <a:pt x="0" y="4"/>
                    <a:pt x="0" y="4"/>
                  </a:cubicBezTo>
                  <a:cubicBezTo>
                    <a:pt x="0" y="4"/>
                    <a:pt x="0" y="4"/>
                    <a:pt x="0" y="4"/>
                  </a:cubicBezTo>
                  <a:moveTo>
                    <a:pt x="0" y="2"/>
                  </a:moveTo>
                  <a:cubicBezTo>
                    <a:pt x="0" y="2"/>
                    <a:pt x="0" y="2"/>
                    <a:pt x="0" y="2"/>
                  </a:cubicBezTo>
                  <a:cubicBezTo>
                    <a:pt x="0" y="2"/>
                    <a:pt x="0" y="2"/>
                    <a:pt x="0" y="2"/>
                  </a:cubicBezTo>
                  <a:moveTo>
                    <a:pt x="0" y="1"/>
                  </a:moveTo>
                  <a:cubicBezTo>
                    <a:pt x="0" y="1"/>
                    <a:pt x="0" y="1"/>
                    <a:pt x="0" y="1"/>
                  </a:cubicBezTo>
                  <a:cubicBezTo>
                    <a:pt x="0" y="1"/>
                    <a:pt x="0" y="1"/>
                    <a:pt x="0" y="1"/>
                  </a:cubicBezTo>
                  <a:moveTo>
                    <a:pt x="0" y="0"/>
                  </a:moveTo>
                  <a:cubicBezTo>
                    <a:pt x="0" y="0"/>
                    <a:pt x="0" y="0"/>
                    <a:pt x="0" y="0"/>
                  </a:cubicBezTo>
                  <a:cubicBezTo>
                    <a:pt x="0" y="0"/>
                    <a:pt x="0" y="0"/>
                    <a:pt x="0" y="0"/>
                  </a:cubicBezTo>
                </a:path>
              </a:pathLst>
            </a:custGeom>
            <a:solidFill>
              <a:srgbClr val="C7BC6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50" name="Google Shape;550;p33"/>
            <p:cNvSpPr/>
            <p:nvPr/>
          </p:nvSpPr>
          <p:spPr>
            <a:xfrm rot="343865" flipH="1">
              <a:off x="7241511" y="1829783"/>
              <a:ext cx="472051" cy="464672"/>
            </a:xfrm>
            <a:custGeom>
              <a:avLst/>
              <a:gdLst/>
              <a:ahLst/>
              <a:cxnLst/>
              <a:rect l="l" t="t" r="r" b="b"/>
              <a:pathLst>
                <a:path w="243" h="239" extrusionOk="0">
                  <a:moveTo>
                    <a:pt x="189" y="165"/>
                  </a:moveTo>
                  <a:cubicBezTo>
                    <a:pt x="192" y="175"/>
                    <a:pt x="184" y="185"/>
                    <a:pt x="185" y="196"/>
                  </a:cubicBezTo>
                  <a:cubicBezTo>
                    <a:pt x="186" y="200"/>
                    <a:pt x="188" y="204"/>
                    <a:pt x="189" y="209"/>
                  </a:cubicBezTo>
                  <a:cubicBezTo>
                    <a:pt x="191" y="220"/>
                    <a:pt x="185" y="231"/>
                    <a:pt x="178" y="239"/>
                  </a:cubicBezTo>
                  <a:cubicBezTo>
                    <a:pt x="189" y="235"/>
                    <a:pt x="199" y="227"/>
                    <a:pt x="204" y="216"/>
                  </a:cubicBezTo>
                  <a:cubicBezTo>
                    <a:pt x="207" y="209"/>
                    <a:pt x="209" y="200"/>
                    <a:pt x="213" y="193"/>
                  </a:cubicBezTo>
                  <a:cubicBezTo>
                    <a:pt x="217" y="183"/>
                    <a:pt x="226" y="174"/>
                    <a:pt x="232" y="165"/>
                  </a:cubicBezTo>
                  <a:cubicBezTo>
                    <a:pt x="239" y="156"/>
                    <a:pt x="243" y="144"/>
                    <a:pt x="239" y="133"/>
                  </a:cubicBezTo>
                  <a:cubicBezTo>
                    <a:pt x="236" y="126"/>
                    <a:pt x="229" y="121"/>
                    <a:pt x="226" y="114"/>
                  </a:cubicBezTo>
                  <a:cubicBezTo>
                    <a:pt x="224" y="110"/>
                    <a:pt x="223" y="106"/>
                    <a:pt x="222" y="103"/>
                  </a:cubicBezTo>
                  <a:cubicBezTo>
                    <a:pt x="214" y="82"/>
                    <a:pt x="188" y="71"/>
                    <a:pt x="168" y="79"/>
                  </a:cubicBezTo>
                  <a:cubicBezTo>
                    <a:pt x="179" y="57"/>
                    <a:pt x="169" y="28"/>
                    <a:pt x="149" y="14"/>
                  </a:cubicBezTo>
                  <a:cubicBezTo>
                    <a:pt x="129" y="0"/>
                    <a:pt x="100" y="2"/>
                    <a:pt x="80" y="15"/>
                  </a:cubicBezTo>
                  <a:cubicBezTo>
                    <a:pt x="60" y="29"/>
                    <a:pt x="49" y="53"/>
                    <a:pt x="48" y="78"/>
                  </a:cubicBezTo>
                  <a:cubicBezTo>
                    <a:pt x="48" y="93"/>
                    <a:pt x="51" y="109"/>
                    <a:pt x="47" y="124"/>
                  </a:cubicBezTo>
                  <a:cubicBezTo>
                    <a:pt x="46" y="128"/>
                    <a:pt x="45" y="133"/>
                    <a:pt x="41" y="135"/>
                  </a:cubicBezTo>
                  <a:cubicBezTo>
                    <a:pt x="36" y="139"/>
                    <a:pt x="29" y="138"/>
                    <a:pt x="25" y="135"/>
                  </a:cubicBezTo>
                  <a:cubicBezTo>
                    <a:pt x="20" y="132"/>
                    <a:pt x="16" y="127"/>
                    <a:pt x="14" y="121"/>
                  </a:cubicBezTo>
                  <a:cubicBezTo>
                    <a:pt x="7" y="134"/>
                    <a:pt x="0" y="149"/>
                    <a:pt x="2" y="164"/>
                  </a:cubicBezTo>
                  <a:cubicBezTo>
                    <a:pt x="4" y="179"/>
                    <a:pt x="13" y="193"/>
                    <a:pt x="25" y="201"/>
                  </a:cubicBezTo>
                  <a:cubicBezTo>
                    <a:pt x="37" y="209"/>
                    <a:pt x="52" y="211"/>
                    <a:pt x="67" y="211"/>
                  </a:cubicBezTo>
                  <a:cubicBezTo>
                    <a:pt x="77" y="211"/>
                    <a:pt x="88" y="211"/>
                    <a:pt x="98" y="207"/>
                  </a:cubicBezTo>
                  <a:cubicBezTo>
                    <a:pt x="108" y="203"/>
                    <a:pt x="110" y="196"/>
                    <a:pt x="114" y="186"/>
                  </a:cubicBezTo>
                  <a:cubicBezTo>
                    <a:pt x="118" y="175"/>
                    <a:pt x="117" y="162"/>
                    <a:pt x="126" y="156"/>
                  </a:cubicBezTo>
                  <a:cubicBezTo>
                    <a:pt x="129" y="154"/>
                    <a:pt x="132" y="160"/>
                    <a:pt x="135" y="159"/>
                  </a:cubicBezTo>
                  <a:cubicBezTo>
                    <a:pt x="141" y="157"/>
                    <a:pt x="153" y="146"/>
                    <a:pt x="157" y="140"/>
                  </a:cubicBezTo>
                  <a:cubicBezTo>
                    <a:pt x="161" y="134"/>
                    <a:pt x="164" y="125"/>
                    <a:pt x="171" y="123"/>
                  </a:cubicBezTo>
                  <a:cubicBezTo>
                    <a:pt x="179" y="120"/>
                    <a:pt x="187" y="126"/>
                    <a:pt x="191" y="134"/>
                  </a:cubicBezTo>
                  <a:cubicBezTo>
                    <a:pt x="196" y="144"/>
                    <a:pt x="194" y="155"/>
                    <a:pt x="189" y="165"/>
                  </a:cubicBezTo>
                  <a:close/>
                </a:path>
              </a:pathLst>
            </a:custGeom>
            <a:solidFill>
              <a:srgbClr val="342B2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51" name="Google Shape;551;p33"/>
            <p:cNvSpPr/>
            <p:nvPr/>
          </p:nvSpPr>
          <p:spPr>
            <a:xfrm rot="343865" flipH="1">
              <a:off x="7333371" y="3611282"/>
              <a:ext cx="184395" cy="227010"/>
            </a:xfrm>
            <a:custGeom>
              <a:avLst/>
              <a:gdLst/>
              <a:ahLst/>
              <a:cxnLst/>
              <a:rect l="l" t="t" r="r" b="b"/>
              <a:pathLst>
                <a:path w="95" h="117" extrusionOk="0">
                  <a:moveTo>
                    <a:pt x="36" y="5"/>
                  </a:moveTo>
                  <a:cubicBezTo>
                    <a:pt x="36" y="5"/>
                    <a:pt x="6" y="35"/>
                    <a:pt x="3" y="40"/>
                  </a:cubicBezTo>
                  <a:cubicBezTo>
                    <a:pt x="0" y="45"/>
                    <a:pt x="80" y="117"/>
                    <a:pt x="80" y="117"/>
                  </a:cubicBezTo>
                  <a:cubicBezTo>
                    <a:pt x="80" y="117"/>
                    <a:pt x="95" y="96"/>
                    <a:pt x="66" y="48"/>
                  </a:cubicBezTo>
                  <a:cubicBezTo>
                    <a:pt x="37" y="0"/>
                    <a:pt x="36" y="5"/>
                    <a:pt x="36" y="5"/>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52" name="Google Shape;552;p33"/>
            <p:cNvSpPr/>
            <p:nvPr/>
          </p:nvSpPr>
          <p:spPr>
            <a:xfrm rot="343865" flipH="1">
              <a:off x="6929881" y="3602086"/>
              <a:ext cx="184395" cy="227010"/>
            </a:xfrm>
            <a:custGeom>
              <a:avLst/>
              <a:gdLst/>
              <a:ahLst/>
              <a:cxnLst/>
              <a:rect l="l" t="t" r="r" b="b"/>
              <a:pathLst>
                <a:path w="95" h="117" extrusionOk="0">
                  <a:moveTo>
                    <a:pt x="36" y="5"/>
                  </a:moveTo>
                  <a:cubicBezTo>
                    <a:pt x="36" y="5"/>
                    <a:pt x="6" y="35"/>
                    <a:pt x="3" y="40"/>
                  </a:cubicBezTo>
                  <a:cubicBezTo>
                    <a:pt x="0" y="45"/>
                    <a:pt x="80" y="117"/>
                    <a:pt x="80" y="117"/>
                  </a:cubicBezTo>
                  <a:cubicBezTo>
                    <a:pt x="80" y="117"/>
                    <a:pt x="95" y="96"/>
                    <a:pt x="66" y="48"/>
                  </a:cubicBezTo>
                  <a:cubicBezTo>
                    <a:pt x="37" y="0"/>
                    <a:pt x="36" y="5"/>
                    <a:pt x="36" y="5"/>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53" name="Google Shape;553;p33"/>
            <p:cNvSpPr/>
            <p:nvPr/>
          </p:nvSpPr>
          <p:spPr>
            <a:xfrm rot="343865" flipH="1">
              <a:off x="7228177" y="2558832"/>
              <a:ext cx="517125" cy="1129310"/>
            </a:xfrm>
            <a:custGeom>
              <a:avLst/>
              <a:gdLst/>
              <a:ahLst/>
              <a:cxnLst/>
              <a:rect l="l" t="t" r="r" b="b"/>
              <a:pathLst>
                <a:path w="266" h="581" extrusionOk="0">
                  <a:moveTo>
                    <a:pt x="31" y="25"/>
                  </a:moveTo>
                  <a:cubicBezTo>
                    <a:pt x="16" y="49"/>
                    <a:pt x="0" y="76"/>
                    <a:pt x="4" y="104"/>
                  </a:cubicBezTo>
                  <a:cubicBezTo>
                    <a:pt x="9" y="136"/>
                    <a:pt x="36" y="158"/>
                    <a:pt x="61" y="177"/>
                  </a:cubicBezTo>
                  <a:cubicBezTo>
                    <a:pt x="81" y="192"/>
                    <a:pt x="100" y="206"/>
                    <a:pt x="120" y="221"/>
                  </a:cubicBezTo>
                  <a:cubicBezTo>
                    <a:pt x="128" y="227"/>
                    <a:pt x="136" y="234"/>
                    <a:pt x="141" y="242"/>
                  </a:cubicBezTo>
                  <a:cubicBezTo>
                    <a:pt x="146" y="251"/>
                    <a:pt x="146" y="264"/>
                    <a:pt x="138" y="270"/>
                  </a:cubicBezTo>
                  <a:cubicBezTo>
                    <a:pt x="133" y="283"/>
                    <a:pt x="163" y="275"/>
                    <a:pt x="167" y="287"/>
                  </a:cubicBezTo>
                  <a:cubicBezTo>
                    <a:pt x="172" y="299"/>
                    <a:pt x="169" y="312"/>
                    <a:pt x="166" y="324"/>
                  </a:cubicBezTo>
                  <a:cubicBezTo>
                    <a:pt x="149" y="403"/>
                    <a:pt x="123" y="481"/>
                    <a:pt x="89" y="555"/>
                  </a:cubicBezTo>
                  <a:cubicBezTo>
                    <a:pt x="105" y="570"/>
                    <a:pt x="129" y="578"/>
                    <a:pt x="150" y="581"/>
                  </a:cubicBezTo>
                  <a:cubicBezTo>
                    <a:pt x="192" y="500"/>
                    <a:pt x="231" y="411"/>
                    <a:pt x="254" y="323"/>
                  </a:cubicBezTo>
                  <a:cubicBezTo>
                    <a:pt x="260" y="299"/>
                    <a:pt x="266" y="274"/>
                    <a:pt x="262" y="249"/>
                  </a:cubicBezTo>
                  <a:cubicBezTo>
                    <a:pt x="254" y="195"/>
                    <a:pt x="203" y="158"/>
                    <a:pt x="173" y="112"/>
                  </a:cubicBezTo>
                  <a:cubicBezTo>
                    <a:pt x="156" y="87"/>
                    <a:pt x="145" y="57"/>
                    <a:pt x="124" y="35"/>
                  </a:cubicBezTo>
                  <a:cubicBezTo>
                    <a:pt x="104" y="13"/>
                    <a:pt x="68" y="0"/>
                    <a:pt x="43" y="17"/>
                  </a:cubicBezTo>
                  <a:cubicBezTo>
                    <a:pt x="40" y="20"/>
                    <a:pt x="36" y="22"/>
                    <a:pt x="33" y="21"/>
                  </a:cubicBezTo>
                  <a:cubicBezTo>
                    <a:pt x="29" y="19"/>
                    <a:pt x="28" y="23"/>
                    <a:pt x="31" y="25"/>
                  </a:cubicBezTo>
                  <a:close/>
                </a:path>
              </a:pathLst>
            </a:custGeom>
            <a:solidFill>
              <a:schemeClr val="dk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54" name="Google Shape;554;p33"/>
            <p:cNvSpPr/>
            <p:nvPr/>
          </p:nvSpPr>
          <p:spPr>
            <a:xfrm rot="343865" flipH="1">
              <a:off x="7055087" y="2588342"/>
              <a:ext cx="402392" cy="1099807"/>
            </a:xfrm>
            <a:custGeom>
              <a:avLst/>
              <a:gdLst/>
              <a:ahLst/>
              <a:cxnLst/>
              <a:rect l="l" t="t" r="r" b="b"/>
              <a:pathLst>
                <a:path w="207" h="566" extrusionOk="0">
                  <a:moveTo>
                    <a:pt x="89" y="86"/>
                  </a:moveTo>
                  <a:cubicBezTo>
                    <a:pt x="106" y="106"/>
                    <a:pt x="123" y="127"/>
                    <a:pt x="141" y="148"/>
                  </a:cubicBezTo>
                  <a:cubicBezTo>
                    <a:pt x="156" y="166"/>
                    <a:pt x="172" y="185"/>
                    <a:pt x="182" y="207"/>
                  </a:cubicBezTo>
                  <a:cubicBezTo>
                    <a:pt x="195" y="238"/>
                    <a:pt x="197" y="273"/>
                    <a:pt x="198" y="306"/>
                  </a:cubicBezTo>
                  <a:cubicBezTo>
                    <a:pt x="201" y="392"/>
                    <a:pt x="204" y="478"/>
                    <a:pt x="207" y="564"/>
                  </a:cubicBezTo>
                  <a:cubicBezTo>
                    <a:pt x="188" y="566"/>
                    <a:pt x="169" y="564"/>
                    <a:pt x="151" y="560"/>
                  </a:cubicBezTo>
                  <a:cubicBezTo>
                    <a:pt x="149" y="559"/>
                    <a:pt x="146" y="557"/>
                    <a:pt x="148" y="556"/>
                  </a:cubicBezTo>
                  <a:cubicBezTo>
                    <a:pt x="143" y="506"/>
                    <a:pt x="139" y="456"/>
                    <a:pt x="134" y="406"/>
                  </a:cubicBezTo>
                  <a:cubicBezTo>
                    <a:pt x="131" y="381"/>
                    <a:pt x="129" y="357"/>
                    <a:pt x="120" y="334"/>
                  </a:cubicBezTo>
                  <a:cubicBezTo>
                    <a:pt x="112" y="311"/>
                    <a:pt x="98" y="290"/>
                    <a:pt x="84" y="270"/>
                  </a:cubicBezTo>
                  <a:cubicBezTo>
                    <a:pt x="43" y="207"/>
                    <a:pt x="3" y="139"/>
                    <a:pt x="1" y="64"/>
                  </a:cubicBezTo>
                  <a:cubicBezTo>
                    <a:pt x="0" y="48"/>
                    <a:pt x="2" y="32"/>
                    <a:pt x="11" y="19"/>
                  </a:cubicBezTo>
                  <a:cubicBezTo>
                    <a:pt x="21" y="6"/>
                    <a:pt x="40" y="0"/>
                    <a:pt x="53" y="10"/>
                  </a:cubicBezTo>
                  <a:cubicBezTo>
                    <a:pt x="60" y="15"/>
                    <a:pt x="63" y="24"/>
                    <a:pt x="66" y="33"/>
                  </a:cubicBezTo>
                  <a:cubicBezTo>
                    <a:pt x="72" y="49"/>
                    <a:pt x="78" y="73"/>
                    <a:pt x="89" y="86"/>
                  </a:cubicBezTo>
                  <a:close/>
                </a:path>
              </a:pathLst>
            </a:custGeom>
            <a:solidFill>
              <a:schemeClr val="dk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55" name="Google Shape;555;p33"/>
            <p:cNvSpPr/>
            <p:nvPr/>
          </p:nvSpPr>
          <p:spPr>
            <a:xfrm rot="343865" flipH="1">
              <a:off x="7231615" y="2739527"/>
              <a:ext cx="172922" cy="452381"/>
            </a:xfrm>
            <a:custGeom>
              <a:avLst/>
              <a:gdLst/>
              <a:ahLst/>
              <a:cxnLst/>
              <a:rect l="l" t="t" r="r" b="b"/>
              <a:pathLst>
                <a:path w="89" h="233" extrusionOk="0">
                  <a:moveTo>
                    <a:pt x="72" y="231"/>
                  </a:moveTo>
                  <a:cubicBezTo>
                    <a:pt x="82" y="200"/>
                    <a:pt x="89" y="166"/>
                    <a:pt x="80" y="133"/>
                  </a:cubicBezTo>
                  <a:cubicBezTo>
                    <a:pt x="72" y="103"/>
                    <a:pt x="52" y="78"/>
                    <a:pt x="32" y="55"/>
                  </a:cubicBezTo>
                  <a:cubicBezTo>
                    <a:pt x="20" y="41"/>
                    <a:pt x="6" y="22"/>
                    <a:pt x="12" y="3"/>
                  </a:cubicBezTo>
                  <a:cubicBezTo>
                    <a:pt x="12" y="0"/>
                    <a:pt x="9" y="0"/>
                    <a:pt x="9" y="2"/>
                  </a:cubicBezTo>
                  <a:cubicBezTo>
                    <a:pt x="0" y="32"/>
                    <a:pt x="31" y="57"/>
                    <a:pt x="47" y="79"/>
                  </a:cubicBezTo>
                  <a:cubicBezTo>
                    <a:pt x="68" y="106"/>
                    <a:pt x="82" y="136"/>
                    <a:pt x="81" y="171"/>
                  </a:cubicBezTo>
                  <a:cubicBezTo>
                    <a:pt x="80" y="191"/>
                    <a:pt x="75" y="211"/>
                    <a:pt x="69" y="230"/>
                  </a:cubicBezTo>
                  <a:cubicBezTo>
                    <a:pt x="68" y="232"/>
                    <a:pt x="71" y="233"/>
                    <a:pt x="72" y="231"/>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56" name="Google Shape;556;p33"/>
            <p:cNvSpPr/>
            <p:nvPr/>
          </p:nvSpPr>
          <p:spPr>
            <a:xfrm rot="343865" flipH="1">
              <a:off x="7365565" y="2761309"/>
              <a:ext cx="15571" cy="29503"/>
            </a:xfrm>
            <a:custGeom>
              <a:avLst/>
              <a:gdLst/>
              <a:ahLst/>
              <a:cxnLst/>
              <a:rect l="l" t="t" r="r" b="b"/>
              <a:pathLst>
                <a:path w="8" h="15" extrusionOk="0">
                  <a:moveTo>
                    <a:pt x="2" y="14"/>
                  </a:moveTo>
                  <a:cubicBezTo>
                    <a:pt x="6" y="11"/>
                    <a:pt x="8" y="6"/>
                    <a:pt x="6" y="2"/>
                  </a:cubicBezTo>
                  <a:cubicBezTo>
                    <a:pt x="6" y="1"/>
                    <a:pt x="5" y="0"/>
                    <a:pt x="4" y="1"/>
                  </a:cubicBezTo>
                  <a:cubicBezTo>
                    <a:pt x="3" y="1"/>
                    <a:pt x="3" y="2"/>
                    <a:pt x="3" y="3"/>
                  </a:cubicBezTo>
                  <a:cubicBezTo>
                    <a:pt x="3" y="3"/>
                    <a:pt x="3" y="4"/>
                    <a:pt x="3" y="4"/>
                  </a:cubicBezTo>
                  <a:cubicBezTo>
                    <a:pt x="4" y="5"/>
                    <a:pt x="3" y="4"/>
                    <a:pt x="3" y="4"/>
                  </a:cubicBezTo>
                  <a:cubicBezTo>
                    <a:pt x="4" y="5"/>
                    <a:pt x="4" y="5"/>
                    <a:pt x="4" y="5"/>
                  </a:cubicBezTo>
                  <a:cubicBezTo>
                    <a:pt x="4" y="5"/>
                    <a:pt x="4" y="5"/>
                    <a:pt x="4" y="5"/>
                  </a:cubicBezTo>
                  <a:cubicBezTo>
                    <a:pt x="4" y="6"/>
                    <a:pt x="4" y="6"/>
                    <a:pt x="4" y="6"/>
                  </a:cubicBezTo>
                  <a:cubicBezTo>
                    <a:pt x="3" y="6"/>
                    <a:pt x="3" y="6"/>
                    <a:pt x="3" y="6"/>
                  </a:cubicBezTo>
                  <a:cubicBezTo>
                    <a:pt x="3" y="6"/>
                    <a:pt x="3" y="6"/>
                    <a:pt x="3" y="6"/>
                  </a:cubicBezTo>
                  <a:cubicBezTo>
                    <a:pt x="3" y="7"/>
                    <a:pt x="3" y="7"/>
                    <a:pt x="3" y="8"/>
                  </a:cubicBezTo>
                  <a:cubicBezTo>
                    <a:pt x="3" y="8"/>
                    <a:pt x="3" y="8"/>
                    <a:pt x="3" y="8"/>
                  </a:cubicBezTo>
                  <a:cubicBezTo>
                    <a:pt x="3" y="8"/>
                    <a:pt x="3" y="8"/>
                    <a:pt x="3" y="8"/>
                  </a:cubicBezTo>
                  <a:cubicBezTo>
                    <a:pt x="3" y="9"/>
                    <a:pt x="3" y="9"/>
                    <a:pt x="3" y="9"/>
                  </a:cubicBezTo>
                  <a:cubicBezTo>
                    <a:pt x="3" y="9"/>
                    <a:pt x="2" y="9"/>
                    <a:pt x="2" y="10"/>
                  </a:cubicBezTo>
                  <a:cubicBezTo>
                    <a:pt x="2" y="10"/>
                    <a:pt x="2" y="10"/>
                    <a:pt x="2" y="10"/>
                  </a:cubicBezTo>
                  <a:cubicBezTo>
                    <a:pt x="2" y="10"/>
                    <a:pt x="2" y="10"/>
                    <a:pt x="2" y="10"/>
                  </a:cubicBezTo>
                  <a:cubicBezTo>
                    <a:pt x="1" y="11"/>
                    <a:pt x="1" y="11"/>
                    <a:pt x="1" y="11"/>
                  </a:cubicBezTo>
                  <a:cubicBezTo>
                    <a:pt x="1" y="11"/>
                    <a:pt x="1" y="11"/>
                    <a:pt x="1" y="11"/>
                  </a:cubicBezTo>
                  <a:cubicBezTo>
                    <a:pt x="1" y="11"/>
                    <a:pt x="1" y="11"/>
                    <a:pt x="1" y="11"/>
                  </a:cubicBezTo>
                  <a:cubicBezTo>
                    <a:pt x="1" y="11"/>
                    <a:pt x="1" y="11"/>
                    <a:pt x="1" y="11"/>
                  </a:cubicBezTo>
                  <a:cubicBezTo>
                    <a:pt x="0" y="12"/>
                    <a:pt x="0" y="13"/>
                    <a:pt x="0" y="14"/>
                  </a:cubicBezTo>
                  <a:cubicBezTo>
                    <a:pt x="0" y="14"/>
                    <a:pt x="2" y="15"/>
                    <a:pt x="2" y="14"/>
                  </a:cubicBezTo>
                  <a:close/>
                </a:path>
              </a:pathLst>
            </a:custGeom>
            <a:solidFill>
              <a:srgbClr val="F17F9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57" name="Google Shape;557;p33"/>
            <p:cNvSpPr/>
            <p:nvPr/>
          </p:nvSpPr>
          <p:spPr>
            <a:xfrm rot="343865" flipH="1">
              <a:off x="7381431" y="3062914"/>
              <a:ext cx="36879" cy="13932"/>
            </a:xfrm>
            <a:custGeom>
              <a:avLst/>
              <a:gdLst/>
              <a:ahLst/>
              <a:cxnLst/>
              <a:rect l="l" t="t" r="r" b="b"/>
              <a:pathLst>
                <a:path w="19" h="7" extrusionOk="0">
                  <a:moveTo>
                    <a:pt x="3" y="6"/>
                  </a:moveTo>
                  <a:cubicBezTo>
                    <a:pt x="7" y="4"/>
                    <a:pt x="12" y="4"/>
                    <a:pt x="15" y="6"/>
                  </a:cubicBezTo>
                  <a:cubicBezTo>
                    <a:pt x="17" y="7"/>
                    <a:pt x="19" y="4"/>
                    <a:pt x="17" y="3"/>
                  </a:cubicBezTo>
                  <a:cubicBezTo>
                    <a:pt x="12" y="0"/>
                    <a:pt x="6" y="0"/>
                    <a:pt x="2" y="3"/>
                  </a:cubicBezTo>
                  <a:cubicBezTo>
                    <a:pt x="0" y="4"/>
                    <a:pt x="1" y="7"/>
                    <a:pt x="3" y="6"/>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58" name="Google Shape;558;p33"/>
            <p:cNvSpPr/>
            <p:nvPr/>
          </p:nvSpPr>
          <p:spPr>
            <a:xfrm rot="343865" flipH="1">
              <a:off x="7386528" y="3042149"/>
              <a:ext cx="39338" cy="19669"/>
            </a:xfrm>
            <a:custGeom>
              <a:avLst/>
              <a:gdLst/>
              <a:ahLst/>
              <a:cxnLst/>
              <a:rect l="l" t="t" r="r" b="b"/>
              <a:pathLst>
                <a:path w="20" h="10" extrusionOk="0">
                  <a:moveTo>
                    <a:pt x="2" y="10"/>
                  </a:moveTo>
                  <a:cubicBezTo>
                    <a:pt x="8" y="9"/>
                    <a:pt x="14" y="6"/>
                    <a:pt x="18" y="3"/>
                  </a:cubicBezTo>
                  <a:cubicBezTo>
                    <a:pt x="19" y="2"/>
                    <a:pt x="20" y="2"/>
                    <a:pt x="19" y="1"/>
                  </a:cubicBezTo>
                  <a:cubicBezTo>
                    <a:pt x="19" y="0"/>
                    <a:pt x="17" y="0"/>
                    <a:pt x="17" y="0"/>
                  </a:cubicBezTo>
                  <a:cubicBezTo>
                    <a:pt x="12" y="3"/>
                    <a:pt x="7" y="6"/>
                    <a:pt x="1" y="7"/>
                  </a:cubicBezTo>
                  <a:cubicBezTo>
                    <a:pt x="1" y="7"/>
                    <a:pt x="0" y="8"/>
                    <a:pt x="0" y="9"/>
                  </a:cubicBezTo>
                  <a:cubicBezTo>
                    <a:pt x="1" y="10"/>
                    <a:pt x="1" y="10"/>
                    <a:pt x="2" y="10"/>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59" name="Google Shape;559;p33"/>
            <p:cNvSpPr/>
            <p:nvPr/>
          </p:nvSpPr>
          <p:spPr>
            <a:xfrm rot="343865" flipH="1">
              <a:off x="7188081" y="3132843"/>
              <a:ext cx="27864" cy="17210"/>
            </a:xfrm>
            <a:custGeom>
              <a:avLst/>
              <a:gdLst/>
              <a:ahLst/>
              <a:cxnLst/>
              <a:rect l="l" t="t" r="r" b="b"/>
              <a:pathLst>
                <a:path w="14" h="9" extrusionOk="0">
                  <a:moveTo>
                    <a:pt x="3" y="8"/>
                  </a:moveTo>
                  <a:cubicBezTo>
                    <a:pt x="4" y="7"/>
                    <a:pt x="4" y="7"/>
                    <a:pt x="4" y="7"/>
                  </a:cubicBezTo>
                  <a:cubicBezTo>
                    <a:pt x="4" y="7"/>
                    <a:pt x="4" y="7"/>
                    <a:pt x="4" y="7"/>
                  </a:cubicBezTo>
                  <a:cubicBezTo>
                    <a:pt x="5" y="7"/>
                    <a:pt x="4" y="7"/>
                    <a:pt x="4" y="7"/>
                  </a:cubicBezTo>
                  <a:cubicBezTo>
                    <a:pt x="5" y="7"/>
                    <a:pt x="5" y="7"/>
                    <a:pt x="5" y="7"/>
                  </a:cubicBezTo>
                  <a:cubicBezTo>
                    <a:pt x="6" y="6"/>
                    <a:pt x="6" y="6"/>
                    <a:pt x="7" y="5"/>
                  </a:cubicBezTo>
                  <a:cubicBezTo>
                    <a:pt x="8" y="5"/>
                    <a:pt x="8" y="5"/>
                    <a:pt x="8" y="5"/>
                  </a:cubicBezTo>
                  <a:cubicBezTo>
                    <a:pt x="8" y="5"/>
                    <a:pt x="8" y="5"/>
                    <a:pt x="8" y="5"/>
                  </a:cubicBezTo>
                  <a:cubicBezTo>
                    <a:pt x="8" y="5"/>
                    <a:pt x="8" y="5"/>
                    <a:pt x="8" y="5"/>
                  </a:cubicBezTo>
                  <a:cubicBezTo>
                    <a:pt x="9" y="5"/>
                    <a:pt x="9" y="4"/>
                    <a:pt x="10" y="4"/>
                  </a:cubicBezTo>
                  <a:cubicBezTo>
                    <a:pt x="10" y="4"/>
                    <a:pt x="11" y="4"/>
                    <a:pt x="11" y="4"/>
                  </a:cubicBezTo>
                  <a:cubicBezTo>
                    <a:pt x="12" y="4"/>
                    <a:pt x="12" y="4"/>
                    <a:pt x="12" y="4"/>
                  </a:cubicBezTo>
                  <a:cubicBezTo>
                    <a:pt x="12" y="4"/>
                    <a:pt x="12" y="4"/>
                    <a:pt x="12" y="4"/>
                  </a:cubicBezTo>
                  <a:cubicBezTo>
                    <a:pt x="12" y="4"/>
                    <a:pt x="12" y="4"/>
                    <a:pt x="12" y="4"/>
                  </a:cubicBezTo>
                  <a:cubicBezTo>
                    <a:pt x="13" y="4"/>
                    <a:pt x="14" y="3"/>
                    <a:pt x="14" y="2"/>
                  </a:cubicBezTo>
                  <a:cubicBezTo>
                    <a:pt x="14" y="1"/>
                    <a:pt x="13" y="0"/>
                    <a:pt x="12" y="0"/>
                  </a:cubicBezTo>
                  <a:cubicBezTo>
                    <a:pt x="8" y="1"/>
                    <a:pt x="4" y="3"/>
                    <a:pt x="0" y="6"/>
                  </a:cubicBezTo>
                  <a:cubicBezTo>
                    <a:pt x="0" y="7"/>
                    <a:pt x="0" y="8"/>
                    <a:pt x="0" y="8"/>
                  </a:cubicBezTo>
                  <a:cubicBezTo>
                    <a:pt x="1" y="9"/>
                    <a:pt x="2" y="9"/>
                    <a:pt x="3" y="8"/>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60" name="Google Shape;560;p33"/>
            <p:cNvSpPr/>
            <p:nvPr/>
          </p:nvSpPr>
          <p:spPr>
            <a:xfrm rot="343865" flipH="1">
              <a:off x="7167055" y="3090404"/>
              <a:ext cx="44255" cy="29503"/>
            </a:xfrm>
            <a:custGeom>
              <a:avLst/>
              <a:gdLst/>
              <a:ahLst/>
              <a:cxnLst/>
              <a:rect l="l" t="t" r="r" b="b"/>
              <a:pathLst>
                <a:path w="23" h="15" extrusionOk="0">
                  <a:moveTo>
                    <a:pt x="4" y="14"/>
                  </a:moveTo>
                  <a:cubicBezTo>
                    <a:pt x="10" y="11"/>
                    <a:pt x="16" y="7"/>
                    <a:pt x="21" y="4"/>
                  </a:cubicBezTo>
                  <a:cubicBezTo>
                    <a:pt x="23" y="3"/>
                    <a:pt x="22" y="0"/>
                    <a:pt x="20" y="1"/>
                  </a:cubicBezTo>
                  <a:cubicBezTo>
                    <a:pt x="14" y="4"/>
                    <a:pt x="8" y="8"/>
                    <a:pt x="2" y="11"/>
                  </a:cubicBezTo>
                  <a:cubicBezTo>
                    <a:pt x="0" y="12"/>
                    <a:pt x="2" y="15"/>
                    <a:pt x="4" y="14"/>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61" name="Google Shape;561;p33"/>
            <p:cNvSpPr/>
            <p:nvPr/>
          </p:nvSpPr>
          <p:spPr>
            <a:xfrm rot="343865" flipH="1">
              <a:off x="7277560" y="2209357"/>
              <a:ext cx="525321" cy="532695"/>
            </a:xfrm>
            <a:custGeom>
              <a:avLst/>
              <a:gdLst/>
              <a:ahLst/>
              <a:cxnLst/>
              <a:rect l="l" t="t" r="r" b="b"/>
              <a:pathLst>
                <a:path w="270" h="274" extrusionOk="0">
                  <a:moveTo>
                    <a:pt x="90" y="29"/>
                  </a:moveTo>
                  <a:cubicBezTo>
                    <a:pt x="63" y="52"/>
                    <a:pt x="44" y="84"/>
                    <a:pt x="28" y="116"/>
                  </a:cubicBezTo>
                  <a:cubicBezTo>
                    <a:pt x="13" y="147"/>
                    <a:pt x="0" y="187"/>
                    <a:pt x="20" y="215"/>
                  </a:cubicBezTo>
                  <a:cubicBezTo>
                    <a:pt x="28" y="226"/>
                    <a:pt x="40" y="233"/>
                    <a:pt x="52" y="239"/>
                  </a:cubicBezTo>
                  <a:cubicBezTo>
                    <a:pt x="87" y="258"/>
                    <a:pt x="126" y="269"/>
                    <a:pt x="165" y="272"/>
                  </a:cubicBezTo>
                  <a:cubicBezTo>
                    <a:pt x="178" y="273"/>
                    <a:pt x="191" y="274"/>
                    <a:pt x="203" y="269"/>
                  </a:cubicBezTo>
                  <a:cubicBezTo>
                    <a:pt x="214" y="264"/>
                    <a:pt x="224" y="253"/>
                    <a:pt x="225" y="241"/>
                  </a:cubicBezTo>
                  <a:cubicBezTo>
                    <a:pt x="225" y="236"/>
                    <a:pt x="223" y="231"/>
                    <a:pt x="225" y="226"/>
                  </a:cubicBezTo>
                  <a:cubicBezTo>
                    <a:pt x="227" y="218"/>
                    <a:pt x="235" y="214"/>
                    <a:pt x="238" y="207"/>
                  </a:cubicBezTo>
                  <a:cubicBezTo>
                    <a:pt x="242" y="200"/>
                    <a:pt x="241" y="192"/>
                    <a:pt x="244" y="186"/>
                  </a:cubicBezTo>
                  <a:cubicBezTo>
                    <a:pt x="247" y="178"/>
                    <a:pt x="255" y="174"/>
                    <a:pt x="260" y="167"/>
                  </a:cubicBezTo>
                  <a:cubicBezTo>
                    <a:pt x="270" y="154"/>
                    <a:pt x="268" y="135"/>
                    <a:pt x="264" y="118"/>
                  </a:cubicBezTo>
                  <a:cubicBezTo>
                    <a:pt x="259" y="95"/>
                    <a:pt x="254" y="71"/>
                    <a:pt x="242" y="50"/>
                  </a:cubicBezTo>
                  <a:cubicBezTo>
                    <a:pt x="237" y="39"/>
                    <a:pt x="230" y="30"/>
                    <a:pt x="222" y="22"/>
                  </a:cubicBezTo>
                  <a:cubicBezTo>
                    <a:pt x="214" y="14"/>
                    <a:pt x="203" y="5"/>
                    <a:pt x="193" y="3"/>
                  </a:cubicBezTo>
                  <a:cubicBezTo>
                    <a:pt x="188" y="2"/>
                    <a:pt x="184" y="2"/>
                    <a:pt x="179" y="1"/>
                  </a:cubicBezTo>
                  <a:cubicBezTo>
                    <a:pt x="173" y="0"/>
                    <a:pt x="167" y="0"/>
                    <a:pt x="161" y="0"/>
                  </a:cubicBezTo>
                  <a:cubicBezTo>
                    <a:pt x="149" y="1"/>
                    <a:pt x="137" y="4"/>
                    <a:pt x="126" y="8"/>
                  </a:cubicBezTo>
                  <a:cubicBezTo>
                    <a:pt x="113" y="13"/>
                    <a:pt x="101" y="21"/>
                    <a:pt x="90" y="29"/>
                  </a:cubicBezTo>
                  <a:close/>
                </a:path>
              </a:pathLst>
            </a:cu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62" name="Google Shape;562;p33"/>
            <p:cNvSpPr/>
            <p:nvPr/>
          </p:nvSpPr>
          <p:spPr>
            <a:xfrm rot="343865" flipH="1">
              <a:off x="7273927" y="1996813"/>
              <a:ext cx="170463" cy="208160"/>
            </a:xfrm>
            <a:custGeom>
              <a:avLst/>
              <a:gdLst/>
              <a:ahLst/>
              <a:cxnLst/>
              <a:rect l="l" t="t" r="r" b="b"/>
              <a:pathLst>
                <a:path w="88" h="107" extrusionOk="0">
                  <a:moveTo>
                    <a:pt x="81" y="53"/>
                  </a:moveTo>
                  <a:cubicBezTo>
                    <a:pt x="73" y="79"/>
                    <a:pt x="47" y="107"/>
                    <a:pt x="26" y="98"/>
                  </a:cubicBezTo>
                  <a:cubicBezTo>
                    <a:pt x="9" y="91"/>
                    <a:pt x="0" y="73"/>
                    <a:pt x="6" y="47"/>
                  </a:cubicBezTo>
                  <a:cubicBezTo>
                    <a:pt x="15" y="5"/>
                    <a:pt x="41" y="0"/>
                    <a:pt x="59" y="5"/>
                  </a:cubicBezTo>
                  <a:cubicBezTo>
                    <a:pt x="77" y="10"/>
                    <a:pt x="88" y="26"/>
                    <a:pt x="81" y="53"/>
                  </a:cubicBezTo>
                  <a:close/>
                </a:path>
              </a:pathLst>
            </a:custGeom>
            <a:solidFill>
              <a:srgbClr val="C07667"/>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63" name="Google Shape;563;p33"/>
            <p:cNvSpPr/>
            <p:nvPr/>
          </p:nvSpPr>
          <p:spPr>
            <a:xfrm rot="343865" flipH="1">
              <a:off x="7413093" y="2053198"/>
              <a:ext cx="54089" cy="73758"/>
            </a:xfrm>
            <a:custGeom>
              <a:avLst/>
              <a:gdLst/>
              <a:ahLst/>
              <a:cxnLst/>
              <a:rect l="l" t="t" r="r" b="b"/>
              <a:pathLst>
                <a:path w="28" h="38" extrusionOk="0">
                  <a:moveTo>
                    <a:pt x="25" y="20"/>
                  </a:moveTo>
                  <a:cubicBezTo>
                    <a:pt x="23" y="29"/>
                    <a:pt x="18" y="38"/>
                    <a:pt x="12" y="36"/>
                  </a:cubicBezTo>
                  <a:cubicBezTo>
                    <a:pt x="6" y="34"/>
                    <a:pt x="0" y="23"/>
                    <a:pt x="3" y="14"/>
                  </a:cubicBezTo>
                  <a:cubicBezTo>
                    <a:pt x="5" y="5"/>
                    <a:pt x="12" y="0"/>
                    <a:pt x="18" y="1"/>
                  </a:cubicBezTo>
                  <a:cubicBezTo>
                    <a:pt x="25" y="3"/>
                    <a:pt x="28" y="12"/>
                    <a:pt x="25" y="20"/>
                  </a:cubicBezTo>
                  <a:close/>
                </a:path>
              </a:pathLst>
            </a:custGeom>
            <a:solidFill>
              <a:srgbClr val="C07667"/>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64" name="Google Shape;564;p33"/>
            <p:cNvSpPr/>
            <p:nvPr/>
          </p:nvSpPr>
          <p:spPr>
            <a:xfrm rot="343865" flipH="1">
              <a:off x="7315769" y="2078643"/>
              <a:ext cx="50811" cy="58187"/>
            </a:xfrm>
            <a:custGeom>
              <a:avLst/>
              <a:gdLst/>
              <a:ahLst/>
              <a:cxnLst/>
              <a:rect l="l" t="t" r="r" b="b"/>
              <a:pathLst>
                <a:path w="26" h="30" extrusionOk="0">
                  <a:moveTo>
                    <a:pt x="23" y="2"/>
                  </a:moveTo>
                  <a:cubicBezTo>
                    <a:pt x="21" y="4"/>
                    <a:pt x="20" y="7"/>
                    <a:pt x="18" y="10"/>
                  </a:cubicBezTo>
                  <a:cubicBezTo>
                    <a:pt x="17" y="13"/>
                    <a:pt x="16" y="16"/>
                    <a:pt x="15" y="20"/>
                  </a:cubicBezTo>
                  <a:cubicBezTo>
                    <a:pt x="15" y="22"/>
                    <a:pt x="14" y="25"/>
                    <a:pt x="12" y="26"/>
                  </a:cubicBezTo>
                  <a:cubicBezTo>
                    <a:pt x="9" y="28"/>
                    <a:pt x="6" y="26"/>
                    <a:pt x="3" y="24"/>
                  </a:cubicBezTo>
                  <a:cubicBezTo>
                    <a:pt x="2" y="23"/>
                    <a:pt x="0" y="24"/>
                    <a:pt x="2" y="25"/>
                  </a:cubicBezTo>
                  <a:cubicBezTo>
                    <a:pt x="4" y="28"/>
                    <a:pt x="8" y="30"/>
                    <a:pt x="11" y="29"/>
                  </a:cubicBezTo>
                  <a:cubicBezTo>
                    <a:pt x="14" y="28"/>
                    <a:pt x="16" y="26"/>
                    <a:pt x="17" y="23"/>
                  </a:cubicBezTo>
                  <a:cubicBezTo>
                    <a:pt x="18" y="20"/>
                    <a:pt x="18" y="17"/>
                    <a:pt x="20" y="14"/>
                  </a:cubicBezTo>
                  <a:cubicBezTo>
                    <a:pt x="21" y="10"/>
                    <a:pt x="23" y="6"/>
                    <a:pt x="25" y="3"/>
                  </a:cubicBezTo>
                  <a:cubicBezTo>
                    <a:pt x="26" y="2"/>
                    <a:pt x="24" y="0"/>
                    <a:pt x="23" y="2"/>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65" name="Google Shape;565;p33"/>
            <p:cNvSpPr/>
            <p:nvPr/>
          </p:nvSpPr>
          <p:spPr>
            <a:xfrm rot="343865" flipH="1">
              <a:off x="7345841" y="2046837"/>
              <a:ext cx="62285" cy="64743"/>
            </a:xfrm>
            <a:custGeom>
              <a:avLst/>
              <a:gdLst/>
              <a:ahLst/>
              <a:cxnLst/>
              <a:rect l="l" t="t" r="r" b="b"/>
              <a:pathLst>
                <a:path w="32" h="33" extrusionOk="0">
                  <a:moveTo>
                    <a:pt x="16" y="33"/>
                  </a:moveTo>
                  <a:cubicBezTo>
                    <a:pt x="16" y="33"/>
                    <a:pt x="15" y="33"/>
                    <a:pt x="15" y="33"/>
                  </a:cubicBezTo>
                  <a:cubicBezTo>
                    <a:pt x="6" y="32"/>
                    <a:pt x="0" y="24"/>
                    <a:pt x="0" y="15"/>
                  </a:cubicBezTo>
                  <a:cubicBezTo>
                    <a:pt x="1" y="7"/>
                    <a:pt x="9" y="0"/>
                    <a:pt x="18" y="1"/>
                  </a:cubicBezTo>
                  <a:cubicBezTo>
                    <a:pt x="22" y="1"/>
                    <a:pt x="26" y="3"/>
                    <a:pt x="28" y="6"/>
                  </a:cubicBezTo>
                  <a:cubicBezTo>
                    <a:pt x="31" y="10"/>
                    <a:pt x="32" y="14"/>
                    <a:pt x="32" y="18"/>
                  </a:cubicBezTo>
                  <a:cubicBezTo>
                    <a:pt x="32" y="22"/>
                    <a:pt x="30" y="26"/>
                    <a:pt x="27" y="29"/>
                  </a:cubicBezTo>
                  <a:cubicBezTo>
                    <a:pt x="24" y="31"/>
                    <a:pt x="20" y="33"/>
                    <a:pt x="16" y="33"/>
                  </a:cubicBezTo>
                  <a:close/>
                  <a:moveTo>
                    <a:pt x="16" y="3"/>
                  </a:moveTo>
                  <a:cubicBezTo>
                    <a:pt x="9" y="3"/>
                    <a:pt x="3" y="8"/>
                    <a:pt x="3" y="16"/>
                  </a:cubicBezTo>
                  <a:cubicBezTo>
                    <a:pt x="2" y="23"/>
                    <a:pt x="8" y="30"/>
                    <a:pt x="15" y="30"/>
                  </a:cubicBezTo>
                  <a:cubicBezTo>
                    <a:pt x="19" y="30"/>
                    <a:pt x="22" y="29"/>
                    <a:pt x="25" y="27"/>
                  </a:cubicBezTo>
                  <a:cubicBezTo>
                    <a:pt x="28" y="25"/>
                    <a:pt x="29" y="21"/>
                    <a:pt x="30" y="18"/>
                  </a:cubicBezTo>
                  <a:cubicBezTo>
                    <a:pt x="30" y="14"/>
                    <a:pt x="29" y="11"/>
                    <a:pt x="27" y="8"/>
                  </a:cubicBezTo>
                  <a:cubicBezTo>
                    <a:pt x="24" y="5"/>
                    <a:pt x="21" y="3"/>
                    <a:pt x="17" y="3"/>
                  </a:cubicBezTo>
                  <a:cubicBezTo>
                    <a:pt x="17" y="3"/>
                    <a:pt x="17" y="3"/>
                    <a:pt x="16" y="3"/>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66" name="Google Shape;566;p33"/>
            <p:cNvSpPr/>
            <p:nvPr/>
          </p:nvSpPr>
          <p:spPr>
            <a:xfrm rot="343865" flipH="1">
              <a:off x="7257554" y="2073473"/>
              <a:ext cx="63924" cy="63923"/>
            </a:xfrm>
            <a:custGeom>
              <a:avLst/>
              <a:gdLst/>
              <a:ahLst/>
              <a:cxnLst/>
              <a:rect l="l" t="t" r="r" b="b"/>
              <a:pathLst>
                <a:path w="33" h="33" extrusionOk="0">
                  <a:moveTo>
                    <a:pt x="16" y="33"/>
                  </a:moveTo>
                  <a:cubicBezTo>
                    <a:pt x="16" y="33"/>
                    <a:pt x="16" y="33"/>
                    <a:pt x="15" y="33"/>
                  </a:cubicBezTo>
                  <a:cubicBezTo>
                    <a:pt x="11" y="32"/>
                    <a:pt x="7" y="30"/>
                    <a:pt x="4" y="27"/>
                  </a:cubicBezTo>
                  <a:cubicBezTo>
                    <a:pt x="2" y="24"/>
                    <a:pt x="0" y="20"/>
                    <a:pt x="1" y="16"/>
                  </a:cubicBezTo>
                  <a:cubicBezTo>
                    <a:pt x="1" y="7"/>
                    <a:pt x="9" y="0"/>
                    <a:pt x="18" y="1"/>
                  </a:cubicBezTo>
                  <a:cubicBezTo>
                    <a:pt x="27" y="2"/>
                    <a:pt x="33" y="9"/>
                    <a:pt x="32" y="18"/>
                  </a:cubicBezTo>
                  <a:cubicBezTo>
                    <a:pt x="32" y="22"/>
                    <a:pt x="30" y="26"/>
                    <a:pt x="27" y="29"/>
                  </a:cubicBezTo>
                  <a:cubicBezTo>
                    <a:pt x="24" y="32"/>
                    <a:pt x="20" y="33"/>
                    <a:pt x="16" y="33"/>
                  </a:cubicBezTo>
                  <a:close/>
                  <a:moveTo>
                    <a:pt x="16" y="3"/>
                  </a:moveTo>
                  <a:cubicBezTo>
                    <a:pt x="9" y="3"/>
                    <a:pt x="4" y="9"/>
                    <a:pt x="3" y="16"/>
                  </a:cubicBezTo>
                  <a:cubicBezTo>
                    <a:pt x="3" y="19"/>
                    <a:pt x="4" y="23"/>
                    <a:pt x="6" y="26"/>
                  </a:cubicBezTo>
                  <a:cubicBezTo>
                    <a:pt x="8" y="28"/>
                    <a:pt x="12" y="30"/>
                    <a:pt x="15" y="30"/>
                  </a:cubicBezTo>
                  <a:cubicBezTo>
                    <a:pt x="19" y="31"/>
                    <a:pt x="22" y="30"/>
                    <a:pt x="25" y="27"/>
                  </a:cubicBezTo>
                  <a:cubicBezTo>
                    <a:pt x="28" y="25"/>
                    <a:pt x="30" y="22"/>
                    <a:pt x="30" y="18"/>
                  </a:cubicBezTo>
                  <a:cubicBezTo>
                    <a:pt x="31" y="11"/>
                    <a:pt x="25" y="4"/>
                    <a:pt x="18" y="3"/>
                  </a:cubicBezTo>
                  <a:cubicBezTo>
                    <a:pt x="17" y="3"/>
                    <a:pt x="17" y="3"/>
                    <a:pt x="16" y="3"/>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67" name="Google Shape;567;p33"/>
            <p:cNvSpPr/>
            <p:nvPr/>
          </p:nvSpPr>
          <p:spPr>
            <a:xfrm rot="343865" flipH="1">
              <a:off x="7317082" y="2085183"/>
              <a:ext cx="32781" cy="18030"/>
            </a:xfrm>
            <a:custGeom>
              <a:avLst/>
              <a:gdLst/>
              <a:ahLst/>
              <a:cxnLst/>
              <a:rect l="l" t="t" r="r" b="b"/>
              <a:pathLst>
                <a:path w="17" h="9" extrusionOk="0">
                  <a:moveTo>
                    <a:pt x="15" y="9"/>
                  </a:moveTo>
                  <a:cubicBezTo>
                    <a:pt x="13" y="2"/>
                    <a:pt x="1" y="2"/>
                    <a:pt x="0" y="2"/>
                  </a:cubicBezTo>
                  <a:cubicBezTo>
                    <a:pt x="0" y="0"/>
                    <a:pt x="0" y="0"/>
                    <a:pt x="0" y="0"/>
                  </a:cubicBezTo>
                  <a:cubicBezTo>
                    <a:pt x="1" y="0"/>
                    <a:pt x="15" y="0"/>
                    <a:pt x="17" y="8"/>
                  </a:cubicBezTo>
                  <a:lnTo>
                    <a:pt x="15" y="9"/>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68" name="Google Shape;568;p33"/>
            <p:cNvSpPr/>
            <p:nvPr/>
          </p:nvSpPr>
          <p:spPr>
            <a:xfrm rot="343865" flipH="1">
              <a:off x="7402852" y="2029451"/>
              <a:ext cx="62285" cy="46714"/>
            </a:xfrm>
            <a:custGeom>
              <a:avLst/>
              <a:gdLst/>
              <a:ahLst/>
              <a:cxnLst/>
              <a:rect l="l" t="t" r="r" b="b"/>
              <a:pathLst>
                <a:path w="32" h="24" extrusionOk="0">
                  <a:moveTo>
                    <a:pt x="31" y="24"/>
                  </a:moveTo>
                  <a:cubicBezTo>
                    <a:pt x="30" y="23"/>
                    <a:pt x="30" y="23"/>
                    <a:pt x="30" y="23"/>
                  </a:cubicBezTo>
                  <a:cubicBezTo>
                    <a:pt x="16" y="6"/>
                    <a:pt x="16" y="6"/>
                    <a:pt x="16" y="6"/>
                  </a:cubicBezTo>
                  <a:cubicBezTo>
                    <a:pt x="14" y="4"/>
                    <a:pt x="11" y="2"/>
                    <a:pt x="8" y="3"/>
                  </a:cubicBezTo>
                  <a:cubicBezTo>
                    <a:pt x="2" y="4"/>
                    <a:pt x="2" y="4"/>
                    <a:pt x="2" y="4"/>
                  </a:cubicBezTo>
                  <a:cubicBezTo>
                    <a:pt x="1" y="4"/>
                    <a:pt x="0" y="3"/>
                    <a:pt x="0" y="3"/>
                  </a:cubicBezTo>
                  <a:cubicBezTo>
                    <a:pt x="0" y="2"/>
                    <a:pt x="1" y="2"/>
                    <a:pt x="1" y="1"/>
                  </a:cubicBezTo>
                  <a:cubicBezTo>
                    <a:pt x="7" y="0"/>
                    <a:pt x="7" y="0"/>
                    <a:pt x="7" y="0"/>
                  </a:cubicBezTo>
                  <a:cubicBezTo>
                    <a:pt x="11" y="0"/>
                    <a:pt x="16" y="1"/>
                    <a:pt x="18" y="5"/>
                  </a:cubicBezTo>
                  <a:cubicBezTo>
                    <a:pt x="32" y="22"/>
                    <a:pt x="32" y="22"/>
                    <a:pt x="32" y="22"/>
                  </a:cubicBezTo>
                  <a:cubicBezTo>
                    <a:pt x="32" y="22"/>
                    <a:pt x="32" y="23"/>
                    <a:pt x="32" y="24"/>
                  </a:cubicBezTo>
                  <a:lnTo>
                    <a:pt x="31" y="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69" name="Google Shape;569;p33"/>
            <p:cNvSpPr/>
            <p:nvPr/>
          </p:nvSpPr>
          <p:spPr>
            <a:xfrm rot="343865" flipH="1">
              <a:off x="7380858" y="2117435"/>
              <a:ext cx="97525" cy="163087"/>
            </a:xfrm>
            <a:custGeom>
              <a:avLst/>
              <a:gdLst/>
              <a:ahLst/>
              <a:cxnLst/>
              <a:rect l="l" t="t" r="r" b="b"/>
              <a:pathLst>
                <a:path w="50" h="84" extrusionOk="0">
                  <a:moveTo>
                    <a:pt x="25" y="0"/>
                  </a:moveTo>
                  <a:cubicBezTo>
                    <a:pt x="0" y="55"/>
                    <a:pt x="0" y="55"/>
                    <a:pt x="0" y="55"/>
                  </a:cubicBezTo>
                  <a:cubicBezTo>
                    <a:pt x="0" y="55"/>
                    <a:pt x="9" y="84"/>
                    <a:pt x="36" y="82"/>
                  </a:cubicBezTo>
                  <a:cubicBezTo>
                    <a:pt x="50" y="28"/>
                    <a:pt x="50" y="28"/>
                    <a:pt x="50" y="28"/>
                  </a:cubicBezTo>
                  <a:lnTo>
                    <a:pt x="25" y="0"/>
                  </a:lnTo>
                  <a:close/>
                </a:path>
              </a:pathLst>
            </a:custGeom>
            <a:solidFill>
              <a:srgbClr val="C07667"/>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70" name="Google Shape;570;p33"/>
            <p:cNvSpPr/>
            <p:nvPr/>
          </p:nvSpPr>
          <p:spPr>
            <a:xfrm rot="343865" flipH="1">
              <a:off x="7379840" y="2133772"/>
              <a:ext cx="52450" cy="66382"/>
            </a:xfrm>
            <a:custGeom>
              <a:avLst/>
              <a:gdLst/>
              <a:ahLst/>
              <a:cxnLst/>
              <a:rect l="l" t="t" r="r" b="b"/>
              <a:pathLst>
                <a:path w="27" h="34" extrusionOk="0">
                  <a:moveTo>
                    <a:pt x="26" y="31"/>
                  </a:moveTo>
                  <a:cubicBezTo>
                    <a:pt x="13" y="27"/>
                    <a:pt x="5" y="15"/>
                    <a:pt x="3" y="2"/>
                  </a:cubicBezTo>
                  <a:cubicBezTo>
                    <a:pt x="2" y="0"/>
                    <a:pt x="0" y="1"/>
                    <a:pt x="0" y="2"/>
                  </a:cubicBezTo>
                  <a:cubicBezTo>
                    <a:pt x="3" y="16"/>
                    <a:pt x="11" y="29"/>
                    <a:pt x="25" y="34"/>
                  </a:cubicBezTo>
                  <a:cubicBezTo>
                    <a:pt x="26" y="34"/>
                    <a:pt x="27" y="32"/>
                    <a:pt x="26" y="31"/>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71" name="Google Shape;571;p33"/>
            <p:cNvSpPr/>
            <p:nvPr/>
          </p:nvSpPr>
          <p:spPr>
            <a:xfrm rot="343865" flipH="1">
              <a:off x="7455015" y="2758013"/>
              <a:ext cx="145058" cy="98344"/>
            </a:xfrm>
            <a:custGeom>
              <a:avLst/>
              <a:gdLst/>
              <a:ahLst/>
              <a:cxnLst/>
              <a:rect l="l" t="t" r="r" b="b"/>
              <a:pathLst>
                <a:path w="75" h="51" extrusionOk="0">
                  <a:moveTo>
                    <a:pt x="75" y="21"/>
                  </a:moveTo>
                  <a:cubicBezTo>
                    <a:pt x="75" y="16"/>
                    <a:pt x="70" y="13"/>
                    <a:pt x="65" y="12"/>
                  </a:cubicBezTo>
                  <a:cubicBezTo>
                    <a:pt x="61" y="12"/>
                    <a:pt x="56" y="14"/>
                    <a:pt x="51" y="15"/>
                  </a:cubicBezTo>
                  <a:cubicBezTo>
                    <a:pt x="45" y="16"/>
                    <a:pt x="38" y="16"/>
                    <a:pt x="31" y="14"/>
                  </a:cubicBezTo>
                  <a:cubicBezTo>
                    <a:pt x="25" y="11"/>
                    <a:pt x="20" y="6"/>
                    <a:pt x="17" y="0"/>
                  </a:cubicBezTo>
                  <a:cubicBezTo>
                    <a:pt x="11" y="6"/>
                    <a:pt x="5" y="12"/>
                    <a:pt x="0" y="19"/>
                  </a:cubicBezTo>
                  <a:cubicBezTo>
                    <a:pt x="11" y="33"/>
                    <a:pt x="23" y="50"/>
                    <a:pt x="40" y="51"/>
                  </a:cubicBezTo>
                  <a:cubicBezTo>
                    <a:pt x="57" y="51"/>
                    <a:pt x="74" y="38"/>
                    <a:pt x="75" y="21"/>
                  </a:cubicBezTo>
                  <a:close/>
                </a:path>
              </a:pathLst>
            </a:custGeom>
            <a:solidFill>
              <a:srgbClr val="C07667"/>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72" name="Google Shape;572;p33"/>
            <p:cNvSpPr/>
            <p:nvPr/>
          </p:nvSpPr>
          <p:spPr>
            <a:xfrm rot="343865" flipH="1">
              <a:off x="7507143" y="2234824"/>
              <a:ext cx="340107" cy="608091"/>
            </a:xfrm>
            <a:custGeom>
              <a:avLst/>
              <a:gdLst/>
              <a:ahLst/>
              <a:cxnLst/>
              <a:rect l="l" t="t" r="r" b="b"/>
              <a:pathLst>
                <a:path w="175" h="313" extrusionOk="0">
                  <a:moveTo>
                    <a:pt x="157" y="0"/>
                  </a:moveTo>
                  <a:cubicBezTo>
                    <a:pt x="114" y="16"/>
                    <a:pt x="73" y="45"/>
                    <a:pt x="36" y="75"/>
                  </a:cubicBezTo>
                  <a:cubicBezTo>
                    <a:pt x="23" y="86"/>
                    <a:pt x="11" y="98"/>
                    <a:pt x="5" y="114"/>
                  </a:cubicBezTo>
                  <a:cubicBezTo>
                    <a:pt x="0" y="130"/>
                    <a:pt x="2" y="147"/>
                    <a:pt x="6" y="164"/>
                  </a:cubicBezTo>
                  <a:cubicBezTo>
                    <a:pt x="21" y="222"/>
                    <a:pt x="54" y="274"/>
                    <a:pt x="99" y="313"/>
                  </a:cubicBezTo>
                  <a:cubicBezTo>
                    <a:pt x="113" y="304"/>
                    <a:pt x="127" y="293"/>
                    <a:pt x="139" y="281"/>
                  </a:cubicBezTo>
                  <a:cubicBezTo>
                    <a:pt x="119" y="258"/>
                    <a:pt x="104" y="223"/>
                    <a:pt x="110" y="193"/>
                  </a:cubicBezTo>
                  <a:cubicBezTo>
                    <a:pt x="115" y="170"/>
                    <a:pt x="131" y="150"/>
                    <a:pt x="146" y="131"/>
                  </a:cubicBezTo>
                  <a:cubicBezTo>
                    <a:pt x="160" y="112"/>
                    <a:pt x="175" y="90"/>
                    <a:pt x="174" y="66"/>
                  </a:cubicBezTo>
                  <a:cubicBezTo>
                    <a:pt x="174" y="52"/>
                    <a:pt x="168" y="38"/>
                    <a:pt x="162" y="24"/>
                  </a:cubicBezTo>
                  <a:cubicBezTo>
                    <a:pt x="159" y="16"/>
                    <a:pt x="161" y="9"/>
                    <a:pt x="157" y="0"/>
                  </a:cubicBezTo>
                  <a:close/>
                </a:path>
              </a:pathLst>
            </a:cu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73" name="Google Shape;573;p33"/>
            <p:cNvSpPr/>
            <p:nvPr/>
          </p:nvSpPr>
          <p:spPr>
            <a:xfrm rot="343865" flipH="1">
              <a:off x="7511217" y="2244692"/>
              <a:ext cx="235207" cy="239303"/>
            </a:xfrm>
            <a:custGeom>
              <a:avLst/>
              <a:gdLst/>
              <a:ahLst/>
              <a:cxnLst/>
              <a:rect l="l" t="t" r="r" b="b"/>
              <a:pathLst>
                <a:path w="121" h="123" extrusionOk="0">
                  <a:moveTo>
                    <a:pt x="117" y="2"/>
                  </a:moveTo>
                  <a:cubicBezTo>
                    <a:pt x="112" y="30"/>
                    <a:pt x="95" y="53"/>
                    <a:pt x="75" y="73"/>
                  </a:cubicBezTo>
                  <a:cubicBezTo>
                    <a:pt x="65" y="83"/>
                    <a:pt x="55" y="92"/>
                    <a:pt x="44" y="101"/>
                  </a:cubicBezTo>
                  <a:cubicBezTo>
                    <a:pt x="32" y="111"/>
                    <a:pt x="18" y="119"/>
                    <a:pt x="2" y="120"/>
                  </a:cubicBezTo>
                  <a:cubicBezTo>
                    <a:pt x="0" y="120"/>
                    <a:pt x="0" y="123"/>
                    <a:pt x="2" y="123"/>
                  </a:cubicBezTo>
                  <a:cubicBezTo>
                    <a:pt x="17" y="122"/>
                    <a:pt x="30" y="115"/>
                    <a:pt x="42" y="106"/>
                  </a:cubicBezTo>
                  <a:cubicBezTo>
                    <a:pt x="54" y="97"/>
                    <a:pt x="65" y="87"/>
                    <a:pt x="76" y="77"/>
                  </a:cubicBezTo>
                  <a:cubicBezTo>
                    <a:pt x="97" y="56"/>
                    <a:pt x="114" y="32"/>
                    <a:pt x="120" y="3"/>
                  </a:cubicBezTo>
                  <a:cubicBezTo>
                    <a:pt x="121" y="1"/>
                    <a:pt x="118" y="0"/>
                    <a:pt x="117" y="2"/>
                  </a:cubicBezTo>
                  <a:close/>
                </a:path>
              </a:pathLst>
            </a:custGeom>
            <a:solidFill>
              <a:schemeClr val="accent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74" name="Google Shape;574;p33"/>
            <p:cNvSpPr/>
            <p:nvPr/>
          </p:nvSpPr>
          <p:spPr>
            <a:xfrm rot="343865" flipH="1">
              <a:off x="7697436" y="2480818"/>
              <a:ext cx="31142" cy="50811"/>
            </a:xfrm>
            <a:custGeom>
              <a:avLst/>
              <a:gdLst/>
              <a:ahLst/>
              <a:cxnLst/>
              <a:rect l="l" t="t" r="r" b="b"/>
              <a:pathLst>
                <a:path w="16" h="26" extrusionOk="0">
                  <a:moveTo>
                    <a:pt x="11" y="3"/>
                  </a:moveTo>
                  <a:cubicBezTo>
                    <a:pt x="13" y="11"/>
                    <a:pt x="9" y="20"/>
                    <a:pt x="1" y="23"/>
                  </a:cubicBezTo>
                  <a:cubicBezTo>
                    <a:pt x="0" y="24"/>
                    <a:pt x="1" y="26"/>
                    <a:pt x="3" y="26"/>
                  </a:cubicBezTo>
                  <a:cubicBezTo>
                    <a:pt x="12" y="22"/>
                    <a:pt x="16" y="11"/>
                    <a:pt x="14" y="2"/>
                  </a:cubicBezTo>
                  <a:cubicBezTo>
                    <a:pt x="13" y="0"/>
                    <a:pt x="11" y="1"/>
                    <a:pt x="11" y="3"/>
                  </a:cubicBezTo>
                  <a:close/>
                </a:path>
              </a:pathLst>
            </a:custGeom>
            <a:solidFill>
              <a:schemeClr val="accent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75" name="Google Shape;575;p33"/>
            <p:cNvSpPr/>
            <p:nvPr/>
          </p:nvSpPr>
          <p:spPr>
            <a:xfrm rot="343865" flipH="1">
              <a:off x="7604146" y="2504872"/>
              <a:ext cx="97525" cy="223732"/>
            </a:xfrm>
            <a:custGeom>
              <a:avLst/>
              <a:gdLst/>
              <a:ahLst/>
              <a:cxnLst/>
              <a:rect l="l" t="t" r="r" b="b"/>
              <a:pathLst>
                <a:path w="50" h="115" extrusionOk="0">
                  <a:moveTo>
                    <a:pt x="1" y="3"/>
                  </a:moveTo>
                  <a:cubicBezTo>
                    <a:pt x="14" y="40"/>
                    <a:pt x="29" y="77"/>
                    <a:pt x="47" y="113"/>
                  </a:cubicBezTo>
                  <a:cubicBezTo>
                    <a:pt x="48" y="115"/>
                    <a:pt x="50" y="113"/>
                    <a:pt x="49" y="111"/>
                  </a:cubicBezTo>
                  <a:cubicBezTo>
                    <a:pt x="32" y="76"/>
                    <a:pt x="17" y="39"/>
                    <a:pt x="3" y="2"/>
                  </a:cubicBezTo>
                  <a:cubicBezTo>
                    <a:pt x="3" y="0"/>
                    <a:pt x="0" y="1"/>
                    <a:pt x="1" y="3"/>
                  </a:cubicBezTo>
                  <a:close/>
                </a:path>
              </a:pathLst>
            </a:custGeom>
            <a:solidFill>
              <a:schemeClr val="accent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76" name="Google Shape;576;p33"/>
            <p:cNvSpPr/>
            <p:nvPr/>
          </p:nvSpPr>
          <p:spPr>
            <a:xfrm rot="343865" flipH="1">
              <a:off x="6959171" y="2559572"/>
              <a:ext cx="569576" cy="303226"/>
            </a:xfrm>
            <a:custGeom>
              <a:avLst/>
              <a:gdLst/>
              <a:ahLst/>
              <a:cxnLst/>
              <a:rect l="l" t="t" r="r" b="b"/>
              <a:pathLst>
                <a:path w="695" h="370" extrusionOk="0">
                  <a:moveTo>
                    <a:pt x="488" y="370"/>
                  </a:moveTo>
                  <a:lnTo>
                    <a:pt x="0" y="306"/>
                  </a:lnTo>
                  <a:lnTo>
                    <a:pt x="208" y="0"/>
                  </a:lnTo>
                  <a:lnTo>
                    <a:pt x="695" y="64"/>
                  </a:lnTo>
                  <a:lnTo>
                    <a:pt x="488" y="370"/>
                  </a:ln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77" name="Google Shape;577;p33"/>
            <p:cNvSpPr/>
            <p:nvPr/>
          </p:nvSpPr>
          <p:spPr>
            <a:xfrm rot="343865" flipH="1">
              <a:off x="7114304" y="2812586"/>
              <a:ext cx="485984" cy="99163"/>
            </a:xfrm>
            <a:custGeom>
              <a:avLst/>
              <a:gdLst/>
              <a:ahLst/>
              <a:cxnLst/>
              <a:rect l="l" t="t" r="r" b="b"/>
              <a:pathLst>
                <a:path w="250" h="51" extrusionOk="0">
                  <a:moveTo>
                    <a:pt x="247" y="51"/>
                  </a:moveTo>
                  <a:cubicBezTo>
                    <a:pt x="0" y="18"/>
                    <a:pt x="0" y="18"/>
                    <a:pt x="0" y="18"/>
                  </a:cubicBezTo>
                  <a:cubicBezTo>
                    <a:pt x="0" y="18"/>
                    <a:pt x="0" y="18"/>
                    <a:pt x="0" y="18"/>
                  </a:cubicBezTo>
                  <a:cubicBezTo>
                    <a:pt x="1" y="8"/>
                    <a:pt x="10" y="0"/>
                    <a:pt x="20" y="2"/>
                  </a:cubicBezTo>
                  <a:cubicBezTo>
                    <a:pt x="250" y="32"/>
                    <a:pt x="250" y="32"/>
                    <a:pt x="250" y="32"/>
                  </a:cubicBezTo>
                  <a:lnTo>
                    <a:pt x="247" y="51"/>
                  </a:ln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78" name="Google Shape;578;p33"/>
            <p:cNvSpPr/>
            <p:nvPr/>
          </p:nvSpPr>
          <p:spPr>
            <a:xfrm flipH="1">
              <a:off x="8400060" y="2567562"/>
              <a:ext cx="478529" cy="479243"/>
            </a:xfrm>
            <a:custGeom>
              <a:avLst/>
              <a:gdLst/>
              <a:ahLst/>
              <a:cxnLst/>
              <a:rect l="l" t="t" r="r" b="b"/>
              <a:pathLst>
                <a:path w="281" h="281" extrusionOk="0">
                  <a:moveTo>
                    <a:pt x="281" y="158"/>
                  </a:moveTo>
                  <a:cubicBezTo>
                    <a:pt x="281" y="122"/>
                    <a:pt x="281" y="122"/>
                    <a:pt x="281" y="122"/>
                  </a:cubicBezTo>
                  <a:cubicBezTo>
                    <a:pt x="245" y="114"/>
                    <a:pt x="245" y="114"/>
                    <a:pt x="245" y="114"/>
                  </a:cubicBezTo>
                  <a:cubicBezTo>
                    <a:pt x="245" y="115"/>
                    <a:pt x="245" y="115"/>
                    <a:pt x="245" y="115"/>
                  </a:cubicBezTo>
                  <a:cubicBezTo>
                    <a:pt x="245" y="114"/>
                    <a:pt x="244" y="112"/>
                    <a:pt x="244" y="110"/>
                  </a:cubicBezTo>
                  <a:cubicBezTo>
                    <a:pt x="244" y="111"/>
                    <a:pt x="244" y="111"/>
                    <a:pt x="244" y="111"/>
                  </a:cubicBezTo>
                  <a:cubicBezTo>
                    <a:pt x="271" y="86"/>
                    <a:pt x="271" y="86"/>
                    <a:pt x="271" y="86"/>
                  </a:cubicBezTo>
                  <a:cubicBezTo>
                    <a:pt x="253" y="55"/>
                    <a:pt x="253" y="55"/>
                    <a:pt x="253" y="55"/>
                  </a:cubicBezTo>
                  <a:cubicBezTo>
                    <a:pt x="218" y="65"/>
                    <a:pt x="218" y="65"/>
                    <a:pt x="218" y="65"/>
                  </a:cubicBezTo>
                  <a:cubicBezTo>
                    <a:pt x="217" y="64"/>
                    <a:pt x="217" y="64"/>
                    <a:pt x="216" y="63"/>
                  </a:cubicBezTo>
                  <a:cubicBezTo>
                    <a:pt x="227" y="28"/>
                    <a:pt x="227" y="28"/>
                    <a:pt x="227" y="28"/>
                  </a:cubicBezTo>
                  <a:cubicBezTo>
                    <a:pt x="195" y="10"/>
                    <a:pt x="195" y="10"/>
                    <a:pt x="195" y="10"/>
                  </a:cubicBezTo>
                  <a:cubicBezTo>
                    <a:pt x="171" y="36"/>
                    <a:pt x="171" y="36"/>
                    <a:pt x="171" y="36"/>
                  </a:cubicBezTo>
                  <a:cubicBezTo>
                    <a:pt x="170" y="35"/>
                    <a:pt x="168" y="35"/>
                    <a:pt x="167" y="34"/>
                  </a:cubicBezTo>
                  <a:cubicBezTo>
                    <a:pt x="159" y="0"/>
                    <a:pt x="159" y="0"/>
                    <a:pt x="159" y="0"/>
                  </a:cubicBezTo>
                  <a:cubicBezTo>
                    <a:pt x="123" y="0"/>
                    <a:pt x="123" y="0"/>
                    <a:pt x="123" y="0"/>
                  </a:cubicBezTo>
                  <a:cubicBezTo>
                    <a:pt x="115" y="33"/>
                    <a:pt x="115" y="33"/>
                    <a:pt x="115" y="33"/>
                  </a:cubicBezTo>
                  <a:cubicBezTo>
                    <a:pt x="113" y="34"/>
                    <a:pt x="111" y="34"/>
                    <a:pt x="109" y="34"/>
                  </a:cubicBezTo>
                  <a:cubicBezTo>
                    <a:pt x="86" y="10"/>
                    <a:pt x="86" y="10"/>
                    <a:pt x="86" y="10"/>
                  </a:cubicBezTo>
                  <a:cubicBezTo>
                    <a:pt x="55" y="28"/>
                    <a:pt x="55" y="28"/>
                    <a:pt x="55" y="28"/>
                  </a:cubicBezTo>
                  <a:cubicBezTo>
                    <a:pt x="64" y="59"/>
                    <a:pt x="64" y="59"/>
                    <a:pt x="64" y="59"/>
                  </a:cubicBezTo>
                  <a:cubicBezTo>
                    <a:pt x="63" y="61"/>
                    <a:pt x="61" y="62"/>
                    <a:pt x="59" y="64"/>
                  </a:cubicBezTo>
                  <a:cubicBezTo>
                    <a:pt x="28" y="55"/>
                    <a:pt x="28" y="55"/>
                    <a:pt x="28" y="55"/>
                  </a:cubicBezTo>
                  <a:cubicBezTo>
                    <a:pt x="10" y="86"/>
                    <a:pt x="10" y="86"/>
                    <a:pt x="10" y="86"/>
                  </a:cubicBezTo>
                  <a:cubicBezTo>
                    <a:pt x="33" y="108"/>
                    <a:pt x="33" y="108"/>
                    <a:pt x="33" y="108"/>
                  </a:cubicBezTo>
                  <a:cubicBezTo>
                    <a:pt x="33" y="110"/>
                    <a:pt x="32" y="113"/>
                    <a:pt x="31" y="115"/>
                  </a:cubicBezTo>
                  <a:cubicBezTo>
                    <a:pt x="0" y="122"/>
                    <a:pt x="0" y="122"/>
                    <a:pt x="0" y="122"/>
                  </a:cubicBezTo>
                  <a:cubicBezTo>
                    <a:pt x="0" y="158"/>
                    <a:pt x="0" y="158"/>
                    <a:pt x="0" y="158"/>
                  </a:cubicBezTo>
                  <a:cubicBezTo>
                    <a:pt x="31" y="166"/>
                    <a:pt x="31" y="166"/>
                    <a:pt x="31" y="166"/>
                  </a:cubicBezTo>
                  <a:cubicBezTo>
                    <a:pt x="32" y="168"/>
                    <a:pt x="33" y="171"/>
                    <a:pt x="33" y="173"/>
                  </a:cubicBezTo>
                  <a:cubicBezTo>
                    <a:pt x="10" y="195"/>
                    <a:pt x="10" y="195"/>
                    <a:pt x="10" y="195"/>
                  </a:cubicBezTo>
                  <a:cubicBezTo>
                    <a:pt x="28" y="226"/>
                    <a:pt x="28" y="226"/>
                    <a:pt x="28" y="226"/>
                  </a:cubicBezTo>
                  <a:cubicBezTo>
                    <a:pt x="59" y="217"/>
                    <a:pt x="59" y="217"/>
                    <a:pt x="59" y="217"/>
                  </a:cubicBezTo>
                  <a:cubicBezTo>
                    <a:pt x="61" y="218"/>
                    <a:pt x="63" y="220"/>
                    <a:pt x="64" y="222"/>
                  </a:cubicBezTo>
                  <a:cubicBezTo>
                    <a:pt x="55" y="253"/>
                    <a:pt x="55" y="253"/>
                    <a:pt x="55" y="253"/>
                  </a:cubicBezTo>
                  <a:cubicBezTo>
                    <a:pt x="86" y="271"/>
                    <a:pt x="86" y="271"/>
                    <a:pt x="86" y="271"/>
                  </a:cubicBezTo>
                  <a:cubicBezTo>
                    <a:pt x="109" y="246"/>
                    <a:pt x="109" y="246"/>
                    <a:pt x="109" y="246"/>
                  </a:cubicBezTo>
                  <a:cubicBezTo>
                    <a:pt x="111" y="247"/>
                    <a:pt x="113" y="247"/>
                    <a:pt x="115" y="248"/>
                  </a:cubicBezTo>
                  <a:cubicBezTo>
                    <a:pt x="123" y="281"/>
                    <a:pt x="123" y="281"/>
                    <a:pt x="123" y="281"/>
                  </a:cubicBezTo>
                  <a:cubicBezTo>
                    <a:pt x="159" y="281"/>
                    <a:pt x="159" y="281"/>
                    <a:pt x="159" y="281"/>
                  </a:cubicBezTo>
                  <a:cubicBezTo>
                    <a:pt x="167" y="247"/>
                    <a:pt x="167" y="247"/>
                    <a:pt x="167" y="247"/>
                  </a:cubicBezTo>
                  <a:cubicBezTo>
                    <a:pt x="168" y="246"/>
                    <a:pt x="170" y="246"/>
                    <a:pt x="171" y="245"/>
                  </a:cubicBezTo>
                  <a:cubicBezTo>
                    <a:pt x="195" y="271"/>
                    <a:pt x="195" y="271"/>
                    <a:pt x="195" y="271"/>
                  </a:cubicBezTo>
                  <a:cubicBezTo>
                    <a:pt x="227" y="253"/>
                    <a:pt x="227" y="253"/>
                    <a:pt x="227" y="253"/>
                  </a:cubicBezTo>
                  <a:cubicBezTo>
                    <a:pt x="216" y="218"/>
                    <a:pt x="216" y="218"/>
                    <a:pt x="216" y="218"/>
                  </a:cubicBezTo>
                  <a:cubicBezTo>
                    <a:pt x="217" y="217"/>
                    <a:pt x="217" y="216"/>
                    <a:pt x="218" y="216"/>
                  </a:cubicBezTo>
                  <a:cubicBezTo>
                    <a:pt x="253" y="226"/>
                    <a:pt x="253" y="226"/>
                    <a:pt x="253" y="226"/>
                  </a:cubicBezTo>
                  <a:cubicBezTo>
                    <a:pt x="271" y="195"/>
                    <a:pt x="271" y="195"/>
                    <a:pt x="271" y="195"/>
                  </a:cubicBezTo>
                  <a:cubicBezTo>
                    <a:pt x="244" y="170"/>
                    <a:pt x="244" y="170"/>
                    <a:pt x="244" y="170"/>
                  </a:cubicBezTo>
                  <a:cubicBezTo>
                    <a:pt x="244" y="171"/>
                    <a:pt x="244" y="171"/>
                    <a:pt x="244" y="171"/>
                  </a:cubicBezTo>
                  <a:cubicBezTo>
                    <a:pt x="244" y="169"/>
                    <a:pt x="245" y="167"/>
                    <a:pt x="245" y="166"/>
                  </a:cubicBezTo>
                  <a:cubicBezTo>
                    <a:pt x="245" y="167"/>
                    <a:pt x="245" y="167"/>
                    <a:pt x="245" y="167"/>
                  </a:cubicBezTo>
                  <a:lnTo>
                    <a:pt x="281" y="158"/>
                  </a:lnTo>
                  <a:close/>
                  <a:moveTo>
                    <a:pt x="227" y="140"/>
                  </a:moveTo>
                  <a:cubicBezTo>
                    <a:pt x="227" y="189"/>
                    <a:pt x="187" y="229"/>
                    <a:pt x="138" y="229"/>
                  </a:cubicBezTo>
                  <a:cubicBezTo>
                    <a:pt x="89" y="229"/>
                    <a:pt x="49" y="189"/>
                    <a:pt x="49" y="140"/>
                  </a:cubicBezTo>
                  <a:cubicBezTo>
                    <a:pt x="49" y="92"/>
                    <a:pt x="89" y="52"/>
                    <a:pt x="138" y="52"/>
                  </a:cubicBezTo>
                  <a:cubicBezTo>
                    <a:pt x="187" y="52"/>
                    <a:pt x="227" y="92"/>
                    <a:pt x="227" y="140"/>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79" name="Google Shape;579;p33"/>
            <p:cNvSpPr/>
            <p:nvPr/>
          </p:nvSpPr>
          <p:spPr>
            <a:xfrm flipH="1">
              <a:off x="8534528" y="2702641"/>
              <a:ext cx="209700" cy="209100"/>
            </a:xfrm>
            <a:prstGeom prst="ellipse">
              <a:avLst/>
            </a:pr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80" name="Google Shape;580;p33"/>
            <p:cNvSpPr/>
            <p:nvPr/>
          </p:nvSpPr>
          <p:spPr>
            <a:xfrm>
              <a:off x="8002910" y="4291030"/>
              <a:ext cx="204057" cy="204774"/>
            </a:xfrm>
            <a:custGeom>
              <a:avLst/>
              <a:gdLst/>
              <a:ahLst/>
              <a:cxnLst/>
              <a:rect l="l" t="t" r="r" b="b"/>
              <a:pathLst>
                <a:path w="120" h="120" extrusionOk="0">
                  <a:moveTo>
                    <a:pt x="60" y="120"/>
                  </a:moveTo>
                  <a:cubicBezTo>
                    <a:pt x="40" y="67"/>
                    <a:pt x="53" y="79"/>
                    <a:pt x="0" y="60"/>
                  </a:cubicBezTo>
                  <a:cubicBezTo>
                    <a:pt x="53" y="40"/>
                    <a:pt x="40" y="53"/>
                    <a:pt x="60" y="0"/>
                  </a:cubicBezTo>
                  <a:cubicBezTo>
                    <a:pt x="79" y="53"/>
                    <a:pt x="67" y="40"/>
                    <a:pt x="120" y="60"/>
                  </a:cubicBezTo>
                  <a:cubicBezTo>
                    <a:pt x="67" y="79"/>
                    <a:pt x="79" y="67"/>
                    <a:pt x="60" y="120"/>
                  </a:cubicBez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81" name="Google Shape;581;p33"/>
            <p:cNvSpPr/>
            <p:nvPr/>
          </p:nvSpPr>
          <p:spPr>
            <a:xfrm>
              <a:off x="8091287" y="4170321"/>
              <a:ext cx="141547" cy="142983"/>
            </a:xfrm>
            <a:custGeom>
              <a:avLst/>
              <a:gdLst/>
              <a:ahLst/>
              <a:cxnLst/>
              <a:rect l="l" t="t" r="r" b="b"/>
              <a:pathLst>
                <a:path w="83" h="84" extrusionOk="0">
                  <a:moveTo>
                    <a:pt x="41" y="84"/>
                  </a:moveTo>
                  <a:cubicBezTo>
                    <a:pt x="28" y="47"/>
                    <a:pt x="36" y="56"/>
                    <a:pt x="0" y="42"/>
                  </a:cubicBezTo>
                  <a:cubicBezTo>
                    <a:pt x="36" y="28"/>
                    <a:pt x="28" y="37"/>
                    <a:pt x="41" y="0"/>
                  </a:cubicBezTo>
                  <a:cubicBezTo>
                    <a:pt x="55" y="37"/>
                    <a:pt x="46" y="28"/>
                    <a:pt x="83" y="42"/>
                  </a:cubicBezTo>
                  <a:cubicBezTo>
                    <a:pt x="46" y="56"/>
                    <a:pt x="55" y="47"/>
                    <a:pt x="41" y="84"/>
                  </a:cubicBez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82" name="Google Shape;582;p33"/>
            <p:cNvSpPr/>
            <p:nvPr/>
          </p:nvSpPr>
          <p:spPr>
            <a:xfrm>
              <a:off x="6743361" y="4389465"/>
              <a:ext cx="86940" cy="86939"/>
            </a:xfrm>
            <a:custGeom>
              <a:avLst/>
              <a:gdLst/>
              <a:ahLst/>
              <a:cxnLst/>
              <a:rect l="l" t="t" r="r" b="b"/>
              <a:pathLst>
                <a:path w="51" h="51" extrusionOk="0">
                  <a:moveTo>
                    <a:pt x="26" y="51"/>
                  </a:moveTo>
                  <a:cubicBezTo>
                    <a:pt x="17" y="29"/>
                    <a:pt x="23" y="34"/>
                    <a:pt x="0" y="26"/>
                  </a:cubicBezTo>
                  <a:cubicBezTo>
                    <a:pt x="23" y="17"/>
                    <a:pt x="17" y="23"/>
                    <a:pt x="26" y="0"/>
                  </a:cubicBezTo>
                  <a:cubicBezTo>
                    <a:pt x="34" y="23"/>
                    <a:pt x="29" y="17"/>
                    <a:pt x="51" y="26"/>
                  </a:cubicBezTo>
                  <a:cubicBezTo>
                    <a:pt x="29" y="34"/>
                    <a:pt x="34" y="29"/>
                    <a:pt x="26" y="51"/>
                  </a:cubicBez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83" name="Google Shape;583;p33"/>
            <p:cNvSpPr/>
            <p:nvPr/>
          </p:nvSpPr>
          <p:spPr>
            <a:xfrm>
              <a:off x="6532119" y="4158106"/>
              <a:ext cx="131488" cy="131487"/>
            </a:xfrm>
            <a:custGeom>
              <a:avLst/>
              <a:gdLst/>
              <a:ahLst/>
              <a:cxnLst/>
              <a:rect l="l" t="t" r="r" b="b"/>
              <a:pathLst>
                <a:path w="77" h="77" extrusionOk="0">
                  <a:moveTo>
                    <a:pt x="38" y="77"/>
                  </a:moveTo>
                  <a:cubicBezTo>
                    <a:pt x="26" y="43"/>
                    <a:pt x="34" y="51"/>
                    <a:pt x="0" y="38"/>
                  </a:cubicBezTo>
                  <a:cubicBezTo>
                    <a:pt x="34" y="26"/>
                    <a:pt x="26" y="34"/>
                    <a:pt x="38" y="0"/>
                  </a:cubicBezTo>
                  <a:cubicBezTo>
                    <a:pt x="51" y="34"/>
                    <a:pt x="43" y="26"/>
                    <a:pt x="77" y="38"/>
                  </a:cubicBezTo>
                  <a:cubicBezTo>
                    <a:pt x="43" y="51"/>
                    <a:pt x="51" y="43"/>
                    <a:pt x="38" y="77"/>
                  </a:cubicBez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84" name="Google Shape;584;p33"/>
            <p:cNvSpPr/>
            <p:nvPr/>
          </p:nvSpPr>
          <p:spPr>
            <a:xfrm>
              <a:off x="7878258" y="3071793"/>
              <a:ext cx="132925" cy="132924"/>
            </a:xfrm>
            <a:custGeom>
              <a:avLst/>
              <a:gdLst/>
              <a:ahLst/>
              <a:cxnLst/>
              <a:rect l="l" t="t" r="r" b="b"/>
              <a:pathLst>
                <a:path w="78" h="78" extrusionOk="0">
                  <a:moveTo>
                    <a:pt x="39" y="78"/>
                  </a:moveTo>
                  <a:cubicBezTo>
                    <a:pt x="26" y="44"/>
                    <a:pt x="35" y="52"/>
                    <a:pt x="0" y="39"/>
                  </a:cubicBezTo>
                  <a:cubicBezTo>
                    <a:pt x="35" y="26"/>
                    <a:pt x="26" y="35"/>
                    <a:pt x="39" y="0"/>
                  </a:cubicBezTo>
                  <a:cubicBezTo>
                    <a:pt x="52" y="35"/>
                    <a:pt x="44" y="26"/>
                    <a:pt x="78" y="39"/>
                  </a:cubicBezTo>
                  <a:cubicBezTo>
                    <a:pt x="44" y="52"/>
                    <a:pt x="52" y="44"/>
                    <a:pt x="39" y="78"/>
                  </a:cubicBez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85" name="Google Shape;585;p33"/>
            <p:cNvSpPr/>
            <p:nvPr/>
          </p:nvSpPr>
          <p:spPr>
            <a:xfrm>
              <a:off x="8031606" y="3182250"/>
              <a:ext cx="81910" cy="83347"/>
            </a:xfrm>
            <a:custGeom>
              <a:avLst/>
              <a:gdLst/>
              <a:ahLst/>
              <a:cxnLst/>
              <a:rect l="l" t="t" r="r" b="b"/>
              <a:pathLst>
                <a:path w="48" h="49" extrusionOk="0">
                  <a:moveTo>
                    <a:pt x="24" y="49"/>
                  </a:moveTo>
                  <a:cubicBezTo>
                    <a:pt x="16" y="28"/>
                    <a:pt x="21" y="33"/>
                    <a:pt x="0" y="25"/>
                  </a:cubicBezTo>
                  <a:cubicBezTo>
                    <a:pt x="21" y="17"/>
                    <a:pt x="16" y="22"/>
                    <a:pt x="24" y="0"/>
                  </a:cubicBezTo>
                  <a:cubicBezTo>
                    <a:pt x="32" y="22"/>
                    <a:pt x="27" y="17"/>
                    <a:pt x="48" y="25"/>
                  </a:cubicBezTo>
                  <a:cubicBezTo>
                    <a:pt x="27" y="33"/>
                    <a:pt x="32" y="28"/>
                    <a:pt x="24" y="49"/>
                  </a:cubicBez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586" name="Google Shape;586;p33"/>
          <p:cNvSpPr txBox="1">
            <a:spLocks noGrp="1"/>
          </p:cNvSpPr>
          <p:nvPr>
            <p:ph type="ctrTitle"/>
          </p:nvPr>
        </p:nvSpPr>
        <p:spPr>
          <a:xfrm>
            <a:off x="760492" y="1666200"/>
            <a:ext cx="5572929" cy="1811100"/>
          </a:xfrm>
          <a:prstGeom prst="rect">
            <a:avLst/>
          </a:prstGeom>
        </p:spPr>
        <p:txBody>
          <a:bodyPr spcFirstLastPara="1" wrap="square" lIns="91425" tIns="91425" rIns="91425" bIns="91425" anchor="b" anchorCtr="0">
            <a:noAutofit/>
          </a:bodyPr>
          <a:lstStyle/>
          <a:p>
            <a:pPr lvl="0"/>
            <a:r>
              <a:rPr lang="en" sz="6000" b="1" dirty="0">
                <a:latin typeface="Outfit"/>
                <a:ea typeface="Outfit"/>
                <a:cs typeface="Outfit"/>
                <a:sym typeface="Outfit"/>
              </a:rPr>
              <a:t>AFB</a:t>
            </a:r>
            <a:r>
              <a:rPr lang="en" b="0" dirty="0">
                <a:latin typeface="Outfit"/>
                <a:ea typeface="Outfit"/>
                <a:cs typeface="Outfit"/>
                <a:sym typeface="Outfit"/>
              </a:rPr>
              <a:t>  </a:t>
            </a:r>
            <a:br>
              <a:rPr lang="en" b="0" dirty="0">
                <a:latin typeface="Outfit"/>
                <a:ea typeface="Outfit"/>
                <a:cs typeface="Outfit"/>
                <a:sym typeface="Outfit"/>
              </a:rPr>
            </a:br>
            <a:r>
              <a:rPr lang="en" sz="4200" b="0">
                <a:latin typeface="Outfit"/>
                <a:ea typeface="Outfit"/>
                <a:cs typeface="Outfit"/>
                <a:sym typeface="Outfit"/>
              </a:rPr>
              <a:t>SFAC 2026/2027</a:t>
            </a:r>
            <a:endParaRPr sz="4200" b="1" dirty="0"/>
          </a:p>
        </p:txBody>
      </p:sp>
      <p:sp>
        <p:nvSpPr>
          <p:cNvPr id="10" name="Rectangle 9">
            <a:extLst>
              <a:ext uri="{FF2B5EF4-FFF2-40B4-BE49-F238E27FC236}">
                <a16:creationId xmlns:a16="http://schemas.microsoft.com/office/drawing/2014/main" id="{89BFDBBA-4EAD-541C-9A8E-46C636678B4C}"/>
              </a:ext>
            </a:extLst>
          </p:cNvPr>
          <p:cNvSpPr/>
          <p:nvPr/>
        </p:nvSpPr>
        <p:spPr>
          <a:xfrm>
            <a:off x="-1196622" y="-496711"/>
            <a:ext cx="3589866" cy="1377244"/>
          </a:xfrm>
          <a:prstGeom prst="rect">
            <a:avLst/>
          </a:prstGeom>
          <a:solidFill>
            <a:srgbClr val="F0F1E1"/>
          </a:solidFill>
          <a:ln>
            <a:solidFill>
              <a:srgbClr val="F0F1E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42FF7F2-F633-311C-6CD7-2A62192DD965}"/>
              </a:ext>
            </a:extLst>
          </p:cNvPr>
          <p:cNvSpPr/>
          <p:nvPr/>
        </p:nvSpPr>
        <p:spPr>
          <a:xfrm rot="2334476">
            <a:off x="6587371" y="-849139"/>
            <a:ext cx="4418548" cy="2066344"/>
          </a:xfrm>
          <a:prstGeom prst="rect">
            <a:avLst/>
          </a:prstGeom>
          <a:solidFill>
            <a:srgbClr val="F0F1E1"/>
          </a:solidFill>
          <a:ln>
            <a:solidFill>
              <a:srgbClr val="F0F1E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3ADBEC27-72FA-AB5F-5E7C-2C03071719A0}"/>
              </a:ext>
            </a:extLst>
          </p:cNvPr>
          <p:cNvSpPr/>
          <p:nvPr/>
        </p:nvSpPr>
        <p:spPr>
          <a:xfrm>
            <a:off x="-1034441" y="3889023"/>
            <a:ext cx="3589866" cy="1377244"/>
          </a:xfrm>
          <a:prstGeom prst="rect">
            <a:avLst/>
          </a:prstGeom>
          <a:solidFill>
            <a:srgbClr val="F0F1E1"/>
          </a:solidFill>
          <a:ln>
            <a:solidFill>
              <a:srgbClr val="F0F1E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42"/>
        <p:cNvGrpSpPr/>
        <p:nvPr/>
      </p:nvGrpSpPr>
      <p:grpSpPr>
        <a:xfrm>
          <a:off x="0" y="0"/>
          <a:ext cx="0" cy="0"/>
          <a:chOff x="0" y="0"/>
          <a:chExt cx="0" cy="0"/>
        </a:xfrm>
      </p:grpSpPr>
      <p:sp>
        <p:nvSpPr>
          <p:cNvPr id="1243" name="Google Shape;1243;p44"/>
          <p:cNvSpPr txBox="1">
            <a:spLocks noGrp="1"/>
          </p:cNvSpPr>
          <p:nvPr>
            <p:ph type="title"/>
          </p:nvPr>
        </p:nvSpPr>
        <p:spPr>
          <a:xfrm>
            <a:off x="720000" y="344543"/>
            <a:ext cx="77040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FY 26-27 One-Time Funding</a:t>
            </a:r>
            <a:endParaRPr dirty="0"/>
          </a:p>
        </p:txBody>
      </p:sp>
      <p:sp>
        <p:nvSpPr>
          <p:cNvPr id="1246" name="Google Shape;1246;p44"/>
          <p:cNvSpPr txBox="1"/>
          <p:nvPr/>
        </p:nvSpPr>
        <p:spPr>
          <a:xfrm>
            <a:off x="6071441" y="3518952"/>
            <a:ext cx="1423200" cy="409500"/>
          </a:xfrm>
          <a:prstGeom prst="rect">
            <a:avLst/>
          </a:prstGeom>
          <a:noFill/>
          <a:ln>
            <a:noFill/>
          </a:ln>
        </p:spPr>
        <p:txBody>
          <a:bodyPr spcFirstLastPara="1" wrap="square" lIns="91425" tIns="91425" rIns="91425" bIns="91425" anchor="b" anchorCtr="0">
            <a:noAutofit/>
          </a:bodyPr>
          <a:lstStyle/>
          <a:p>
            <a:pPr marL="0" lvl="0" indent="0" algn="ctr" rtl="0">
              <a:lnSpc>
                <a:spcPct val="115000"/>
              </a:lnSpc>
              <a:spcBef>
                <a:spcPts val="0"/>
              </a:spcBef>
              <a:spcAft>
                <a:spcPts val="0"/>
              </a:spcAft>
              <a:buClr>
                <a:srgbClr val="000000"/>
              </a:buClr>
              <a:buSzPts val="1100"/>
              <a:buFont typeface="Arial"/>
              <a:buNone/>
            </a:pPr>
            <a:r>
              <a:rPr lang="en" sz="2400" dirty="0">
                <a:solidFill>
                  <a:schemeClr val="dk1"/>
                </a:solidFill>
                <a:latin typeface="Outfit Medium"/>
                <a:ea typeface="Outfit Medium"/>
                <a:cs typeface="Outfit Medium"/>
                <a:sym typeface="Outfit Medium"/>
              </a:rPr>
              <a:t>RSO Funding</a:t>
            </a:r>
            <a:endParaRPr sz="2400" dirty="0">
              <a:solidFill>
                <a:schemeClr val="dk1"/>
              </a:solidFill>
              <a:latin typeface="Outfit Medium"/>
              <a:ea typeface="Outfit Medium"/>
              <a:cs typeface="Outfit Medium"/>
              <a:sym typeface="Outfit Medium"/>
            </a:endParaRPr>
          </a:p>
        </p:txBody>
      </p:sp>
      <p:sp>
        <p:nvSpPr>
          <p:cNvPr id="1248" name="Google Shape;1248;p44"/>
          <p:cNvSpPr txBox="1"/>
          <p:nvPr/>
        </p:nvSpPr>
        <p:spPr>
          <a:xfrm>
            <a:off x="1426044" y="3467072"/>
            <a:ext cx="1956762" cy="409500"/>
          </a:xfrm>
          <a:prstGeom prst="rect">
            <a:avLst/>
          </a:prstGeom>
          <a:noFill/>
          <a:ln>
            <a:noFill/>
          </a:ln>
        </p:spPr>
        <p:txBody>
          <a:bodyPr spcFirstLastPara="1" wrap="square" lIns="91425" tIns="91425" rIns="91425" bIns="91425" anchor="b" anchorCtr="0">
            <a:noAutofit/>
          </a:bodyPr>
          <a:lstStyle/>
          <a:p>
            <a:pPr marL="0" lvl="0" indent="0" algn="ctr" rtl="0">
              <a:lnSpc>
                <a:spcPct val="115000"/>
              </a:lnSpc>
              <a:spcBef>
                <a:spcPts val="0"/>
              </a:spcBef>
              <a:spcAft>
                <a:spcPts val="0"/>
              </a:spcAft>
              <a:buClr>
                <a:srgbClr val="000000"/>
              </a:buClr>
              <a:buSzPts val="1100"/>
              <a:buFont typeface="Arial"/>
              <a:buNone/>
            </a:pPr>
            <a:r>
              <a:rPr lang="en" sz="2400" dirty="0">
                <a:solidFill>
                  <a:schemeClr val="dk1"/>
                </a:solidFill>
                <a:latin typeface="Outfit Medium"/>
                <a:ea typeface="Outfit Medium"/>
                <a:cs typeface="Outfit Medium"/>
                <a:sym typeface="Outfit Medium"/>
              </a:rPr>
              <a:t>Student Wages</a:t>
            </a:r>
            <a:endParaRPr sz="2400" dirty="0">
              <a:solidFill>
                <a:schemeClr val="dk1"/>
              </a:solidFill>
              <a:latin typeface="Outfit Medium"/>
              <a:ea typeface="Outfit Medium"/>
              <a:cs typeface="Outfit Medium"/>
              <a:sym typeface="Outfit Medium"/>
            </a:endParaRPr>
          </a:p>
        </p:txBody>
      </p:sp>
      <p:sp>
        <p:nvSpPr>
          <p:cNvPr id="1250" name="Google Shape;1250;p44"/>
          <p:cNvSpPr txBox="1"/>
          <p:nvPr/>
        </p:nvSpPr>
        <p:spPr>
          <a:xfrm>
            <a:off x="3542961" y="3492057"/>
            <a:ext cx="2208169" cy="409500"/>
          </a:xfrm>
          <a:prstGeom prst="rect">
            <a:avLst/>
          </a:prstGeom>
          <a:noFill/>
          <a:ln>
            <a:noFill/>
          </a:ln>
        </p:spPr>
        <p:txBody>
          <a:bodyPr spcFirstLastPara="1" wrap="square" lIns="91425" tIns="91425" rIns="91425" bIns="91425" anchor="b" anchorCtr="0">
            <a:noAutofit/>
          </a:bodyPr>
          <a:lstStyle/>
          <a:p>
            <a:pPr marL="0" lvl="0" indent="0" algn="ctr" rtl="0">
              <a:lnSpc>
                <a:spcPct val="115000"/>
              </a:lnSpc>
              <a:spcBef>
                <a:spcPts val="0"/>
              </a:spcBef>
              <a:spcAft>
                <a:spcPts val="0"/>
              </a:spcAft>
              <a:buClr>
                <a:srgbClr val="000000"/>
              </a:buClr>
              <a:buSzPts val="1100"/>
              <a:buFont typeface="Arial"/>
              <a:buNone/>
            </a:pPr>
            <a:r>
              <a:rPr lang="en" sz="2400" dirty="0">
                <a:solidFill>
                  <a:schemeClr val="dk1"/>
                </a:solidFill>
                <a:latin typeface="Outfit Medium"/>
                <a:ea typeface="Outfit Medium"/>
                <a:cs typeface="Outfit Medium"/>
                <a:sym typeface="Outfit Medium"/>
              </a:rPr>
              <a:t>Maintenance &amp; Operations</a:t>
            </a:r>
            <a:endParaRPr sz="2400" dirty="0">
              <a:solidFill>
                <a:schemeClr val="dk1"/>
              </a:solidFill>
              <a:latin typeface="Outfit Medium"/>
              <a:ea typeface="Outfit Medium"/>
              <a:cs typeface="Outfit Medium"/>
              <a:sym typeface="Outfit Medium"/>
            </a:endParaRPr>
          </a:p>
        </p:txBody>
      </p:sp>
      <p:sp>
        <p:nvSpPr>
          <p:cNvPr id="1253" name="Google Shape;1253;p44"/>
          <p:cNvSpPr/>
          <p:nvPr/>
        </p:nvSpPr>
        <p:spPr>
          <a:xfrm>
            <a:off x="4310850" y="2500380"/>
            <a:ext cx="522300" cy="572700"/>
          </a:xfrm>
          <a:prstGeom prst="rect">
            <a:avLst/>
          </a:prstGeom>
          <a:noFill/>
          <a:ln>
            <a:noFill/>
          </a:ln>
        </p:spPr>
        <p:txBody>
          <a:bodyPr spcFirstLastPara="1" wrap="square" lIns="91425" tIns="91425" rIns="91425" bIns="91425" anchor="ctr" anchorCtr="0">
            <a:noAutofit/>
          </a:bodyPr>
          <a:lstStyle/>
          <a:p>
            <a:pPr marL="0" lvl="0" indent="0" algn="ctr" rtl="0">
              <a:lnSpc>
                <a:spcPct val="115000"/>
              </a:lnSpc>
              <a:spcBef>
                <a:spcPts val="0"/>
              </a:spcBef>
              <a:spcAft>
                <a:spcPts val="0"/>
              </a:spcAft>
              <a:buNone/>
            </a:pPr>
            <a:r>
              <a:rPr lang="en" sz="3000" b="1" dirty="0">
                <a:solidFill>
                  <a:schemeClr val="dk1"/>
                </a:solidFill>
                <a:latin typeface="Outfit"/>
                <a:ea typeface="Outfit"/>
                <a:cs typeface="Outfit"/>
                <a:sym typeface="Outfit"/>
              </a:rPr>
              <a:t>2</a:t>
            </a:r>
            <a:endParaRPr sz="3000" dirty="0">
              <a:latin typeface="Outfit Light"/>
              <a:ea typeface="Outfit Light"/>
              <a:cs typeface="Outfit Light"/>
              <a:sym typeface="Outfit Light"/>
            </a:endParaRPr>
          </a:p>
        </p:txBody>
      </p:sp>
      <p:sp>
        <p:nvSpPr>
          <p:cNvPr id="1254" name="Google Shape;1254;p44"/>
          <p:cNvSpPr/>
          <p:nvPr/>
        </p:nvSpPr>
        <p:spPr>
          <a:xfrm>
            <a:off x="6496569" y="2487581"/>
            <a:ext cx="522300" cy="572700"/>
          </a:xfrm>
          <a:prstGeom prst="rect">
            <a:avLst/>
          </a:prstGeom>
          <a:noFill/>
          <a:ln>
            <a:noFill/>
          </a:ln>
        </p:spPr>
        <p:txBody>
          <a:bodyPr spcFirstLastPara="1" wrap="square" lIns="91425" tIns="91425" rIns="91425" bIns="91425" anchor="ctr" anchorCtr="0">
            <a:noAutofit/>
          </a:bodyPr>
          <a:lstStyle/>
          <a:p>
            <a:pPr marL="0" lvl="0" indent="0" algn="ctr" rtl="0">
              <a:lnSpc>
                <a:spcPct val="115000"/>
              </a:lnSpc>
              <a:spcBef>
                <a:spcPts val="0"/>
              </a:spcBef>
              <a:spcAft>
                <a:spcPts val="0"/>
              </a:spcAft>
              <a:buNone/>
            </a:pPr>
            <a:r>
              <a:rPr lang="en" sz="3000" b="1" dirty="0">
                <a:solidFill>
                  <a:schemeClr val="dk1"/>
                </a:solidFill>
                <a:latin typeface="Outfit"/>
                <a:ea typeface="Outfit"/>
                <a:cs typeface="Outfit"/>
                <a:sym typeface="Outfit"/>
              </a:rPr>
              <a:t>3</a:t>
            </a:r>
            <a:endParaRPr sz="3000" dirty="0">
              <a:latin typeface="Outfit Light"/>
              <a:ea typeface="Outfit Light"/>
              <a:cs typeface="Outfit Light"/>
              <a:sym typeface="Outfit Light"/>
            </a:endParaRPr>
          </a:p>
        </p:txBody>
      </p:sp>
      <p:sp>
        <p:nvSpPr>
          <p:cNvPr id="1255" name="Google Shape;1255;p44"/>
          <p:cNvSpPr/>
          <p:nvPr/>
        </p:nvSpPr>
        <p:spPr>
          <a:xfrm>
            <a:off x="2125131" y="2518175"/>
            <a:ext cx="522300" cy="572700"/>
          </a:xfrm>
          <a:prstGeom prst="rect">
            <a:avLst/>
          </a:prstGeom>
          <a:noFill/>
          <a:ln>
            <a:noFill/>
          </a:ln>
        </p:spPr>
        <p:txBody>
          <a:bodyPr spcFirstLastPara="1" wrap="square" lIns="91425" tIns="91425" rIns="91425" bIns="91425" anchor="ctr" anchorCtr="0">
            <a:noAutofit/>
          </a:bodyPr>
          <a:lstStyle/>
          <a:p>
            <a:pPr marL="0" lvl="0" indent="0" algn="ctr" rtl="0">
              <a:lnSpc>
                <a:spcPct val="115000"/>
              </a:lnSpc>
              <a:spcBef>
                <a:spcPts val="0"/>
              </a:spcBef>
              <a:spcAft>
                <a:spcPts val="0"/>
              </a:spcAft>
              <a:buNone/>
            </a:pPr>
            <a:r>
              <a:rPr lang="en" sz="3000" b="1" dirty="0">
                <a:solidFill>
                  <a:schemeClr val="dk1"/>
                </a:solidFill>
                <a:latin typeface="Outfit"/>
                <a:ea typeface="Outfit"/>
                <a:cs typeface="Outfit"/>
                <a:sym typeface="Outfit"/>
              </a:rPr>
              <a:t>1</a:t>
            </a:r>
            <a:endParaRPr sz="3000" dirty="0">
              <a:latin typeface="Outfit Light"/>
              <a:ea typeface="Outfit Light"/>
              <a:cs typeface="Outfit Light"/>
              <a:sym typeface="Outfit Light"/>
            </a:endParaRPr>
          </a:p>
        </p:txBody>
      </p:sp>
      <p:cxnSp>
        <p:nvCxnSpPr>
          <p:cNvPr id="1256" name="Google Shape;1256;p44"/>
          <p:cNvCxnSpPr>
            <a:cxnSpLocks/>
          </p:cNvCxnSpPr>
          <p:nvPr/>
        </p:nvCxnSpPr>
        <p:spPr>
          <a:xfrm rot="5400000">
            <a:off x="2992093" y="947059"/>
            <a:ext cx="956513" cy="2185719"/>
          </a:xfrm>
          <a:prstGeom prst="bentConnector3">
            <a:avLst>
              <a:gd name="adj1" fmla="val 50000"/>
            </a:avLst>
          </a:prstGeom>
          <a:noFill/>
          <a:ln w="28575" cap="flat" cmpd="sng">
            <a:solidFill>
              <a:schemeClr val="accent3">
                <a:lumMod val="40000"/>
                <a:lumOff val="60000"/>
              </a:schemeClr>
            </a:solidFill>
            <a:prstDash val="solid"/>
            <a:round/>
            <a:headEnd type="none" w="med" len="med"/>
            <a:tailEnd type="triangle" w="med" len="med"/>
          </a:ln>
        </p:spPr>
      </p:cxnSp>
      <p:cxnSp>
        <p:nvCxnSpPr>
          <p:cNvPr id="1257" name="Google Shape;1257;p44"/>
          <p:cNvCxnSpPr>
            <a:cxnSpLocks/>
          </p:cNvCxnSpPr>
          <p:nvPr/>
        </p:nvCxnSpPr>
        <p:spPr>
          <a:xfrm rot="16200000" flipH="1">
            <a:off x="5433424" y="1178627"/>
            <a:ext cx="475581" cy="2185719"/>
          </a:xfrm>
          <a:prstGeom prst="bentConnector3">
            <a:avLst>
              <a:gd name="adj1" fmla="val 1026"/>
            </a:avLst>
          </a:prstGeom>
          <a:noFill/>
          <a:ln w="28575" cap="flat" cmpd="sng">
            <a:solidFill>
              <a:schemeClr val="accent3">
                <a:lumMod val="40000"/>
                <a:lumOff val="60000"/>
              </a:schemeClr>
            </a:solidFill>
            <a:prstDash val="solid"/>
            <a:round/>
            <a:headEnd type="none" w="med" len="med"/>
            <a:tailEnd type="triangle" w="med" len="med"/>
          </a:ln>
        </p:spPr>
      </p:cxnSp>
      <p:cxnSp>
        <p:nvCxnSpPr>
          <p:cNvPr id="1258" name="Google Shape;1258;p44"/>
          <p:cNvCxnSpPr>
            <a:cxnSpLocks/>
          </p:cNvCxnSpPr>
          <p:nvPr/>
        </p:nvCxnSpPr>
        <p:spPr>
          <a:xfrm rot="16200000" flipH="1">
            <a:off x="4328236" y="2261187"/>
            <a:ext cx="472031" cy="6354"/>
          </a:xfrm>
          <a:prstGeom prst="bentConnector3">
            <a:avLst>
              <a:gd name="adj1" fmla="val 67696"/>
            </a:avLst>
          </a:prstGeom>
          <a:noFill/>
          <a:ln w="28575" cap="flat" cmpd="sng">
            <a:solidFill>
              <a:schemeClr val="accent3">
                <a:lumMod val="40000"/>
                <a:lumOff val="60000"/>
              </a:schemeClr>
            </a:solidFill>
            <a:prstDash val="solid"/>
            <a:round/>
            <a:headEnd type="none" w="med" len="med"/>
            <a:tailEnd type="triangle" w="med" len="med"/>
          </a:ln>
        </p:spPr>
      </p:cxnSp>
      <p:sp>
        <p:nvSpPr>
          <p:cNvPr id="2" name="Google Shape;626;p36">
            <a:extLst>
              <a:ext uri="{FF2B5EF4-FFF2-40B4-BE49-F238E27FC236}">
                <a16:creationId xmlns:a16="http://schemas.microsoft.com/office/drawing/2014/main" id="{6A506F6C-6996-6188-7FA2-A2DABFCC9F3B}"/>
              </a:ext>
            </a:extLst>
          </p:cNvPr>
          <p:cNvSpPr txBox="1">
            <a:spLocks/>
          </p:cNvSpPr>
          <p:nvPr/>
        </p:nvSpPr>
        <p:spPr>
          <a:xfrm>
            <a:off x="7708956" y="-178720"/>
            <a:ext cx="1324200" cy="8418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ctr" rtl="0">
              <a:lnSpc>
                <a:spcPct val="115000"/>
              </a:lnSpc>
              <a:spcBef>
                <a:spcPts val="0"/>
              </a:spcBef>
              <a:spcAft>
                <a:spcPts val="0"/>
              </a:spcAft>
              <a:buClr>
                <a:schemeClr val="lt1"/>
              </a:buClr>
              <a:buSzPts val="6000"/>
              <a:buFont typeface="Outfit Medium"/>
              <a:buNone/>
              <a:defRPr sz="3000" b="1" i="0" u="none" strike="noStrike" cap="none">
                <a:solidFill>
                  <a:schemeClr val="dk1"/>
                </a:solidFill>
                <a:latin typeface="Outfit"/>
                <a:ea typeface="Outfit"/>
                <a:cs typeface="Outfit"/>
                <a:sym typeface="Outfit"/>
              </a:defRPr>
            </a:lvl1pPr>
            <a:lvl2pPr marR="0" lvl="1"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2pPr>
            <a:lvl3pPr marR="0" lvl="2"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3pPr>
            <a:lvl4pPr marR="0" lvl="3"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4pPr>
            <a:lvl5pPr marR="0" lvl="4"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5pPr>
            <a:lvl6pPr marR="0" lvl="5"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6pPr>
            <a:lvl7pPr marR="0" lvl="6"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7pPr>
            <a:lvl8pPr marR="0" lvl="7"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8pPr>
            <a:lvl9pPr marR="0" lvl="8"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9pPr>
          </a:lstStyle>
          <a:p>
            <a:pPr algn="r"/>
            <a:r>
              <a:rPr lang="en" dirty="0"/>
              <a:t>06</a:t>
            </a:r>
          </a:p>
        </p:txBody>
      </p:sp>
      <p:sp>
        <p:nvSpPr>
          <p:cNvPr id="23" name="Google Shape;1246;p44">
            <a:extLst>
              <a:ext uri="{FF2B5EF4-FFF2-40B4-BE49-F238E27FC236}">
                <a16:creationId xmlns:a16="http://schemas.microsoft.com/office/drawing/2014/main" id="{01FE3072-1A58-8328-9AB6-AB6100D31C2F}"/>
              </a:ext>
            </a:extLst>
          </p:cNvPr>
          <p:cNvSpPr txBox="1"/>
          <p:nvPr/>
        </p:nvSpPr>
        <p:spPr>
          <a:xfrm>
            <a:off x="6058799" y="4008752"/>
            <a:ext cx="1423200" cy="409500"/>
          </a:xfrm>
          <a:prstGeom prst="rect">
            <a:avLst/>
          </a:prstGeom>
          <a:noFill/>
          <a:ln>
            <a:noFill/>
          </a:ln>
        </p:spPr>
        <p:txBody>
          <a:bodyPr spcFirstLastPara="1" wrap="square" lIns="91425" tIns="91425" rIns="91425" bIns="91425" anchor="b" anchorCtr="0">
            <a:noAutofit/>
          </a:bodyPr>
          <a:lstStyle/>
          <a:p>
            <a:pPr marL="0" lvl="0" indent="0" algn="ctr" rtl="0">
              <a:lnSpc>
                <a:spcPct val="115000"/>
              </a:lnSpc>
              <a:spcBef>
                <a:spcPts val="0"/>
              </a:spcBef>
              <a:spcAft>
                <a:spcPts val="0"/>
              </a:spcAft>
              <a:buClr>
                <a:srgbClr val="000000"/>
              </a:buClr>
              <a:buSzPts val="1100"/>
              <a:buFont typeface="Arial"/>
              <a:buNone/>
            </a:pPr>
            <a:r>
              <a:rPr lang="en" sz="2400" b="1" dirty="0">
                <a:solidFill>
                  <a:schemeClr val="dk1"/>
                </a:solidFill>
                <a:latin typeface="Outfit Medium"/>
                <a:ea typeface="Outfit Medium"/>
                <a:cs typeface="Outfit Medium"/>
                <a:sym typeface="Outfit Medium"/>
              </a:rPr>
              <a:t>$17,500</a:t>
            </a:r>
            <a:endParaRPr sz="2400" b="1" dirty="0">
              <a:solidFill>
                <a:schemeClr val="dk1"/>
              </a:solidFill>
              <a:latin typeface="Outfit Medium"/>
              <a:ea typeface="Outfit Medium"/>
              <a:cs typeface="Outfit Medium"/>
              <a:sym typeface="Outfit Medium"/>
            </a:endParaRPr>
          </a:p>
        </p:txBody>
      </p:sp>
      <p:sp>
        <p:nvSpPr>
          <p:cNvPr id="24" name="Google Shape;1246;p44">
            <a:extLst>
              <a:ext uri="{FF2B5EF4-FFF2-40B4-BE49-F238E27FC236}">
                <a16:creationId xmlns:a16="http://schemas.microsoft.com/office/drawing/2014/main" id="{EA435931-43C8-7ACB-81CF-41908ED24A33}"/>
              </a:ext>
            </a:extLst>
          </p:cNvPr>
          <p:cNvSpPr txBox="1"/>
          <p:nvPr/>
        </p:nvSpPr>
        <p:spPr>
          <a:xfrm>
            <a:off x="1699180" y="4000604"/>
            <a:ext cx="1423200" cy="409500"/>
          </a:xfrm>
          <a:prstGeom prst="rect">
            <a:avLst/>
          </a:prstGeom>
          <a:noFill/>
          <a:ln>
            <a:noFill/>
          </a:ln>
        </p:spPr>
        <p:txBody>
          <a:bodyPr spcFirstLastPara="1" wrap="square" lIns="91425" tIns="91425" rIns="91425" bIns="91425" anchor="b" anchorCtr="0">
            <a:noAutofit/>
          </a:bodyPr>
          <a:lstStyle/>
          <a:p>
            <a:pPr marL="0" lvl="0" indent="0" algn="ctr" rtl="0">
              <a:lnSpc>
                <a:spcPct val="115000"/>
              </a:lnSpc>
              <a:spcBef>
                <a:spcPts val="0"/>
              </a:spcBef>
              <a:spcAft>
                <a:spcPts val="0"/>
              </a:spcAft>
              <a:buClr>
                <a:srgbClr val="000000"/>
              </a:buClr>
              <a:buSzPts val="1100"/>
              <a:buFont typeface="Arial"/>
              <a:buNone/>
            </a:pPr>
            <a:r>
              <a:rPr lang="en" sz="2400" b="1" dirty="0">
                <a:solidFill>
                  <a:schemeClr val="dk1"/>
                </a:solidFill>
                <a:latin typeface="Outfit Medium"/>
                <a:ea typeface="Outfit Medium"/>
                <a:cs typeface="Outfit Medium"/>
                <a:sym typeface="Outfit Medium"/>
              </a:rPr>
              <a:t>$13,043</a:t>
            </a:r>
            <a:endParaRPr sz="2400" b="1" dirty="0">
              <a:solidFill>
                <a:schemeClr val="dk1"/>
              </a:solidFill>
              <a:latin typeface="Outfit Medium"/>
              <a:ea typeface="Outfit Medium"/>
              <a:cs typeface="Outfit Medium"/>
              <a:sym typeface="Outfit Medium"/>
            </a:endParaRPr>
          </a:p>
        </p:txBody>
      </p:sp>
      <p:sp>
        <p:nvSpPr>
          <p:cNvPr id="25" name="Google Shape;1246;p44">
            <a:extLst>
              <a:ext uri="{FF2B5EF4-FFF2-40B4-BE49-F238E27FC236}">
                <a16:creationId xmlns:a16="http://schemas.microsoft.com/office/drawing/2014/main" id="{E052B96A-A02D-741C-6BCD-F75603E8E882}"/>
              </a:ext>
            </a:extLst>
          </p:cNvPr>
          <p:cNvSpPr txBox="1"/>
          <p:nvPr/>
        </p:nvSpPr>
        <p:spPr>
          <a:xfrm>
            <a:off x="3887281" y="3959205"/>
            <a:ext cx="1423200" cy="409500"/>
          </a:xfrm>
          <a:prstGeom prst="rect">
            <a:avLst/>
          </a:prstGeom>
          <a:noFill/>
          <a:ln>
            <a:noFill/>
          </a:ln>
        </p:spPr>
        <p:txBody>
          <a:bodyPr spcFirstLastPara="1" wrap="square" lIns="91425" tIns="91425" rIns="91425" bIns="91425" anchor="b" anchorCtr="0">
            <a:noAutofit/>
          </a:bodyPr>
          <a:lstStyle/>
          <a:p>
            <a:pPr marL="0" lvl="0" indent="0" algn="ctr" rtl="0">
              <a:lnSpc>
                <a:spcPct val="115000"/>
              </a:lnSpc>
              <a:spcBef>
                <a:spcPts val="0"/>
              </a:spcBef>
              <a:spcAft>
                <a:spcPts val="0"/>
              </a:spcAft>
              <a:buClr>
                <a:srgbClr val="000000"/>
              </a:buClr>
              <a:buSzPts val="1100"/>
              <a:buFont typeface="Arial"/>
              <a:buNone/>
            </a:pPr>
            <a:r>
              <a:rPr lang="en" sz="2400" b="1" dirty="0">
                <a:solidFill>
                  <a:schemeClr val="dk1"/>
                </a:solidFill>
                <a:latin typeface="Outfit Medium"/>
                <a:ea typeface="Outfit Medium"/>
                <a:cs typeface="Outfit Medium"/>
                <a:sym typeface="Outfit Medium"/>
              </a:rPr>
              <a:t>$1,500</a:t>
            </a:r>
            <a:endParaRPr sz="2400" b="1" dirty="0">
              <a:solidFill>
                <a:schemeClr val="dk1"/>
              </a:solidFill>
              <a:latin typeface="Outfit Medium"/>
              <a:ea typeface="Outfit Medium"/>
              <a:cs typeface="Outfit Medium"/>
              <a:sym typeface="Outfit Medium"/>
            </a:endParaRPr>
          </a:p>
        </p:txBody>
      </p:sp>
      <p:sp>
        <p:nvSpPr>
          <p:cNvPr id="3" name="Rectangle 2">
            <a:extLst>
              <a:ext uri="{FF2B5EF4-FFF2-40B4-BE49-F238E27FC236}">
                <a16:creationId xmlns:a16="http://schemas.microsoft.com/office/drawing/2014/main" id="{ED22229A-34D2-8576-985F-78F54B12C707}"/>
              </a:ext>
            </a:extLst>
          </p:cNvPr>
          <p:cNvSpPr/>
          <p:nvPr/>
        </p:nvSpPr>
        <p:spPr>
          <a:xfrm>
            <a:off x="-2551289" y="-471290"/>
            <a:ext cx="3589866" cy="1377244"/>
          </a:xfrm>
          <a:prstGeom prst="rect">
            <a:avLst/>
          </a:prstGeom>
          <a:solidFill>
            <a:srgbClr val="F0F1E1"/>
          </a:solidFill>
          <a:ln>
            <a:solidFill>
              <a:srgbClr val="F0F1E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1C0E0BEB-46D1-2207-ADDA-43EBFA499460}"/>
              </a:ext>
            </a:extLst>
          </p:cNvPr>
          <p:cNvSpPr/>
          <p:nvPr/>
        </p:nvSpPr>
        <p:spPr>
          <a:xfrm>
            <a:off x="-2263333" y="3923439"/>
            <a:ext cx="3589866" cy="1377244"/>
          </a:xfrm>
          <a:prstGeom prst="rect">
            <a:avLst/>
          </a:prstGeom>
          <a:solidFill>
            <a:srgbClr val="F0F1E1"/>
          </a:solidFill>
          <a:ln>
            <a:solidFill>
              <a:srgbClr val="F0F1E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6BF1B51E-269D-5F60-FF8B-4A64A644686C}"/>
              </a:ext>
            </a:extLst>
          </p:cNvPr>
          <p:cNvSpPr/>
          <p:nvPr/>
        </p:nvSpPr>
        <p:spPr>
          <a:xfrm>
            <a:off x="4572000" y="-1116436"/>
            <a:ext cx="3589866" cy="1377244"/>
          </a:xfrm>
          <a:prstGeom prst="rect">
            <a:avLst/>
          </a:prstGeom>
          <a:solidFill>
            <a:srgbClr val="F0F1E1"/>
          </a:solidFill>
          <a:ln>
            <a:solidFill>
              <a:srgbClr val="F0F1E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8D1592A1-9262-7483-E73E-FDE3D9A1E5B8}"/>
              </a:ext>
            </a:extLst>
          </p:cNvPr>
          <p:cNvSpPr/>
          <p:nvPr/>
        </p:nvSpPr>
        <p:spPr>
          <a:xfrm rot="17698311">
            <a:off x="7150028" y="3162027"/>
            <a:ext cx="3919199" cy="1784078"/>
          </a:xfrm>
          <a:prstGeom prst="rect">
            <a:avLst/>
          </a:prstGeom>
          <a:solidFill>
            <a:srgbClr val="F0F1E1"/>
          </a:solidFill>
          <a:ln>
            <a:solidFill>
              <a:srgbClr val="F0F1E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Google Shape;1246;p44">
            <a:extLst>
              <a:ext uri="{FF2B5EF4-FFF2-40B4-BE49-F238E27FC236}">
                <a16:creationId xmlns:a16="http://schemas.microsoft.com/office/drawing/2014/main" id="{1F4AFBF0-0F80-BC70-E5DF-A6E922D833F4}"/>
              </a:ext>
            </a:extLst>
          </p:cNvPr>
          <p:cNvSpPr txBox="1"/>
          <p:nvPr/>
        </p:nvSpPr>
        <p:spPr>
          <a:xfrm>
            <a:off x="3732674" y="1152162"/>
            <a:ext cx="1678651" cy="409500"/>
          </a:xfrm>
          <a:prstGeom prst="rect">
            <a:avLst/>
          </a:prstGeom>
          <a:noFill/>
          <a:ln>
            <a:noFill/>
          </a:ln>
        </p:spPr>
        <p:txBody>
          <a:bodyPr spcFirstLastPara="1" wrap="square" lIns="91425" tIns="91425" rIns="91425" bIns="91425" anchor="b" anchorCtr="0">
            <a:noAutofit/>
          </a:bodyPr>
          <a:lstStyle/>
          <a:p>
            <a:pPr marL="0" lvl="0" indent="0" algn="ctr" rtl="0">
              <a:lnSpc>
                <a:spcPct val="115000"/>
              </a:lnSpc>
              <a:spcBef>
                <a:spcPts val="0"/>
              </a:spcBef>
              <a:spcAft>
                <a:spcPts val="0"/>
              </a:spcAft>
              <a:buClr>
                <a:srgbClr val="000000"/>
              </a:buClr>
              <a:buSzPts val="1100"/>
              <a:buFont typeface="Arial"/>
              <a:buNone/>
            </a:pPr>
            <a:r>
              <a:rPr lang="en" sz="2800" b="1" dirty="0">
                <a:solidFill>
                  <a:schemeClr val="dk1"/>
                </a:solidFill>
                <a:latin typeface="Outfit Medium"/>
                <a:ea typeface="Outfit Medium"/>
                <a:cs typeface="Outfit Medium"/>
                <a:sym typeface="Outfit Medium"/>
              </a:rPr>
              <a:t>$32,043</a:t>
            </a:r>
            <a:endParaRPr sz="2800" b="1" dirty="0">
              <a:solidFill>
                <a:schemeClr val="dk1"/>
              </a:solidFill>
              <a:latin typeface="Outfit Medium"/>
              <a:ea typeface="Outfit Medium"/>
              <a:cs typeface="Outfit Medium"/>
              <a:sym typeface="Outfit Medium"/>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42">
          <a:extLst>
            <a:ext uri="{FF2B5EF4-FFF2-40B4-BE49-F238E27FC236}">
              <a16:creationId xmlns:a16="http://schemas.microsoft.com/office/drawing/2014/main" id="{5D44B08C-A810-1139-F8D6-B1FA2AEDB75E}"/>
            </a:ext>
          </a:extLst>
        </p:cNvPr>
        <p:cNvGrpSpPr/>
        <p:nvPr/>
      </p:nvGrpSpPr>
      <p:grpSpPr>
        <a:xfrm>
          <a:off x="0" y="0"/>
          <a:ext cx="0" cy="0"/>
          <a:chOff x="0" y="0"/>
          <a:chExt cx="0" cy="0"/>
        </a:xfrm>
      </p:grpSpPr>
      <p:sp>
        <p:nvSpPr>
          <p:cNvPr id="1643" name="Google Shape;1643;p53">
            <a:extLst>
              <a:ext uri="{FF2B5EF4-FFF2-40B4-BE49-F238E27FC236}">
                <a16:creationId xmlns:a16="http://schemas.microsoft.com/office/drawing/2014/main" id="{8D18DD69-AB0E-AB7F-AC25-0391A1ECE8C9}"/>
              </a:ext>
            </a:extLst>
          </p:cNvPr>
          <p:cNvSpPr txBox="1">
            <a:spLocks noGrp="1"/>
          </p:cNvSpPr>
          <p:nvPr>
            <p:ph type="title"/>
          </p:nvPr>
        </p:nvSpPr>
        <p:spPr>
          <a:xfrm>
            <a:off x="720000" y="310271"/>
            <a:ext cx="77040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5% Budget Decrease</a:t>
            </a:r>
            <a:endParaRPr dirty="0"/>
          </a:p>
        </p:txBody>
      </p:sp>
      <p:sp>
        <p:nvSpPr>
          <p:cNvPr id="3" name="Google Shape;1645;p53">
            <a:extLst>
              <a:ext uri="{FF2B5EF4-FFF2-40B4-BE49-F238E27FC236}">
                <a16:creationId xmlns:a16="http://schemas.microsoft.com/office/drawing/2014/main" id="{F2CEF6B1-364F-565C-C377-5418C2CAC2E4}"/>
              </a:ext>
            </a:extLst>
          </p:cNvPr>
          <p:cNvSpPr txBox="1"/>
          <p:nvPr/>
        </p:nvSpPr>
        <p:spPr>
          <a:xfrm>
            <a:off x="2911528" y="1127989"/>
            <a:ext cx="2853009" cy="527700"/>
          </a:xfrm>
          <a:prstGeom prst="rect">
            <a:avLst/>
          </a:prstGeom>
          <a:noFill/>
          <a:ln>
            <a:noFill/>
          </a:ln>
        </p:spPr>
        <p:txBody>
          <a:bodyPr spcFirstLastPara="1" wrap="square" lIns="91425" tIns="91425" rIns="91425" bIns="91425" anchor="b" anchorCtr="0">
            <a:noAutofit/>
          </a:bodyPr>
          <a:lstStyle/>
          <a:p>
            <a:pPr marL="0" lvl="0" indent="0" algn="l" rtl="0">
              <a:lnSpc>
                <a:spcPct val="115000"/>
              </a:lnSpc>
              <a:spcBef>
                <a:spcPts val="0"/>
              </a:spcBef>
              <a:spcAft>
                <a:spcPts val="0"/>
              </a:spcAft>
              <a:buNone/>
            </a:pPr>
            <a:r>
              <a:rPr lang="en" sz="2800" dirty="0">
                <a:solidFill>
                  <a:schemeClr val="dk1"/>
                </a:solidFill>
                <a:latin typeface="Outfit Medium"/>
                <a:ea typeface="Outfit Medium"/>
                <a:cs typeface="Outfit Medium"/>
                <a:sym typeface="Outfit Medium"/>
              </a:rPr>
              <a:t>Lost Funds:</a:t>
            </a:r>
            <a:endParaRPr sz="2800" dirty="0">
              <a:solidFill>
                <a:schemeClr val="dk1"/>
              </a:solidFill>
              <a:latin typeface="Outfit Medium"/>
              <a:ea typeface="Outfit Medium"/>
              <a:cs typeface="Outfit Medium"/>
              <a:sym typeface="Outfit Medium"/>
            </a:endParaRPr>
          </a:p>
        </p:txBody>
      </p:sp>
      <p:sp>
        <p:nvSpPr>
          <p:cNvPr id="4" name="Google Shape;1646;p53">
            <a:extLst>
              <a:ext uri="{FF2B5EF4-FFF2-40B4-BE49-F238E27FC236}">
                <a16:creationId xmlns:a16="http://schemas.microsoft.com/office/drawing/2014/main" id="{04C2D0C9-A5FD-4252-4199-FB08056018FA}"/>
              </a:ext>
            </a:extLst>
          </p:cNvPr>
          <p:cNvSpPr txBox="1"/>
          <p:nvPr/>
        </p:nvSpPr>
        <p:spPr>
          <a:xfrm>
            <a:off x="2911528" y="1474543"/>
            <a:ext cx="4528717" cy="5727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1800" dirty="0">
                <a:solidFill>
                  <a:schemeClr val="dk1"/>
                </a:solidFill>
                <a:latin typeface="Outfit Light"/>
                <a:ea typeface="Outfit Light"/>
                <a:cs typeface="Outfit Light"/>
                <a:sym typeface="Outfit Light"/>
              </a:rPr>
              <a:t>A 5% Fund Depletion would remove a total of $1,125 that would have otherwise been available for funding Registered Student Organizations. </a:t>
            </a:r>
            <a:endParaRPr sz="1800" dirty="0">
              <a:solidFill>
                <a:schemeClr val="dk1"/>
              </a:solidFill>
              <a:latin typeface="Outfit Light"/>
              <a:ea typeface="Outfit Light"/>
              <a:cs typeface="Outfit Light"/>
              <a:sym typeface="Outfit Light"/>
            </a:endParaRPr>
          </a:p>
        </p:txBody>
      </p:sp>
      <p:sp>
        <p:nvSpPr>
          <p:cNvPr id="6" name="Google Shape;1651;p53">
            <a:extLst>
              <a:ext uri="{FF2B5EF4-FFF2-40B4-BE49-F238E27FC236}">
                <a16:creationId xmlns:a16="http://schemas.microsoft.com/office/drawing/2014/main" id="{5BE78DEE-E6DA-A56D-23AD-D87513B8B19C}"/>
              </a:ext>
            </a:extLst>
          </p:cNvPr>
          <p:cNvSpPr/>
          <p:nvPr/>
        </p:nvSpPr>
        <p:spPr>
          <a:xfrm>
            <a:off x="2033035" y="1275216"/>
            <a:ext cx="734931" cy="727027"/>
          </a:xfrm>
          <a:prstGeom prst="ellipse">
            <a:avLst/>
          </a:prstGeom>
          <a:solidFill>
            <a:srgbClr val="B9484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Outfit Light"/>
              <a:ea typeface="Outfit Light"/>
              <a:cs typeface="Outfit Light"/>
              <a:sym typeface="Outfit Light"/>
            </a:endParaRPr>
          </a:p>
        </p:txBody>
      </p:sp>
      <p:sp>
        <p:nvSpPr>
          <p:cNvPr id="13" name="Rectangle 12">
            <a:extLst>
              <a:ext uri="{FF2B5EF4-FFF2-40B4-BE49-F238E27FC236}">
                <a16:creationId xmlns:a16="http://schemas.microsoft.com/office/drawing/2014/main" id="{172D9BE5-DEFB-D80A-0581-7E0E82B7C99C}"/>
              </a:ext>
            </a:extLst>
          </p:cNvPr>
          <p:cNvSpPr/>
          <p:nvPr/>
        </p:nvSpPr>
        <p:spPr>
          <a:xfrm>
            <a:off x="7721600" y="-378351"/>
            <a:ext cx="3589866" cy="1377244"/>
          </a:xfrm>
          <a:prstGeom prst="rect">
            <a:avLst/>
          </a:prstGeom>
          <a:solidFill>
            <a:srgbClr val="F0F1E1"/>
          </a:solidFill>
          <a:ln>
            <a:solidFill>
              <a:srgbClr val="F0F1E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Google Shape;626;p36">
            <a:extLst>
              <a:ext uri="{FF2B5EF4-FFF2-40B4-BE49-F238E27FC236}">
                <a16:creationId xmlns:a16="http://schemas.microsoft.com/office/drawing/2014/main" id="{C5DB82A1-EA11-7D70-4E6D-1D44140A034A}"/>
              </a:ext>
            </a:extLst>
          </p:cNvPr>
          <p:cNvSpPr txBox="1">
            <a:spLocks/>
          </p:cNvSpPr>
          <p:nvPr/>
        </p:nvSpPr>
        <p:spPr>
          <a:xfrm>
            <a:off x="7819800" y="-271208"/>
            <a:ext cx="1324200" cy="8418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ctr" rtl="0">
              <a:lnSpc>
                <a:spcPct val="115000"/>
              </a:lnSpc>
              <a:spcBef>
                <a:spcPts val="0"/>
              </a:spcBef>
              <a:spcAft>
                <a:spcPts val="0"/>
              </a:spcAft>
              <a:buClr>
                <a:schemeClr val="lt1"/>
              </a:buClr>
              <a:buSzPts val="6000"/>
              <a:buFont typeface="Outfit Medium"/>
              <a:buNone/>
              <a:defRPr sz="3000" b="1" i="0" u="none" strike="noStrike" cap="none">
                <a:solidFill>
                  <a:schemeClr val="dk1"/>
                </a:solidFill>
                <a:latin typeface="Outfit"/>
                <a:ea typeface="Outfit"/>
                <a:cs typeface="Outfit"/>
                <a:sym typeface="Outfit"/>
              </a:defRPr>
            </a:lvl1pPr>
            <a:lvl2pPr marR="0" lvl="1"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2pPr>
            <a:lvl3pPr marR="0" lvl="2"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3pPr>
            <a:lvl4pPr marR="0" lvl="3"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4pPr>
            <a:lvl5pPr marR="0" lvl="4"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5pPr>
            <a:lvl6pPr marR="0" lvl="5"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6pPr>
            <a:lvl7pPr marR="0" lvl="6"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7pPr>
            <a:lvl8pPr marR="0" lvl="7"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8pPr>
            <a:lvl9pPr marR="0" lvl="8"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9pPr>
          </a:lstStyle>
          <a:p>
            <a:pPr algn="r"/>
            <a:r>
              <a:rPr lang="en" dirty="0"/>
              <a:t>07</a:t>
            </a:r>
          </a:p>
        </p:txBody>
      </p:sp>
      <p:sp>
        <p:nvSpPr>
          <p:cNvPr id="12" name="Rectangle 11">
            <a:extLst>
              <a:ext uri="{FF2B5EF4-FFF2-40B4-BE49-F238E27FC236}">
                <a16:creationId xmlns:a16="http://schemas.microsoft.com/office/drawing/2014/main" id="{D1C2A9BF-5D92-CDED-7464-745BE0F43C65}"/>
              </a:ext>
            </a:extLst>
          </p:cNvPr>
          <p:cNvSpPr/>
          <p:nvPr/>
        </p:nvSpPr>
        <p:spPr>
          <a:xfrm rot="2408586">
            <a:off x="-1464712" y="4175796"/>
            <a:ext cx="3589866" cy="1377244"/>
          </a:xfrm>
          <a:prstGeom prst="rect">
            <a:avLst/>
          </a:prstGeom>
          <a:solidFill>
            <a:srgbClr val="F0F1E1"/>
          </a:solidFill>
          <a:ln>
            <a:solidFill>
              <a:srgbClr val="F0F1E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CECC4A59-D5FC-FA6B-6D86-98CCB799A9E3}"/>
              </a:ext>
            </a:extLst>
          </p:cNvPr>
          <p:cNvSpPr/>
          <p:nvPr/>
        </p:nvSpPr>
        <p:spPr>
          <a:xfrm rot="5228973">
            <a:off x="7463997" y="4454879"/>
            <a:ext cx="3589866" cy="1377244"/>
          </a:xfrm>
          <a:prstGeom prst="rect">
            <a:avLst/>
          </a:prstGeom>
          <a:solidFill>
            <a:srgbClr val="F0F1E1"/>
          </a:solidFill>
          <a:ln>
            <a:solidFill>
              <a:srgbClr val="F0F1E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Graphic 15" descr="Broken Heart with solid fill">
            <a:extLst>
              <a:ext uri="{FF2B5EF4-FFF2-40B4-BE49-F238E27FC236}">
                <a16:creationId xmlns:a16="http://schemas.microsoft.com/office/drawing/2014/main" id="{8A8108D7-BDEF-AED4-5D4D-6C3FA8CB842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034843" y="1305100"/>
            <a:ext cx="727027" cy="727027"/>
          </a:xfrm>
          <a:prstGeom prst="rect">
            <a:avLst/>
          </a:prstGeom>
        </p:spPr>
      </p:pic>
      <p:sp>
        <p:nvSpPr>
          <p:cNvPr id="19" name="Google Shape;1645;p53">
            <a:extLst>
              <a:ext uri="{FF2B5EF4-FFF2-40B4-BE49-F238E27FC236}">
                <a16:creationId xmlns:a16="http://schemas.microsoft.com/office/drawing/2014/main" id="{4C49F668-9FE4-2416-07F1-3042877DDBE9}"/>
              </a:ext>
            </a:extLst>
          </p:cNvPr>
          <p:cNvSpPr txBox="1"/>
          <p:nvPr/>
        </p:nvSpPr>
        <p:spPr>
          <a:xfrm>
            <a:off x="2911528" y="3034282"/>
            <a:ext cx="2853009" cy="527700"/>
          </a:xfrm>
          <a:prstGeom prst="rect">
            <a:avLst/>
          </a:prstGeom>
          <a:noFill/>
          <a:ln>
            <a:noFill/>
          </a:ln>
        </p:spPr>
        <p:txBody>
          <a:bodyPr spcFirstLastPara="1" wrap="square" lIns="91425" tIns="91425" rIns="91425" bIns="91425" anchor="b" anchorCtr="0">
            <a:noAutofit/>
          </a:bodyPr>
          <a:lstStyle/>
          <a:p>
            <a:pPr marL="0" lvl="0" indent="0" algn="l" rtl="0">
              <a:lnSpc>
                <a:spcPct val="115000"/>
              </a:lnSpc>
              <a:spcBef>
                <a:spcPts val="0"/>
              </a:spcBef>
              <a:spcAft>
                <a:spcPts val="0"/>
              </a:spcAft>
              <a:buNone/>
            </a:pPr>
            <a:r>
              <a:rPr lang="en" sz="2800" dirty="0">
                <a:solidFill>
                  <a:schemeClr val="dk1"/>
                </a:solidFill>
                <a:latin typeface="Outfit Medium"/>
                <a:ea typeface="Outfit Medium"/>
                <a:cs typeface="Outfit Medium"/>
                <a:sym typeface="Outfit Medium"/>
              </a:rPr>
              <a:t>Effect:</a:t>
            </a:r>
            <a:endParaRPr sz="2800" dirty="0">
              <a:solidFill>
                <a:schemeClr val="dk1"/>
              </a:solidFill>
              <a:latin typeface="Outfit Medium"/>
              <a:ea typeface="Outfit Medium"/>
              <a:cs typeface="Outfit Medium"/>
              <a:sym typeface="Outfit Medium"/>
            </a:endParaRPr>
          </a:p>
        </p:txBody>
      </p:sp>
      <p:sp>
        <p:nvSpPr>
          <p:cNvPr id="20" name="Google Shape;1646;p53">
            <a:extLst>
              <a:ext uri="{FF2B5EF4-FFF2-40B4-BE49-F238E27FC236}">
                <a16:creationId xmlns:a16="http://schemas.microsoft.com/office/drawing/2014/main" id="{2BC67772-12EF-F760-FAB3-989B9C5C6C76}"/>
              </a:ext>
            </a:extLst>
          </p:cNvPr>
          <p:cNvSpPr txBox="1"/>
          <p:nvPr/>
        </p:nvSpPr>
        <p:spPr>
          <a:xfrm>
            <a:off x="2911528" y="3380836"/>
            <a:ext cx="4528717" cy="5727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1800" dirty="0">
                <a:solidFill>
                  <a:schemeClr val="dk1"/>
                </a:solidFill>
                <a:latin typeface="Outfit Light"/>
                <a:ea typeface="Outfit Light"/>
                <a:cs typeface="Outfit Light"/>
                <a:sym typeface="Outfit Light"/>
              </a:rPr>
              <a:t>The loss of these funds would pose more financial pressure on RSOs for on-campus events. Resulting in less events for the student body.</a:t>
            </a:r>
            <a:endParaRPr sz="1800" dirty="0">
              <a:solidFill>
                <a:schemeClr val="dk1"/>
              </a:solidFill>
              <a:latin typeface="Outfit Light"/>
              <a:ea typeface="Outfit Light"/>
              <a:cs typeface="Outfit Light"/>
              <a:sym typeface="Outfit Light"/>
            </a:endParaRPr>
          </a:p>
        </p:txBody>
      </p:sp>
      <p:sp>
        <p:nvSpPr>
          <p:cNvPr id="21" name="Google Shape;1651;p53">
            <a:extLst>
              <a:ext uri="{FF2B5EF4-FFF2-40B4-BE49-F238E27FC236}">
                <a16:creationId xmlns:a16="http://schemas.microsoft.com/office/drawing/2014/main" id="{3D163360-2003-2A27-C93F-4774269F0D01}"/>
              </a:ext>
            </a:extLst>
          </p:cNvPr>
          <p:cNvSpPr/>
          <p:nvPr/>
        </p:nvSpPr>
        <p:spPr>
          <a:xfrm>
            <a:off x="2033035" y="3181509"/>
            <a:ext cx="734931" cy="727027"/>
          </a:xfrm>
          <a:prstGeom prst="ellipse">
            <a:avLst/>
          </a:prstGeom>
          <a:solidFill>
            <a:srgbClr val="B9484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Outfit Light"/>
              <a:ea typeface="Outfit Light"/>
              <a:cs typeface="Outfit Light"/>
              <a:sym typeface="Outfit Light"/>
            </a:endParaRPr>
          </a:p>
        </p:txBody>
      </p:sp>
      <p:pic>
        <p:nvPicPr>
          <p:cNvPr id="28" name="Graphic 27" descr="Group of men with solid fill">
            <a:extLst>
              <a:ext uri="{FF2B5EF4-FFF2-40B4-BE49-F238E27FC236}">
                <a16:creationId xmlns:a16="http://schemas.microsoft.com/office/drawing/2014/main" id="{51213963-C7D9-852B-2217-584B2336AA8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079990" y="3210702"/>
            <a:ext cx="634143" cy="634143"/>
          </a:xfrm>
          <a:prstGeom prst="rect">
            <a:avLst/>
          </a:prstGeom>
        </p:spPr>
      </p:pic>
    </p:spTree>
    <p:extLst>
      <p:ext uri="{BB962C8B-B14F-4D97-AF65-F5344CB8AC3E}">
        <p14:creationId xmlns:p14="http://schemas.microsoft.com/office/powerpoint/2010/main" val="31032719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081"/>
        <p:cNvGrpSpPr/>
        <p:nvPr/>
      </p:nvGrpSpPr>
      <p:grpSpPr>
        <a:xfrm>
          <a:off x="0" y="0"/>
          <a:ext cx="0" cy="0"/>
          <a:chOff x="0" y="0"/>
          <a:chExt cx="0" cy="0"/>
        </a:xfrm>
      </p:grpSpPr>
      <p:cxnSp>
        <p:nvCxnSpPr>
          <p:cNvPr id="1082" name="Google Shape;1082;p41"/>
          <p:cNvCxnSpPr/>
          <p:nvPr/>
        </p:nvCxnSpPr>
        <p:spPr>
          <a:xfrm rot="5400000" flipH="1">
            <a:off x="-293892" y="696450"/>
            <a:ext cx="876300" cy="771600"/>
          </a:xfrm>
          <a:prstGeom prst="bentConnector3">
            <a:avLst>
              <a:gd name="adj1" fmla="val 23913"/>
            </a:avLst>
          </a:prstGeom>
          <a:solidFill>
            <a:schemeClr val="lt2"/>
          </a:solidFill>
          <a:ln w="28575" cap="flat" cmpd="sng">
            <a:solidFill>
              <a:schemeClr val="dk2"/>
            </a:solidFill>
            <a:prstDash val="solid"/>
            <a:round/>
            <a:headEnd type="none" w="med" len="med"/>
            <a:tailEnd type="triangle" w="med" len="med"/>
          </a:ln>
        </p:spPr>
      </p:cxnSp>
      <p:sp>
        <p:nvSpPr>
          <p:cNvPr id="1086" name="Google Shape;1086;p41"/>
          <p:cNvSpPr/>
          <p:nvPr/>
        </p:nvSpPr>
        <p:spPr>
          <a:xfrm>
            <a:off x="923904" y="4756787"/>
            <a:ext cx="772600" cy="773425"/>
          </a:xfrm>
          <a:custGeom>
            <a:avLst/>
            <a:gdLst/>
            <a:ahLst/>
            <a:cxnLst/>
            <a:rect l="l" t="t" r="r" b="b"/>
            <a:pathLst>
              <a:path w="391" h="391" extrusionOk="0">
                <a:moveTo>
                  <a:pt x="391" y="226"/>
                </a:moveTo>
                <a:cubicBezTo>
                  <a:pt x="391" y="164"/>
                  <a:pt x="391" y="164"/>
                  <a:pt x="391" y="164"/>
                </a:cubicBezTo>
                <a:cubicBezTo>
                  <a:pt x="346" y="164"/>
                  <a:pt x="346" y="164"/>
                  <a:pt x="346" y="164"/>
                </a:cubicBezTo>
                <a:cubicBezTo>
                  <a:pt x="345" y="158"/>
                  <a:pt x="343" y="152"/>
                  <a:pt x="341" y="147"/>
                </a:cubicBezTo>
                <a:cubicBezTo>
                  <a:pt x="380" y="124"/>
                  <a:pt x="380" y="124"/>
                  <a:pt x="380" y="124"/>
                </a:cubicBezTo>
                <a:cubicBezTo>
                  <a:pt x="349" y="71"/>
                  <a:pt x="349" y="71"/>
                  <a:pt x="349" y="71"/>
                </a:cubicBezTo>
                <a:cubicBezTo>
                  <a:pt x="310" y="93"/>
                  <a:pt x="310" y="93"/>
                  <a:pt x="310" y="93"/>
                </a:cubicBezTo>
                <a:cubicBezTo>
                  <a:pt x="306" y="89"/>
                  <a:pt x="302" y="84"/>
                  <a:pt x="297" y="80"/>
                </a:cubicBezTo>
                <a:cubicBezTo>
                  <a:pt x="320" y="42"/>
                  <a:pt x="320" y="42"/>
                  <a:pt x="320" y="42"/>
                </a:cubicBezTo>
                <a:cubicBezTo>
                  <a:pt x="266" y="11"/>
                  <a:pt x="266" y="11"/>
                  <a:pt x="266" y="11"/>
                </a:cubicBezTo>
                <a:cubicBezTo>
                  <a:pt x="244" y="49"/>
                  <a:pt x="244" y="49"/>
                  <a:pt x="244" y="49"/>
                </a:cubicBezTo>
                <a:cubicBezTo>
                  <a:pt x="238" y="47"/>
                  <a:pt x="232" y="46"/>
                  <a:pt x="226" y="44"/>
                </a:cubicBezTo>
                <a:cubicBezTo>
                  <a:pt x="226" y="0"/>
                  <a:pt x="226" y="0"/>
                  <a:pt x="226" y="0"/>
                </a:cubicBezTo>
                <a:cubicBezTo>
                  <a:pt x="164" y="0"/>
                  <a:pt x="164" y="0"/>
                  <a:pt x="164" y="0"/>
                </a:cubicBezTo>
                <a:cubicBezTo>
                  <a:pt x="164" y="44"/>
                  <a:pt x="164" y="44"/>
                  <a:pt x="164" y="44"/>
                </a:cubicBezTo>
                <a:cubicBezTo>
                  <a:pt x="158" y="45"/>
                  <a:pt x="152" y="47"/>
                  <a:pt x="146" y="49"/>
                </a:cubicBezTo>
                <a:cubicBezTo>
                  <a:pt x="124" y="11"/>
                  <a:pt x="124" y="11"/>
                  <a:pt x="124" y="11"/>
                </a:cubicBezTo>
                <a:cubicBezTo>
                  <a:pt x="71" y="42"/>
                  <a:pt x="71" y="42"/>
                  <a:pt x="71" y="42"/>
                </a:cubicBezTo>
                <a:cubicBezTo>
                  <a:pt x="93" y="80"/>
                  <a:pt x="93" y="80"/>
                  <a:pt x="93" y="80"/>
                </a:cubicBezTo>
                <a:cubicBezTo>
                  <a:pt x="88" y="84"/>
                  <a:pt x="84" y="88"/>
                  <a:pt x="80" y="93"/>
                </a:cubicBezTo>
                <a:cubicBezTo>
                  <a:pt x="41" y="71"/>
                  <a:pt x="41" y="71"/>
                  <a:pt x="41" y="71"/>
                </a:cubicBezTo>
                <a:cubicBezTo>
                  <a:pt x="10" y="124"/>
                  <a:pt x="10" y="124"/>
                  <a:pt x="10" y="124"/>
                </a:cubicBezTo>
                <a:cubicBezTo>
                  <a:pt x="49" y="146"/>
                  <a:pt x="49" y="146"/>
                  <a:pt x="49" y="146"/>
                </a:cubicBezTo>
                <a:cubicBezTo>
                  <a:pt x="47" y="152"/>
                  <a:pt x="45" y="158"/>
                  <a:pt x="44" y="164"/>
                </a:cubicBezTo>
                <a:cubicBezTo>
                  <a:pt x="0" y="164"/>
                  <a:pt x="0" y="164"/>
                  <a:pt x="0" y="164"/>
                </a:cubicBezTo>
                <a:cubicBezTo>
                  <a:pt x="0" y="226"/>
                  <a:pt x="0" y="226"/>
                  <a:pt x="0" y="226"/>
                </a:cubicBezTo>
                <a:cubicBezTo>
                  <a:pt x="44" y="226"/>
                  <a:pt x="44" y="226"/>
                  <a:pt x="44" y="226"/>
                </a:cubicBezTo>
                <a:cubicBezTo>
                  <a:pt x="45" y="232"/>
                  <a:pt x="46" y="238"/>
                  <a:pt x="48" y="244"/>
                </a:cubicBezTo>
                <a:cubicBezTo>
                  <a:pt x="10" y="266"/>
                  <a:pt x="10" y="266"/>
                  <a:pt x="10" y="266"/>
                </a:cubicBezTo>
                <a:cubicBezTo>
                  <a:pt x="41" y="320"/>
                  <a:pt x="41" y="320"/>
                  <a:pt x="41" y="320"/>
                </a:cubicBezTo>
                <a:cubicBezTo>
                  <a:pt x="79" y="298"/>
                  <a:pt x="79" y="298"/>
                  <a:pt x="79" y="298"/>
                </a:cubicBezTo>
                <a:cubicBezTo>
                  <a:pt x="84" y="302"/>
                  <a:pt x="88" y="307"/>
                  <a:pt x="93" y="311"/>
                </a:cubicBezTo>
                <a:cubicBezTo>
                  <a:pt x="71" y="349"/>
                  <a:pt x="71" y="349"/>
                  <a:pt x="71" y="349"/>
                </a:cubicBezTo>
                <a:cubicBezTo>
                  <a:pt x="124" y="380"/>
                  <a:pt x="124" y="380"/>
                  <a:pt x="124" y="380"/>
                </a:cubicBezTo>
                <a:cubicBezTo>
                  <a:pt x="146" y="342"/>
                  <a:pt x="146" y="342"/>
                  <a:pt x="146" y="342"/>
                </a:cubicBezTo>
                <a:cubicBezTo>
                  <a:pt x="152" y="344"/>
                  <a:pt x="158" y="346"/>
                  <a:pt x="164" y="347"/>
                </a:cubicBezTo>
                <a:cubicBezTo>
                  <a:pt x="164" y="391"/>
                  <a:pt x="164" y="391"/>
                  <a:pt x="164" y="391"/>
                </a:cubicBezTo>
                <a:cubicBezTo>
                  <a:pt x="226" y="391"/>
                  <a:pt x="226" y="391"/>
                  <a:pt x="226" y="391"/>
                </a:cubicBezTo>
                <a:cubicBezTo>
                  <a:pt x="226" y="347"/>
                  <a:pt x="226" y="347"/>
                  <a:pt x="226" y="347"/>
                </a:cubicBezTo>
                <a:cubicBezTo>
                  <a:pt x="232" y="345"/>
                  <a:pt x="238" y="344"/>
                  <a:pt x="244" y="342"/>
                </a:cubicBezTo>
                <a:cubicBezTo>
                  <a:pt x="266" y="380"/>
                  <a:pt x="266" y="380"/>
                  <a:pt x="266" y="380"/>
                </a:cubicBezTo>
                <a:cubicBezTo>
                  <a:pt x="320" y="349"/>
                  <a:pt x="320" y="349"/>
                  <a:pt x="320" y="349"/>
                </a:cubicBezTo>
                <a:cubicBezTo>
                  <a:pt x="298" y="311"/>
                  <a:pt x="298" y="311"/>
                  <a:pt x="298" y="311"/>
                </a:cubicBezTo>
                <a:cubicBezTo>
                  <a:pt x="302" y="307"/>
                  <a:pt x="306" y="302"/>
                  <a:pt x="310" y="298"/>
                </a:cubicBezTo>
                <a:cubicBezTo>
                  <a:pt x="349" y="320"/>
                  <a:pt x="349" y="320"/>
                  <a:pt x="349" y="320"/>
                </a:cubicBezTo>
                <a:cubicBezTo>
                  <a:pt x="380" y="266"/>
                  <a:pt x="380" y="266"/>
                  <a:pt x="380" y="266"/>
                </a:cubicBezTo>
                <a:cubicBezTo>
                  <a:pt x="341" y="244"/>
                  <a:pt x="341" y="244"/>
                  <a:pt x="341" y="244"/>
                </a:cubicBezTo>
                <a:cubicBezTo>
                  <a:pt x="343" y="238"/>
                  <a:pt x="345" y="232"/>
                  <a:pt x="346" y="226"/>
                </a:cubicBezTo>
                <a:lnTo>
                  <a:pt x="391" y="226"/>
                </a:lnTo>
                <a:close/>
                <a:moveTo>
                  <a:pt x="308" y="196"/>
                </a:moveTo>
                <a:cubicBezTo>
                  <a:pt x="308" y="258"/>
                  <a:pt x="257" y="309"/>
                  <a:pt x="195" y="309"/>
                </a:cubicBezTo>
                <a:cubicBezTo>
                  <a:pt x="133" y="309"/>
                  <a:pt x="82" y="258"/>
                  <a:pt x="82" y="196"/>
                </a:cubicBezTo>
                <a:cubicBezTo>
                  <a:pt x="82" y="133"/>
                  <a:pt x="133" y="83"/>
                  <a:pt x="195" y="83"/>
                </a:cubicBezTo>
                <a:cubicBezTo>
                  <a:pt x="257" y="83"/>
                  <a:pt x="308" y="133"/>
                  <a:pt x="308" y="196"/>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dirty="0">
              <a:solidFill>
                <a:srgbClr val="000000"/>
              </a:solidFill>
              <a:latin typeface="Calibri"/>
              <a:ea typeface="Calibri"/>
              <a:cs typeface="Calibri"/>
              <a:sym typeface="Calibri"/>
            </a:endParaRPr>
          </a:p>
        </p:txBody>
      </p:sp>
      <p:grpSp>
        <p:nvGrpSpPr>
          <p:cNvPr id="2" name="Google Shape;1898;p60">
            <a:extLst>
              <a:ext uri="{FF2B5EF4-FFF2-40B4-BE49-F238E27FC236}">
                <a16:creationId xmlns:a16="http://schemas.microsoft.com/office/drawing/2014/main" id="{7EAA3D94-5619-A2CE-D27A-2CC715A6C8B3}"/>
              </a:ext>
            </a:extLst>
          </p:cNvPr>
          <p:cNvGrpSpPr/>
          <p:nvPr/>
        </p:nvGrpSpPr>
        <p:grpSpPr>
          <a:xfrm>
            <a:off x="1290116" y="1017322"/>
            <a:ext cx="3396501" cy="3038217"/>
            <a:chOff x="5442534" y="-493575"/>
            <a:chExt cx="1751316" cy="1566576"/>
          </a:xfrm>
        </p:grpSpPr>
        <p:cxnSp>
          <p:nvCxnSpPr>
            <p:cNvPr id="3" name="Google Shape;1899;p60">
              <a:extLst>
                <a:ext uri="{FF2B5EF4-FFF2-40B4-BE49-F238E27FC236}">
                  <a16:creationId xmlns:a16="http://schemas.microsoft.com/office/drawing/2014/main" id="{08417421-DE75-9B63-7E98-0C7716B45598}"/>
                </a:ext>
              </a:extLst>
            </p:cNvPr>
            <p:cNvCxnSpPr/>
            <p:nvPr/>
          </p:nvCxnSpPr>
          <p:spPr>
            <a:xfrm rot="10800000">
              <a:off x="6135925" y="-493575"/>
              <a:ext cx="0" cy="955800"/>
            </a:xfrm>
            <a:prstGeom prst="straightConnector1">
              <a:avLst/>
            </a:prstGeom>
            <a:noFill/>
            <a:ln w="28575" cap="flat" cmpd="sng">
              <a:solidFill>
                <a:schemeClr val="dk2"/>
              </a:solidFill>
              <a:prstDash val="solid"/>
              <a:round/>
              <a:headEnd type="none" w="med" len="med"/>
              <a:tailEnd type="triangle" w="med" len="med"/>
            </a:ln>
          </p:spPr>
        </p:cxnSp>
        <p:sp>
          <p:nvSpPr>
            <p:cNvPr id="4" name="Google Shape;1900;p60">
              <a:extLst>
                <a:ext uri="{FF2B5EF4-FFF2-40B4-BE49-F238E27FC236}">
                  <a16:creationId xmlns:a16="http://schemas.microsoft.com/office/drawing/2014/main" id="{294C2C02-289F-444B-BB47-D4F031C3C5A2}"/>
                </a:ext>
              </a:extLst>
            </p:cNvPr>
            <p:cNvSpPr/>
            <p:nvPr/>
          </p:nvSpPr>
          <p:spPr>
            <a:xfrm>
              <a:off x="5442534" y="846801"/>
              <a:ext cx="1731300" cy="226200"/>
            </a:xfrm>
            <a:prstGeom prst="ellipse">
              <a:avLst/>
            </a:pr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5" name="Google Shape;1901;p60">
              <a:extLst>
                <a:ext uri="{FF2B5EF4-FFF2-40B4-BE49-F238E27FC236}">
                  <a16:creationId xmlns:a16="http://schemas.microsoft.com/office/drawing/2014/main" id="{F8924665-3227-FC6A-024F-FA0E08BD1699}"/>
                </a:ext>
              </a:extLst>
            </p:cNvPr>
            <p:cNvGrpSpPr/>
            <p:nvPr/>
          </p:nvGrpSpPr>
          <p:grpSpPr>
            <a:xfrm>
              <a:off x="6572147" y="741813"/>
              <a:ext cx="621703" cy="179712"/>
              <a:chOff x="8247922" y="4580588"/>
              <a:chExt cx="621703" cy="179712"/>
            </a:xfrm>
          </p:grpSpPr>
          <p:sp>
            <p:nvSpPr>
              <p:cNvPr id="1060" name="Google Shape;1902;p60">
                <a:extLst>
                  <a:ext uri="{FF2B5EF4-FFF2-40B4-BE49-F238E27FC236}">
                    <a16:creationId xmlns:a16="http://schemas.microsoft.com/office/drawing/2014/main" id="{D507A086-A5F4-5960-37B6-A59AAF9F806B}"/>
                  </a:ext>
                </a:extLst>
              </p:cNvPr>
              <p:cNvSpPr/>
              <p:nvPr/>
            </p:nvSpPr>
            <p:spPr>
              <a:xfrm>
                <a:off x="8247922" y="4580588"/>
                <a:ext cx="531697" cy="140109"/>
              </a:xfrm>
              <a:custGeom>
                <a:avLst/>
                <a:gdLst/>
                <a:ahLst/>
                <a:cxnLst/>
                <a:rect l="l" t="t" r="r" b="b"/>
                <a:pathLst>
                  <a:path w="740" h="195" extrusionOk="0">
                    <a:moveTo>
                      <a:pt x="740" y="195"/>
                    </a:moveTo>
                    <a:lnTo>
                      <a:pt x="363" y="195"/>
                    </a:lnTo>
                    <a:lnTo>
                      <a:pt x="270" y="31"/>
                    </a:lnTo>
                    <a:lnTo>
                      <a:pt x="0" y="31"/>
                    </a:lnTo>
                    <a:lnTo>
                      <a:pt x="0" y="0"/>
                    </a:lnTo>
                    <a:lnTo>
                      <a:pt x="287" y="0"/>
                    </a:lnTo>
                    <a:lnTo>
                      <a:pt x="382" y="166"/>
                    </a:lnTo>
                    <a:lnTo>
                      <a:pt x="740" y="166"/>
                    </a:lnTo>
                    <a:lnTo>
                      <a:pt x="740" y="195"/>
                    </a:lnTo>
                    <a:close/>
                  </a:path>
                </a:pathLst>
              </a:custGeom>
              <a:solidFill>
                <a:schemeClr val="dk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61" name="Google Shape;1903;p60">
                <a:extLst>
                  <a:ext uri="{FF2B5EF4-FFF2-40B4-BE49-F238E27FC236}">
                    <a16:creationId xmlns:a16="http://schemas.microsoft.com/office/drawing/2014/main" id="{70FEF4F5-A4A2-54BA-6601-D78EEFF0D8D6}"/>
                  </a:ext>
                </a:extLst>
              </p:cNvPr>
              <p:cNvSpPr/>
              <p:nvPr/>
            </p:nvSpPr>
            <p:spPr>
              <a:xfrm>
                <a:off x="8688425" y="4661000"/>
                <a:ext cx="181200" cy="99300"/>
              </a:xfrm>
              <a:prstGeom prst="rightArrow">
                <a:avLst>
                  <a:gd name="adj1" fmla="val 0"/>
                  <a:gd name="adj2" fmla="val 141742"/>
                </a:avLst>
              </a:prstGeom>
              <a:solidFill>
                <a:schemeClr val="dk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Outfit Light"/>
                  <a:ea typeface="Outfit Light"/>
                  <a:cs typeface="Outfit Light"/>
                  <a:sym typeface="Outfit Light"/>
                </a:endParaRPr>
              </a:p>
            </p:txBody>
          </p:sp>
        </p:grpSp>
        <p:sp>
          <p:nvSpPr>
            <p:cNvPr id="6" name="Google Shape;1904;p60">
              <a:extLst>
                <a:ext uri="{FF2B5EF4-FFF2-40B4-BE49-F238E27FC236}">
                  <a16:creationId xmlns:a16="http://schemas.microsoft.com/office/drawing/2014/main" id="{A5DCD595-2828-C76B-8BF9-41398BF33791}"/>
                </a:ext>
              </a:extLst>
            </p:cNvPr>
            <p:cNvSpPr/>
            <p:nvPr/>
          </p:nvSpPr>
          <p:spPr>
            <a:xfrm>
              <a:off x="5471755" y="219327"/>
              <a:ext cx="309123" cy="415625"/>
            </a:xfrm>
            <a:custGeom>
              <a:avLst/>
              <a:gdLst/>
              <a:ahLst/>
              <a:cxnLst/>
              <a:rect l="l" t="t" r="r" b="b"/>
              <a:pathLst>
                <a:path w="339" h="456" extrusionOk="0">
                  <a:moveTo>
                    <a:pt x="89" y="300"/>
                  </a:moveTo>
                  <a:cubicBezTo>
                    <a:pt x="83" y="291"/>
                    <a:pt x="77" y="281"/>
                    <a:pt x="78" y="270"/>
                  </a:cubicBezTo>
                  <a:cubicBezTo>
                    <a:pt x="79" y="260"/>
                    <a:pt x="91" y="250"/>
                    <a:pt x="100" y="256"/>
                  </a:cubicBezTo>
                  <a:cubicBezTo>
                    <a:pt x="77" y="243"/>
                    <a:pt x="57" y="223"/>
                    <a:pt x="43" y="200"/>
                  </a:cubicBezTo>
                  <a:cubicBezTo>
                    <a:pt x="37" y="190"/>
                    <a:pt x="33" y="179"/>
                    <a:pt x="36" y="169"/>
                  </a:cubicBezTo>
                  <a:cubicBezTo>
                    <a:pt x="39" y="158"/>
                    <a:pt x="55" y="152"/>
                    <a:pt x="62" y="160"/>
                  </a:cubicBezTo>
                  <a:cubicBezTo>
                    <a:pt x="30" y="133"/>
                    <a:pt x="8" y="95"/>
                    <a:pt x="3" y="53"/>
                  </a:cubicBezTo>
                  <a:cubicBezTo>
                    <a:pt x="0" y="35"/>
                    <a:pt x="4" y="10"/>
                    <a:pt x="22" y="5"/>
                  </a:cubicBezTo>
                  <a:cubicBezTo>
                    <a:pt x="36" y="0"/>
                    <a:pt x="50" y="11"/>
                    <a:pt x="62" y="21"/>
                  </a:cubicBezTo>
                  <a:cubicBezTo>
                    <a:pt x="80" y="36"/>
                    <a:pt x="97" y="53"/>
                    <a:pt x="113" y="71"/>
                  </a:cubicBezTo>
                  <a:cubicBezTo>
                    <a:pt x="114" y="59"/>
                    <a:pt x="110" y="44"/>
                    <a:pt x="119" y="35"/>
                  </a:cubicBezTo>
                  <a:cubicBezTo>
                    <a:pt x="126" y="27"/>
                    <a:pt x="139" y="28"/>
                    <a:pt x="148" y="34"/>
                  </a:cubicBezTo>
                  <a:cubicBezTo>
                    <a:pt x="157" y="40"/>
                    <a:pt x="163" y="49"/>
                    <a:pt x="168" y="59"/>
                  </a:cubicBezTo>
                  <a:cubicBezTo>
                    <a:pt x="183" y="86"/>
                    <a:pt x="199" y="113"/>
                    <a:pt x="214" y="140"/>
                  </a:cubicBezTo>
                  <a:cubicBezTo>
                    <a:pt x="218" y="128"/>
                    <a:pt x="211" y="111"/>
                    <a:pt x="222" y="105"/>
                  </a:cubicBezTo>
                  <a:cubicBezTo>
                    <a:pt x="233" y="99"/>
                    <a:pt x="244" y="112"/>
                    <a:pt x="249" y="123"/>
                  </a:cubicBezTo>
                  <a:cubicBezTo>
                    <a:pt x="279" y="187"/>
                    <a:pt x="304" y="254"/>
                    <a:pt x="325" y="322"/>
                  </a:cubicBezTo>
                  <a:cubicBezTo>
                    <a:pt x="332" y="343"/>
                    <a:pt x="339" y="366"/>
                    <a:pt x="337" y="389"/>
                  </a:cubicBezTo>
                  <a:cubicBezTo>
                    <a:pt x="336" y="411"/>
                    <a:pt x="327" y="435"/>
                    <a:pt x="307" y="447"/>
                  </a:cubicBezTo>
                  <a:cubicBezTo>
                    <a:pt x="291" y="456"/>
                    <a:pt x="268" y="456"/>
                    <a:pt x="251" y="449"/>
                  </a:cubicBezTo>
                  <a:cubicBezTo>
                    <a:pt x="236" y="444"/>
                    <a:pt x="223" y="431"/>
                    <a:pt x="211" y="422"/>
                  </a:cubicBezTo>
                  <a:cubicBezTo>
                    <a:pt x="188" y="406"/>
                    <a:pt x="168" y="389"/>
                    <a:pt x="148" y="369"/>
                  </a:cubicBezTo>
                  <a:cubicBezTo>
                    <a:pt x="126" y="348"/>
                    <a:pt x="107" y="325"/>
                    <a:pt x="89" y="300"/>
                  </a:cubicBezTo>
                  <a:close/>
                </a:path>
              </a:pathLst>
            </a:custGeom>
            <a:solidFill>
              <a:schemeClr val="accen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 name="Google Shape;1905;p60">
              <a:extLst>
                <a:ext uri="{FF2B5EF4-FFF2-40B4-BE49-F238E27FC236}">
                  <a16:creationId xmlns:a16="http://schemas.microsoft.com/office/drawing/2014/main" id="{AE8D56CC-B5FA-A9D3-584C-A46CEF376C2B}"/>
                </a:ext>
              </a:extLst>
            </p:cNvPr>
            <p:cNvSpPr/>
            <p:nvPr/>
          </p:nvSpPr>
          <p:spPr>
            <a:xfrm>
              <a:off x="5621318" y="25163"/>
              <a:ext cx="204929" cy="475218"/>
            </a:xfrm>
            <a:custGeom>
              <a:avLst/>
              <a:gdLst/>
              <a:ahLst/>
              <a:cxnLst/>
              <a:rect l="l" t="t" r="r" b="b"/>
              <a:pathLst>
                <a:path w="225" h="521" extrusionOk="0">
                  <a:moveTo>
                    <a:pt x="8" y="300"/>
                  </a:moveTo>
                  <a:cubicBezTo>
                    <a:pt x="5" y="290"/>
                    <a:pt x="3" y="278"/>
                    <a:pt x="8" y="269"/>
                  </a:cubicBezTo>
                  <a:cubicBezTo>
                    <a:pt x="13" y="260"/>
                    <a:pt x="28" y="255"/>
                    <a:pt x="34" y="264"/>
                  </a:cubicBezTo>
                  <a:cubicBezTo>
                    <a:pt x="17" y="243"/>
                    <a:pt x="6" y="217"/>
                    <a:pt x="2" y="190"/>
                  </a:cubicBezTo>
                  <a:cubicBezTo>
                    <a:pt x="0" y="180"/>
                    <a:pt x="0" y="167"/>
                    <a:pt x="7" y="159"/>
                  </a:cubicBezTo>
                  <a:cubicBezTo>
                    <a:pt x="14" y="151"/>
                    <a:pt x="30" y="150"/>
                    <a:pt x="34" y="161"/>
                  </a:cubicBezTo>
                  <a:cubicBezTo>
                    <a:pt x="15" y="124"/>
                    <a:pt x="9" y="80"/>
                    <a:pt x="19" y="39"/>
                  </a:cubicBezTo>
                  <a:cubicBezTo>
                    <a:pt x="23" y="21"/>
                    <a:pt x="36" y="0"/>
                    <a:pt x="55" y="1"/>
                  </a:cubicBezTo>
                  <a:cubicBezTo>
                    <a:pt x="70" y="3"/>
                    <a:pt x="79" y="17"/>
                    <a:pt x="86" y="31"/>
                  </a:cubicBezTo>
                  <a:cubicBezTo>
                    <a:pt x="97" y="52"/>
                    <a:pt x="106" y="74"/>
                    <a:pt x="114" y="97"/>
                  </a:cubicBezTo>
                  <a:cubicBezTo>
                    <a:pt x="121" y="86"/>
                    <a:pt x="122" y="71"/>
                    <a:pt x="134" y="66"/>
                  </a:cubicBezTo>
                  <a:cubicBezTo>
                    <a:pt x="143" y="61"/>
                    <a:pt x="155" y="67"/>
                    <a:pt x="162" y="75"/>
                  </a:cubicBezTo>
                  <a:cubicBezTo>
                    <a:pt x="168" y="84"/>
                    <a:pt x="169" y="95"/>
                    <a:pt x="171" y="106"/>
                  </a:cubicBezTo>
                  <a:cubicBezTo>
                    <a:pt x="175" y="137"/>
                    <a:pt x="179" y="167"/>
                    <a:pt x="183" y="198"/>
                  </a:cubicBezTo>
                  <a:cubicBezTo>
                    <a:pt x="191" y="188"/>
                    <a:pt x="192" y="170"/>
                    <a:pt x="204" y="169"/>
                  </a:cubicBezTo>
                  <a:cubicBezTo>
                    <a:pt x="216" y="167"/>
                    <a:pt x="221" y="183"/>
                    <a:pt x="222" y="195"/>
                  </a:cubicBezTo>
                  <a:cubicBezTo>
                    <a:pt x="225" y="266"/>
                    <a:pt x="225" y="338"/>
                    <a:pt x="219" y="408"/>
                  </a:cubicBezTo>
                  <a:cubicBezTo>
                    <a:pt x="217" y="431"/>
                    <a:pt x="215" y="454"/>
                    <a:pt x="205" y="475"/>
                  </a:cubicBezTo>
                  <a:cubicBezTo>
                    <a:pt x="196" y="495"/>
                    <a:pt x="178" y="514"/>
                    <a:pt x="155" y="518"/>
                  </a:cubicBezTo>
                  <a:cubicBezTo>
                    <a:pt x="137" y="521"/>
                    <a:pt x="116" y="512"/>
                    <a:pt x="102" y="500"/>
                  </a:cubicBezTo>
                  <a:cubicBezTo>
                    <a:pt x="91" y="489"/>
                    <a:pt x="83" y="472"/>
                    <a:pt x="75" y="459"/>
                  </a:cubicBezTo>
                  <a:cubicBezTo>
                    <a:pt x="60" y="436"/>
                    <a:pt x="47" y="412"/>
                    <a:pt x="37" y="387"/>
                  </a:cubicBezTo>
                  <a:cubicBezTo>
                    <a:pt x="24" y="359"/>
                    <a:pt x="15" y="330"/>
                    <a:pt x="8" y="300"/>
                  </a:cubicBezTo>
                </a:path>
              </a:pathLst>
            </a:custGeom>
            <a:solidFill>
              <a:schemeClr val="accen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 name="Google Shape;1906;p60">
              <a:extLst>
                <a:ext uri="{FF2B5EF4-FFF2-40B4-BE49-F238E27FC236}">
                  <a16:creationId xmlns:a16="http://schemas.microsoft.com/office/drawing/2014/main" id="{10F3EE0D-5C96-6AF0-E91E-AAE2AD203475}"/>
                </a:ext>
              </a:extLst>
            </p:cNvPr>
            <p:cNvSpPr/>
            <p:nvPr/>
          </p:nvSpPr>
          <p:spPr>
            <a:xfrm>
              <a:off x="5706873" y="-77114"/>
              <a:ext cx="1077703" cy="1078473"/>
            </a:xfrm>
            <a:custGeom>
              <a:avLst/>
              <a:gdLst/>
              <a:ahLst/>
              <a:cxnLst/>
              <a:rect l="l" t="t" r="r" b="b"/>
              <a:pathLst>
                <a:path w="1182" h="1183" extrusionOk="0">
                  <a:moveTo>
                    <a:pt x="1182" y="591"/>
                  </a:moveTo>
                  <a:cubicBezTo>
                    <a:pt x="1182" y="913"/>
                    <a:pt x="991" y="1175"/>
                    <a:pt x="672" y="1183"/>
                  </a:cubicBezTo>
                  <a:cubicBezTo>
                    <a:pt x="667" y="1183"/>
                    <a:pt x="596" y="1182"/>
                    <a:pt x="591" y="1182"/>
                  </a:cubicBezTo>
                  <a:cubicBezTo>
                    <a:pt x="264" y="1182"/>
                    <a:pt x="0" y="918"/>
                    <a:pt x="0" y="591"/>
                  </a:cubicBezTo>
                  <a:cubicBezTo>
                    <a:pt x="0" y="265"/>
                    <a:pt x="264" y="0"/>
                    <a:pt x="591" y="0"/>
                  </a:cubicBezTo>
                  <a:cubicBezTo>
                    <a:pt x="598" y="0"/>
                    <a:pt x="676" y="0"/>
                    <a:pt x="683" y="0"/>
                  </a:cubicBezTo>
                  <a:cubicBezTo>
                    <a:pt x="1000" y="11"/>
                    <a:pt x="1182" y="272"/>
                    <a:pt x="1182" y="591"/>
                  </a:cubicBezTo>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 name="Google Shape;1907;p60">
              <a:extLst>
                <a:ext uri="{FF2B5EF4-FFF2-40B4-BE49-F238E27FC236}">
                  <a16:creationId xmlns:a16="http://schemas.microsoft.com/office/drawing/2014/main" id="{595F8EC7-2C40-1592-A1BB-14DBF382FB57}"/>
                </a:ext>
              </a:extLst>
            </p:cNvPr>
            <p:cNvSpPr/>
            <p:nvPr/>
          </p:nvSpPr>
          <p:spPr>
            <a:xfrm>
              <a:off x="6773611" y="55153"/>
              <a:ext cx="339882" cy="394864"/>
            </a:xfrm>
            <a:custGeom>
              <a:avLst/>
              <a:gdLst/>
              <a:ahLst/>
              <a:cxnLst/>
              <a:rect l="l" t="t" r="r" b="b"/>
              <a:pathLst>
                <a:path w="373" h="433" extrusionOk="0">
                  <a:moveTo>
                    <a:pt x="98" y="165"/>
                  </a:moveTo>
                  <a:cubicBezTo>
                    <a:pt x="105" y="156"/>
                    <a:pt x="113" y="148"/>
                    <a:pt x="123" y="146"/>
                  </a:cubicBezTo>
                  <a:cubicBezTo>
                    <a:pt x="133" y="144"/>
                    <a:pt x="146" y="153"/>
                    <a:pt x="143" y="163"/>
                  </a:cubicBezTo>
                  <a:cubicBezTo>
                    <a:pt x="149" y="137"/>
                    <a:pt x="162" y="112"/>
                    <a:pt x="181" y="92"/>
                  </a:cubicBezTo>
                  <a:cubicBezTo>
                    <a:pt x="188" y="84"/>
                    <a:pt x="198" y="76"/>
                    <a:pt x="209" y="77"/>
                  </a:cubicBezTo>
                  <a:cubicBezTo>
                    <a:pt x="219" y="77"/>
                    <a:pt x="230" y="90"/>
                    <a:pt x="224" y="99"/>
                  </a:cubicBezTo>
                  <a:cubicBezTo>
                    <a:pt x="241" y="61"/>
                    <a:pt x="272" y="29"/>
                    <a:pt x="310" y="12"/>
                  </a:cubicBezTo>
                  <a:cubicBezTo>
                    <a:pt x="327" y="4"/>
                    <a:pt x="351" y="0"/>
                    <a:pt x="361" y="16"/>
                  </a:cubicBezTo>
                  <a:cubicBezTo>
                    <a:pt x="370" y="29"/>
                    <a:pt x="364" y="45"/>
                    <a:pt x="358" y="59"/>
                  </a:cubicBezTo>
                  <a:cubicBezTo>
                    <a:pt x="348" y="81"/>
                    <a:pt x="336" y="102"/>
                    <a:pt x="324" y="122"/>
                  </a:cubicBezTo>
                  <a:cubicBezTo>
                    <a:pt x="336" y="120"/>
                    <a:pt x="349" y="112"/>
                    <a:pt x="360" y="118"/>
                  </a:cubicBezTo>
                  <a:cubicBezTo>
                    <a:pt x="370" y="123"/>
                    <a:pt x="373" y="136"/>
                    <a:pt x="370" y="146"/>
                  </a:cubicBezTo>
                  <a:cubicBezTo>
                    <a:pt x="367" y="156"/>
                    <a:pt x="359" y="164"/>
                    <a:pt x="352" y="172"/>
                  </a:cubicBezTo>
                  <a:cubicBezTo>
                    <a:pt x="330" y="194"/>
                    <a:pt x="309" y="216"/>
                    <a:pt x="287" y="239"/>
                  </a:cubicBezTo>
                  <a:cubicBezTo>
                    <a:pt x="292" y="239"/>
                    <a:pt x="297" y="237"/>
                    <a:pt x="301" y="236"/>
                  </a:cubicBezTo>
                  <a:cubicBezTo>
                    <a:pt x="310" y="234"/>
                    <a:pt x="318" y="231"/>
                    <a:pt x="323" y="237"/>
                  </a:cubicBezTo>
                  <a:cubicBezTo>
                    <a:pt x="332" y="245"/>
                    <a:pt x="323" y="259"/>
                    <a:pt x="314" y="267"/>
                  </a:cubicBezTo>
                  <a:cubicBezTo>
                    <a:pt x="260" y="314"/>
                    <a:pt x="204" y="358"/>
                    <a:pt x="145" y="398"/>
                  </a:cubicBezTo>
                  <a:cubicBezTo>
                    <a:pt x="126" y="410"/>
                    <a:pt x="106" y="423"/>
                    <a:pt x="84" y="428"/>
                  </a:cubicBezTo>
                  <a:cubicBezTo>
                    <a:pt x="62" y="433"/>
                    <a:pt x="37" y="431"/>
                    <a:pt x="19" y="416"/>
                  </a:cubicBezTo>
                  <a:cubicBezTo>
                    <a:pt x="6" y="404"/>
                    <a:pt x="0" y="381"/>
                    <a:pt x="1" y="363"/>
                  </a:cubicBezTo>
                  <a:cubicBezTo>
                    <a:pt x="2" y="347"/>
                    <a:pt x="11" y="331"/>
                    <a:pt x="16" y="316"/>
                  </a:cubicBezTo>
                  <a:cubicBezTo>
                    <a:pt x="25" y="290"/>
                    <a:pt x="35" y="265"/>
                    <a:pt x="48" y="241"/>
                  </a:cubicBezTo>
                  <a:cubicBezTo>
                    <a:pt x="63" y="214"/>
                    <a:pt x="79" y="189"/>
                    <a:pt x="98" y="165"/>
                  </a:cubicBezTo>
                </a:path>
              </a:pathLst>
            </a:custGeom>
            <a:solidFill>
              <a:schemeClr val="accen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 name="Google Shape;1908;p60">
              <a:extLst>
                <a:ext uri="{FF2B5EF4-FFF2-40B4-BE49-F238E27FC236}">
                  <a16:creationId xmlns:a16="http://schemas.microsoft.com/office/drawing/2014/main" id="{793AA2BC-2CF8-332E-B360-C8123760D4E9}"/>
                </a:ext>
              </a:extLst>
            </p:cNvPr>
            <p:cNvSpPr/>
            <p:nvPr/>
          </p:nvSpPr>
          <p:spPr>
            <a:xfrm>
              <a:off x="6697099" y="362354"/>
              <a:ext cx="464838" cy="219923"/>
            </a:xfrm>
            <a:custGeom>
              <a:avLst/>
              <a:gdLst/>
              <a:ahLst/>
              <a:cxnLst/>
              <a:rect l="l" t="t" r="r" b="b"/>
              <a:pathLst>
                <a:path w="510" h="241" extrusionOk="0">
                  <a:moveTo>
                    <a:pt x="208" y="20"/>
                  </a:moveTo>
                  <a:cubicBezTo>
                    <a:pt x="218" y="16"/>
                    <a:pt x="229" y="13"/>
                    <a:pt x="239" y="17"/>
                  </a:cubicBezTo>
                  <a:cubicBezTo>
                    <a:pt x="249" y="21"/>
                    <a:pt x="254" y="36"/>
                    <a:pt x="246" y="43"/>
                  </a:cubicBezTo>
                  <a:cubicBezTo>
                    <a:pt x="265" y="24"/>
                    <a:pt x="290" y="10"/>
                    <a:pt x="316" y="4"/>
                  </a:cubicBezTo>
                  <a:cubicBezTo>
                    <a:pt x="327" y="1"/>
                    <a:pt x="339" y="0"/>
                    <a:pt x="348" y="6"/>
                  </a:cubicBezTo>
                  <a:cubicBezTo>
                    <a:pt x="357" y="12"/>
                    <a:pt x="359" y="28"/>
                    <a:pt x="349" y="33"/>
                  </a:cubicBezTo>
                  <a:cubicBezTo>
                    <a:pt x="384" y="10"/>
                    <a:pt x="427" y="0"/>
                    <a:pt x="468" y="6"/>
                  </a:cubicBezTo>
                  <a:cubicBezTo>
                    <a:pt x="487" y="9"/>
                    <a:pt x="509" y="19"/>
                    <a:pt x="509" y="38"/>
                  </a:cubicBezTo>
                  <a:cubicBezTo>
                    <a:pt x="510" y="53"/>
                    <a:pt x="496" y="64"/>
                    <a:pt x="483" y="72"/>
                  </a:cubicBezTo>
                  <a:cubicBezTo>
                    <a:pt x="463" y="85"/>
                    <a:pt x="442" y="97"/>
                    <a:pt x="420" y="107"/>
                  </a:cubicBezTo>
                  <a:cubicBezTo>
                    <a:pt x="431" y="112"/>
                    <a:pt x="447" y="112"/>
                    <a:pt x="453" y="123"/>
                  </a:cubicBezTo>
                  <a:cubicBezTo>
                    <a:pt x="459" y="132"/>
                    <a:pt x="454" y="145"/>
                    <a:pt x="446" y="152"/>
                  </a:cubicBezTo>
                  <a:cubicBezTo>
                    <a:pt x="438" y="159"/>
                    <a:pt x="427" y="161"/>
                    <a:pt x="416" y="164"/>
                  </a:cubicBezTo>
                  <a:cubicBezTo>
                    <a:pt x="386" y="171"/>
                    <a:pt x="356" y="178"/>
                    <a:pt x="326" y="184"/>
                  </a:cubicBezTo>
                  <a:cubicBezTo>
                    <a:pt x="336" y="192"/>
                    <a:pt x="354" y="191"/>
                    <a:pt x="357" y="203"/>
                  </a:cubicBezTo>
                  <a:cubicBezTo>
                    <a:pt x="360" y="215"/>
                    <a:pt x="344" y="221"/>
                    <a:pt x="332" y="223"/>
                  </a:cubicBezTo>
                  <a:cubicBezTo>
                    <a:pt x="262" y="233"/>
                    <a:pt x="191" y="239"/>
                    <a:pt x="120" y="240"/>
                  </a:cubicBezTo>
                  <a:cubicBezTo>
                    <a:pt x="97" y="241"/>
                    <a:pt x="73" y="240"/>
                    <a:pt x="52" y="233"/>
                  </a:cubicBezTo>
                  <a:cubicBezTo>
                    <a:pt x="31" y="225"/>
                    <a:pt x="11" y="209"/>
                    <a:pt x="5" y="187"/>
                  </a:cubicBezTo>
                  <a:cubicBezTo>
                    <a:pt x="0" y="170"/>
                    <a:pt x="7" y="147"/>
                    <a:pt x="18" y="133"/>
                  </a:cubicBezTo>
                  <a:cubicBezTo>
                    <a:pt x="28" y="120"/>
                    <a:pt x="43" y="111"/>
                    <a:pt x="56" y="102"/>
                  </a:cubicBezTo>
                  <a:cubicBezTo>
                    <a:pt x="77" y="85"/>
                    <a:pt x="100" y="70"/>
                    <a:pt x="124" y="57"/>
                  </a:cubicBezTo>
                  <a:cubicBezTo>
                    <a:pt x="151" y="42"/>
                    <a:pt x="179" y="29"/>
                    <a:pt x="208" y="20"/>
                  </a:cubicBezTo>
                </a:path>
              </a:pathLst>
            </a:custGeom>
            <a:solidFill>
              <a:schemeClr val="accen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1" name="Google Shape;1909;p60">
              <a:extLst>
                <a:ext uri="{FF2B5EF4-FFF2-40B4-BE49-F238E27FC236}">
                  <a16:creationId xmlns:a16="http://schemas.microsoft.com/office/drawing/2014/main" id="{E3AC0A53-1BD6-CC9C-117E-EEAEBEF28EFD}"/>
                </a:ext>
              </a:extLst>
            </p:cNvPr>
            <p:cNvSpPr/>
            <p:nvPr/>
          </p:nvSpPr>
          <p:spPr>
            <a:xfrm>
              <a:off x="5706673" y="-73264"/>
              <a:ext cx="1077703" cy="1078473"/>
            </a:xfrm>
            <a:custGeom>
              <a:avLst/>
              <a:gdLst/>
              <a:ahLst/>
              <a:cxnLst/>
              <a:rect l="l" t="t" r="r" b="b"/>
              <a:pathLst>
                <a:path w="1182" h="1183" extrusionOk="0">
                  <a:moveTo>
                    <a:pt x="1182" y="591"/>
                  </a:moveTo>
                  <a:cubicBezTo>
                    <a:pt x="1182" y="913"/>
                    <a:pt x="991" y="1175"/>
                    <a:pt x="672" y="1183"/>
                  </a:cubicBezTo>
                  <a:cubicBezTo>
                    <a:pt x="667" y="1183"/>
                    <a:pt x="596" y="1182"/>
                    <a:pt x="591" y="1182"/>
                  </a:cubicBezTo>
                  <a:cubicBezTo>
                    <a:pt x="264" y="1182"/>
                    <a:pt x="0" y="918"/>
                    <a:pt x="0" y="591"/>
                  </a:cubicBezTo>
                  <a:cubicBezTo>
                    <a:pt x="0" y="265"/>
                    <a:pt x="264" y="0"/>
                    <a:pt x="591" y="0"/>
                  </a:cubicBezTo>
                  <a:cubicBezTo>
                    <a:pt x="598" y="0"/>
                    <a:pt x="676" y="0"/>
                    <a:pt x="683" y="0"/>
                  </a:cubicBezTo>
                  <a:cubicBezTo>
                    <a:pt x="1000" y="11"/>
                    <a:pt x="1182" y="272"/>
                    <a:pt x="1182" y="591"/>
                  </a:cubicBezTo>
                </a:path>
              </a:pathLst>
            </a:custGeom>
            <a:solidFill>
              <a:schemeClr val="dk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 name="Google Shape;1910;p60">
              <a:extLst>
                <a:ext uri="{FF2B5EF4-FFF2-40B4-BE49-F238E27FC236}">
                  <a16:creationId xmlns:a16="http://schemas.microsoft.com/office/drawing/2014/main" id="{F2D29CC6-D0CC-4604-ACA2-B012FF6F0851}"/>
                </a:ext>
              </a:extLst>
            </p:cNvPr>
            <p:cNvSpPr/>
            <p:nvPr/>
          </p:nvSpPr>
          <p:spPr>
            <a:xfrm>
              <a:off x="5789722" y="-73264"/>
              <a:ext cx="1078800" cy="1078500"/>
            </a:xfrm>
            <a:prstGeom prst="ellipse">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 name="Google Shape;1911;p60">
              <a:extLst>
                <a:ext uri="{FF2B5EF4-FFF2-40B4-BE49-F238E27FC236}">
                  <a16:creationId xmlns:a16="http://schemas.microsoft.com/office/drawing/2014/main" id="{B907E04D-712B-01C0-1373-20856E8E4729}"/>
                </a:ext>
              </a:extLst>
            </p:cNvPr>
            <p:cNvSpPr/>
            <p:nvPr/>
          </p:nvSpPr>
          <p:spPr>
            <a:xfrm>
              <a:off x="5848163" y="-15976"/>
              <a:ext cx="962742" cy="962745"/>
            </a:xfrm>
            <a:custGeom>
              <a:avLst/>
              <a:gdLst/>
              <a:ahLst/>
              <a:cxnLst/>
              <a:rect l="l" t="t" r="r" b="b"/>
              <a:pathLst>
                <a:path w="1056" h="1056" extrusionOk="0">
                  <a:moveTo>
                    <a:pt x="528" y="1056"/>
                  </a:moveTo>
                  <a:cubicBezTo>
                    <a:pt x="236" y="1056"/>
                    <a:pt x="0" y="820"/>
                    <a:pt x="0" y="528"/>
                  </a:cubicBezTo>
                  <a:cubicBezTo>
                    <a:pt x="0" y="237"/>
                    <a:pt x="236" y="0"/>
                    <a:pt x="528" y="0"/>
                  </a:cubicBezTo>
                  <a:cubicBezTo>
                    <a:pt x="819" y="0"/>
                    <a:pt x="1056" y="237"/>
                    <a:pt x="1056" y="528"/>
                  </a:cubicBezTo>
                  <a:cubicBezTo>
                    <a:pt x="1056" y="820"/>
                    <a:pt x="819" y="1056"/>
                    <a:pt x="528" y="1056"/>
                  </a:cubicBezTo>
                  <a:moveTo>
                    <a:pt x="528" y="16"/>
                  </a:moveTo>
                  <a:cubicBezTo>
                    <a:pt x="245" y="16"/>
                    <a:pt x="15" y="246"/>
                    <a:pt x="15" y="528"/>
                  </a:cubicBezTo>
                  <a:cubicBezTo>
                    <a:pt x="15" y="811"/>
                    <a:pt x="245" y="1041"/>
                    <a:pt x="528" y="1041"/>
                  </a:cubicBezTo>
                  <a:cubicBezTo>
                    <a:pt x="810" y="1041"/>
                    <a:pt x="1040" y="811"/>
                    <a:pt x="1040" y="528"/>
                  </a:cubicBezTo>
                  <a:cubicBezTo>
                    <a:pt x="1040" y="246"/>
                    <a:pt x="810" y="16"/>
                    <a:pt x="528" y="16"/>
                  </a:cubicBezTo>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 name="Google Shape;1912;p60">
              <a:extLst>
                <a:ext uri="{FF2B5EF4-FFF2-40B4-BE49-F238E27FC236}">
                  <a16:creationId xmlns:a16="http://schemas.microsoft.com/office/drawing/2014/main" id="{5D285F3B-1106-5CDA-07CA-5506F7753C82}"/>
                </a:ext>
              </a:extLst>
            </p:cNvPr>
            <p:cNvSpPr/>
            <p:nvPr/>
          </p:nvSpPr>
          <p:spPr>
            <a:xfrm>
              <a:off x="5975042" y="213175"/>
              <a:ext cx="343727" cy="492137"/>
            </a:xfrm>
            <a:custGeom>
              <a:avLst/>
              <a:gdLst/>
              <a:ahLst/>
              <a:cxnLst/>
              <a:rect l="l" t="t" r="r" b="b"/>
              <a:pathLst>
                <a:path w="377" h="540" extrusionOk="0">
                  <a:moveTo>
                    <a:pt x="0" y="540"/>
                  </a:moveTo>
                  <a:cubicBezTo>
                    <a:pt x="0" y="0"/>
                    <a:pt x="0" y="0"/>
                    <a:pt x="0" y="0"/>
                  </a:cubicBezTo>
                  <a:cubicBezTo>
                    <a:pt x="196" y="0"/>
                    <a:pt x="196" y="0"/>
                    <a:pt x="196" y="0"/>
                  </a:cubicBezTo>
                  <a:cubicBezTo>
                    <a:pt x="247" y="0"/>
                    <a:pt x="288" y="13"/>
                    <a:pt x="318" y="38"/>
                  </a:cubicBezTo>
                  <a:cubicBezTo>
                    <a:pt x="349" y="64"/>
                    <a:pt x="364" y="98"/>
                    <a:pt x="364" y="141"/>
                  </a:cubicBezTo>
                  <a:cubicBezTo>
                    <a:pt x="364" y="206"/>
                    <a:pt x="331" y="249"/>
                    <a:pt x="266" y="268"/>
                  </a:cubicBezTo>
                  <a:cubicBezTo>
                    <a:pt x="299" y="283"/>
                    <a:pt x="321" y="299"/>
                    <a:pt x="331" y="317"/>
                  </a:cubicBezTo>
                  <a:cubicBezTo>
                    <a:pt x="341" y="335"/>
                    <a:pt x="348" y="369"/>
                    <a:pt x="351" y="420"/>
                  </a:cubicBezTo>
                  <a:cubicBezTo>
                    <a:pt x="355" y="481"/>
                    <a:pt x="364" y="521"/>
                    <a:pt x="377" y="540"/>
                  </a:cubicBezTo>
                  <a:cubicBezTo>
                    <a:pt x="233" y="540"/>
                    <a:pt x="233" y="540"/>
                    <a:pt x="233" y="540"/>
                  </a:cubicBezTo>
                  <a:cubicBezTo>
                    <a:pt x="224" y="515"/>
                    <a:pt x="220" y="484"/>
                    <a:pt x="220" y="447"/>
                  </a:cubicBezTo>
                  <a:cubicBezTo>
                    <a:pt x="219" y="414"/>
                    <a:pt x="219" y="414"/>
                    <a:pt x="219" y="414"/>
                  </a:cubicBezTo>
                  <a:cubicBezTo>
                    <a:pt x="218" y="374"/>
                    <a:pt x="218" y="374"/>
                    <a:pt x="218" y="374"/>
                  </a:cubicBezTo>
                  <a:cubicBezTo>
                    <a:pt x="218" y="312"/>
                    <a:pt x="197" y="281"/>
                    <a:pt x="155" y="281"/>
                  </a:cubicBezTo>
                  <a:cubicBezTo>
                    <a:pt x="132" y="281"/>
                    <a:pt x="132" y="281"/>
                    <a:pt x="132" y="281"/>
                  </a:cubicBezTo>
                  <a:cubicBezTo>
                    <a:pt x="132" y="540"/>
                    <a:pt x="132" y="540"/>
                    <a:pt x="132" y="540"/>
                  </a:cubicBezTo>
                  <a:cubicBezTo>
                    <a:pt x="0" y="540"/>
                    <a:pt x="0" y="540"/>
                    <a:pt x="0" y="540"/>
                  </a:cubicBezTo>
                  <a:moveTo>
                    <a:pt x="132" y="236"/>
                  </a:moveTo>
                  <a:cubicBezTo>
                    <a:pt x="159" y="236"/>
                    <a:pt x="159" y="236"/>
                    <a:pt x="159" y="236"/>
                  </a:cubicBezTo>
                  <a:cubicBezTo>
                    <a:pt x="209" y="236"/>
                    <a:pt x="234" y="205"/>
                    <a:pt x="234" y="143"/>
                  </a:cubicBezTo>
                  <a:cubicBezTo>
                    <a:pt x="234" y="81"/>
                    <a:pt x="209" y="50"/>
                    <a:pt x="159" y="50"/>
                  </a:cubicBezTo>
                  <a:cubicBezTo>
                    <a:pt x="132" y="50"/>
                    <a:pt x="132" y="50"/>
                    <a:pt x="132" y="50"/>
                  </a:cubicBezTo>
                  <a:cubicBezTo>
                    <a:pt x="132" y="236"/>
                    <a:pt x="132" y="236"/>
                    <a:pt x="132" y="236"/>
                  </a:cubicBezTo>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 name="Google Shape;1913;p60">
              <a:extLst>
                <a:ext uri="{FF2B5EF4-FFF2-40B4-BE49-F238E27FC236}">
                  <a16:creationId xmlns:a16="http://schemas.microsoft.com/office/drawing/2014/main" id="{E1F80D21-E196-CB15-76AE-7F27EB71B387}"/>
                </a:ext>
              </a:extLst>
            </p:cNvPr>
            <p:cNvSpPr/>
            <p:nvPr/>
          </p:nvSpPr>
          <p:spPr>
            <a:xfrm>
              <a:off x="6367982" y="162039"/>
              <a:ext cx="307970" cy="607097"/>
            </a:xfrm>
            <a:custGeom>
              <a:avLst/>
              <a:gdLst/>
              <a:ahLst/>
              <a:cxnLst/>
              <a:rect l="l" t="t" r="r" b="b"/>
              <a:pathLst>
                <a:path w="338" h="666" extrusionOk="0">
                  <a:moveTo>
                    <a:pt x="169" y="90"/>
                  </a:moveTo>
                  <a:cubicBezTo>
                    <a:pt x="169" y="239"/>
                    <a:pt x="169" y="239"/>
                    <a:pt x="169" y="239"/>
                  </a:cubicBezTo>
                  <a:cubicBezTo>
                    <a:pt x="178" y="244"/>
                    <a:pt x="178" y="244"/>
                    <a:pt x="178" y="244"/>
                  </a:cubicBezTo>
                  <a:cubicBezTo>
                    <a:pt x="234" y="270"/>
                    <a:pt x="234" y="270"/>
                    <a:pt x="234" y="270"/>
                  </a:cubicBezTo>
                  <a:cubicBezTo>
                    <a:pt x="303" y="304"/>
                    <a:pt x="338" y="360"/>
                    <a:pt x="338" y="436"/>
                  </a:cubicBezTo>
                  <a:cubicBezTo>
                    <a:pt x="338" y="486"/>
                    <a:pt x="323" y="526"/>
                    <a:pt x="293" y="558"/>
                  </a:cubicBezTo>
                  <a:cubicBezTo>
                    <a:pt x="264" y="590"/>
                    <a:pt x="225" y="605"/>
                    <a:pt x="179" y="605"/>
                  </a:cubicBezTo>
                  <a:cubicBezTo>
                    <a:pt x="169" y="605"/>
                    <a:pt x="169" y="605"/>
                    <a:pt x="169" y="605"/>
                  </a:cubicBezTo>
                  <a:cubicBezTo>
                    <a:pt x="169" y="666"/>
                    <a:pt x="169" y="666"/>
                    <a:pt x="169" y="666"/>
                  </a:cubicBezTo>
                  <a:cubicBezTo>
                    <a:pt x="145" y="666"/>
                    <a:pt x="145" y="666"/>
                    <a:pt x="145" y="666"/>
                  </a:cubicBezTo>
                  <a:cubicBezTo>
                    <a:pt x="145" y="605"/>
                    <a:pt x="145" y="605"/>
                    <a:pt x="145" y="605"/>
                  </a:cubicBezTo>
                  <a:cubicBezTo>
                    <a:pt x="48" y="594"/>
                    <a:pt x="0" y="545"/>
                    <a:pt x="0" y="459"/>
                  </a:cubicBezTo>
                  <a:cubicBezTo>
                    <a:pt x="0" y="450"/>
                    <a:pt x="1" y="438"/>
                    <a:pt x="2" y="422"/>
                  </a:cubicBezTo>
                  <a:cubicBezTo>
                    <a:pt x="66" y="403"/>
                    <a:pt x="66" y="403"/>
                    <a:pt x="66" y="403"/>
                  </a:cubicBezTo>
                  <a:cubicBezTo>
                    <a:pt x="60" y="427"/>
                    <a:pt x="58" y="446"/>
                    <a:pt x="58" y="462"/>
                  </a:cubicBezTo>
                  <a:cubicBezTo>
                    <a:pt x="58" y="524"/>
                    <a:pt x="87" y="557"/>
                    <a:pt x="145" y="563"/>
                  </a:cubicBezTo>
                  <a:cubicBezTo>
                    <a:pt x="145" y="396"/>
                    <a:pt x="145" y="396"/>
                    <a:pt x="145" y="396"/>
                  </a:cubicBezTo>
                  <a:cubicBezTo>
                    <a:pt x="51" y="359"/>
                    <a:pt x="4" y="299"/>
                    <a:pt x="4" y="215"/>
                  </a:cubicBezTo>
                  <a:cubicBezTo>
                    <a:pt x="4" y="113"/>
                    <a:pt x="51" y="58"/>
                    <a:pt x="145" y="49"/>
                  </a:cubicBezTo>
                  <a:cubicBezTo>
                    <a:pt x="145" y="0"/>
                    <a:pt x="145" y="0"/>
                    <a:pt x="145" y="0"/>
                  </a:cubicBezTo>
                  <a:cubicBezTo>
                    <a:pt x="169" y="0"/>
                    <a:pt x="169" y="0"/>
                    <a:pt x="169" y="0"/>
                  </a:cubicBezTo>
                  <a:cubicBezTo>
                    <a:pt x="169" y="46"/>
                    <a:pt x="169" y="46"/>
                    <a:pt x="169" y="46"/>
                  </a:cubicBezTo>
                  <a:cubicBezTo>
                    <a:pt x="269" y="46"/>
                    <a:pt x="319" y="99"/>
                    <a:pt x="319" y="206"/>
                  </a:cubicBezTo>
                  <a:cubicBezTo>
                    <a:pt x="257" y="221"/>
                    <a:pt x="257" y="221"/>
                    <a:pt x="257" y="221"/>
                  </a:cubicBezTo>
                  <a:cubicBezTo>
                    <a:pt x="260" y="208"/>
                    <a:pt x="261" y="196"/>
                    <a:pt x="261" y="185"/>
                  </a:cubicBezTo>
                  <a:cubicBezTo>
                    <a:pt x="261" y="126"/>
                    <a:pt x="230" y="95"/>
                    <a:pt x="169" y="90"/>
                  </a:cubicBezTo>
                  <a:moveTo>
                    <a:pt x="145" y="93"/>
                  </a:moveTo>
                  <a:cubicBezTo>
                    <a:pt x="141" y="92"/>
                    <a:pt x="139" y="92"/>
                    <a:pt x="138" y="92"/>
                  </a:cubicBezTo>
                  <a:cubicBezTo>
                    <a:pt x="104" y="92"/>
                    <a:pt x="87" y="113"/>
                    <a:pt x="87" y="156"/>
                  </a:cubicBezTo>
                  <a:cubicBezTo>
                    <a:pt x="87" y="186"/>
                    <a:pt x="106" y="210"/>
                    <a:pt x="145" y="229"/>
                  </a:cubicBezTo>
                  <a:cubicBezTo>
                    <a:pt x="145" y="93"/>
                    <a:pt x="145" y="93"/>
                    <a:pt x="145" y="93"/>
                  </a:cubicBezTo>
                  <a:moveTo>
                    <a:pt x="169" y="563"/>
                  </a:moveTo>
                  <a:cubicBezTo>
                    <a:pt x="212" y="555"/>
                    <a:pt x="233" y="530"/>
                    <a:pt x="233" y="488"/>
                  </a:cubicBezTo>
                  <a:cubicBezTo>
                    <a:pt x="233" y="453"/>
                    <a:pt x="212" y="425"/>
                    <a:pt x="169" y="406"/>
                  </a:cubicBezTo>
                  <a:cubicBezTo>
                    <a:pt x="169" y="563"/>
                    <a:pt x="169" y="563"/>
                    <a:pt x="169" y="563"/>
                  </a:cubicBezTo>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 name="Google Shape;1914;p60">
              <a:extLst>
                <a:ext uri="{FF2B5EF4-FFF2-40B4-BE49-F238E27FC236}">
                  <a16:creationId xmlns:a16="http://schemas.microsoft.com/office/drawing/2014/main" id="{35BD766D-1E29-30B0-0A28-97E4485555FD}"/>
                </a:ext>
              </a:extLst>
            </p:cNvPr>
            <p:cNvSpPr/>
            <p:nvPr/>
          </p:nvSpPr>
          <p:spPr>
            <a:xfrm>
              <a:off x="6867425" y="440019"/>
              <a:ext cx="1154" cy="27298"/>
            </a:xfrm>
            <a:custGeom>
              <a:avLst/>
              <a:gdLst/>
              <a:ahLst/>
              <a:cxnLst/>
              <a:rect l="l" t="t" r="r" b="b"/>
              <a:pathLst>
                <a:path w="1" h="30" extrusionOk="0">
                  <a:moveTo>
                    <a:pt x="1" y="30"/>
                  </a:moveTo>
                  <a:cubicBezTo>
                    <a:pt x="1" y="30"/>
                    <a:pt x="1" y="30"/>
                    <a:pt x="1" y="30"/>
                  </a:cubicBezTo>
                  <a:cubicBezTo>
                    <a:pt x="1" y="30"/>
                    <a:pt x="1" y="30"/>
                    <a:pt x="1" y="30"/>
                  </a:cubicBezTo>
                  <a:moveTo>
                    <a:pt x="1" y="28"/>
                  </a:moveTo>
                  <a:cubicBezTo>
                    <a:pt x="1" y="29"/>
                    <a:pt x="1" y="29"/>
                    <a:pt x="1" y="29"/>
                  </a:cubicBezTo>
                  <a:cubicBezTo>
                    <a:pt x="1" y="29"/>
                    <a:pt x="1" y="29"/>
                    <a:pt x="1" y="28"/>
                  </a:cubicBezTo>
                  <a:moveTo>
                    <a:pt x="1" y="28"/>
                  </a:moveTo>
                  <a:cubicBezTo>
                    <a:pt x="1" y="28"/>
                    <a:pt x="1" y="28"/>
                    <a:pt x="1" y="28"/>
                  </a:cubicBezTo>
                  <a:cubicBezTo>
                    <a:pt x="1" y="28"/>
                    <a:pt x="1" y="28"/>
                    <a:pt x="1" y="28"/>
                  </a:cubicBezTo>
                  <a:cubicBezTo>
                    <a:pt x="1" y="28"/>
                    <a:pt x="1" y="28"/>
                    <a:pt x="1" y="28"/>
                  </a:cubicBezTo>
                  <a:moveTo>
                    <a:pt x="1" y="27"/>
                  </a:moveTo>
                  <a:cubicBezTo>
                    <a:pt x="1" y="27"/>
                    <a:pt x="1" y="27"/>
                    <a:pt x="1" y="27"/>
                  </a:cubicBezTo>
                  <a:cubicBezTo>
                    <a:pt x="1" y="27"/>
                    <a:pt x="1" y="27"/>
                    <a:pt x="1" y="27"/>
                  </a:cubicBezTo>
                  <a:moveTo>
                    <a:pt x="1" y="26"/>
                  </a:moveTo>
                  <a:cubicBezTo>
                    <a:pt x="1" y="26"/>
                    <a:pt x="1" y="26"/>
                    <a:pt x="1" y="26"/>
                  </a:cubicBezTo>
                  <a:cubicBezTo>
                    <a:pt x="1" y="26"/>
                    <a:pt x="1" y="26"/>
                    <a:pt x="1" y="26"/>
                  </a:cubicBezTo>
                  <a:moveTo>
                    <a:pt x="1" y="25"/>
                  </a:moveTo>
                  <a:cubicBezTo>
                    <a:pt x="1" y="25"/>
                    <a:pt x="1" y="25"/>
                    <a:pt x="1" y="25"/>
                  </a:cubicBezTo>
                  <a:cubicBezTo>
                    <a:pt x="1" y="25"/>
                    <a:pt x="1" y="25"/>
                    <a:pt x="1" y="25"/>
                  </a:cubicBezTo>
                  <a:moveTo>
                    <a:pt x="1" y="24"/>
                  </a:moveTo>
                  <a:cubicBezTo>
                    <a:pt x="1" y="24"/>
                    <a:pt x="1" y="24"/>
                    <a:pt x="1" y="25"/>
                  </a:cubicBezTo>
                  <a:cubicBezTo>
                    <a:pt x="1" y="24"/>
                    <a:pt x="1" y="24"/>
                    <a:pt x="1" y="24"/>
                  </a:cubicBezTo>
                  <a:moveTo>
                    <a:pt x="1" y="23"/>
                  </a:moveTo>
                  <a:cubicBezTo>
                    <a:pt x="1" y="23"/>
                    <a:pt x="1" y="23"/>
                    <a:pt x="1" y="23"/>
                  </a:cubicBezTo>
                  <a:cubicBezTo>
                    <a:pt x="1" y="23"/>
                    <a:pt x="1" y="23"/>
                    <a:pt x="1" y="23"/>
                  </a:cubicBezTo>
                  <a:moveTo>
                    <a:pt x="1" y="22"/>
                  </a:moveTo>
                  <a:cubicBezTo>
                    <a:pt x="1" y="22"/>
                    <a:pt x="1" y="22"/>
                    <a:pt x="1" y="22"/>
                  </a:cubicBezTo>
                  <a:cubicBezTo>
                    <a:pt x="1" y="22"/>
                    <a:pt x="1" y="22"/>
                    <a:pt x="1" y="22"/>
                  </a:cubicBezTo>
                  <a:moveTo>
                    <a:pt x="1" y="21"/>
                  </a:moveTo>
                  <a:cubicBezTo>
                    <a:pt x="1" y="21"/>
                    <a:pt x="1" y="21"/>
                    <a:pt x="1" y="22"/>
                  </a:cubicBezTo>
                  <a:cubicBezTo>
                    <a:pt x="1" y="21"/>
                    <a:pt x="1" y="21"/>
                    <a:pt x="1" y="21"/>
                  </a:cubicBezTo>
                  <a:moveTo>
                    <a:pt x="1" y="20"/>
                  </a:moveTo>
                  <a:cubicBezTo>
                    <a:pt x="1" y="20"/>
                    <a:pt x="1" y="20"/>
                    <a:pt x="1" y="21"/>
                  </a:cubicBezTo>
                  <a:cubicBezTo>
                    <a:pt x="1" y="20"/>
                    <a:pt x="1" y="20"/>
                    <a:pt x="1" y="20"/>
                  </a:cubicBezTo>
                  <a:moveTo>
                    <a:pt x="1" y="19"/>
                  </a:moveTo>
                  <a:cubicBezTo>
                    <a:pt x="1" y="19"/>
                    <a:pt x="1" y="19"/>
                    <a:pt x="1" y="20"/>
                  </a:cubicBezTo>
                  <a:cubicBezTo>
                    <a:pt x="1" y="19"/>
                    <a:pt x="1" y="19"/>
                    <a:pt x="1" y="19"/>
                  </a:cubicBezTo>
                  <a:moveTo>
                    <a:pt x="1" y="18"/>
                  </a:moveTo>
                  <a:cubicBezTo>
                    <a:pt x="1" y="18"/>
                    <a:pt x="1" y="18"/>
                    <a:pt x="1" y="19"/>
                  </a:cubicBezTo>
                  <a:cubicBezTo>
                    <a:pt x="1" y="18"/>
                    <a:pt x="1" y="18"/>
                    <a:pt x="1" y="18"/>
                  </a:cubicBezTo>
                  <a:moveTo>
                    <a:pt x="1" y="17"/>
                  </a:moveTo>
                  <a:cubicBezTo>
                    <a:pt x="1" y="17"/>
                    <a:pt x="1" y="18"/>
                    <a:pt x="1" y="18"/>
                  </a:cubicBezTo>
                  <a:cubicBezTo>
                    <a:pt x="1" y="18"/>
                    <a:pt x="1" y="17"/>
                    <a:pt x="1" y="17"/>
                  </a:cubicBezTo>
                  <a:moveTo>
                    <a:pt x="1" y="16"/>
                  </a:moveTo>
                  <a:cubicBezTo>
                    <a:pt x="1" y="16"/>
                    <a:pt x="1" y="17"/>
                    <a:pt x="1" y="17"/>
                  </a:cubicBezTo>
                  <a:cubicBezTo>
                    <a:pt x="1" y="17"/>
                    <a:pt x="1" y="16"/>
                    <a:pt x="1" y="16"/>
                  </a:cubicBezTo>
                  <a:moveTo>
                    <a:pt x="1" y="15"/>
                  </a:moveTo>
                  <a:cubicBezTo>
                    <a:pt x="1" y="15"/>
                    <a:pt x="1" y="16"/>
                    <a:pt x="1" y="16"/>
                  </a:cubicBezTo>
                  <a:cubicBezTo>
                    <a:pt x="1" y="16"/>
                    <a:pt x="1" y="15"/>
                    <a:pt x="1" y="15"/>
                  </a:cubicBezTo>
                  <a:moveTo>
                    <a:pt x="1" y="14"/>
                  </a:moveTo>
                  <a:cubicBezTo>
                    <a:pt x="1" y="14"/>
                    <a:pt x="1" y="15"/>
                    <a:pt x="1" y="15"/>
                  </a:cubicBezTo>
                  <a:cubicBezTo>
                    <a:pt x="1" y="15"/>
                    <a:pt x="1" y="14"/>
                    <a:pt x="1" y="14"/>
                  </a:cubicBezTo>
                  <a:moveTo>
                    <a:pt x="1" y="13"/>
                  </a:moveTo>
                  <a:cubicBezTo>
                    <a:pt x="1" y="14"/>
                    <a:pt x="1" y="14"/>
                    <a:pt x="1" y="14"/>
                  </a:cubicBezTo>
                  <a:cubicBezTo>
                    <a:pt x="1" y="14"/>
                    <a:pt x="1" y="14"/>
                    <a:pt x="1" y="13"/>
                  </a:cubicBezTo>
                  <a:moveTo>
                    <a:pt x="1" y="13"/>
                  </a:moveTo>
                  <a:cubicBezTo>
                    <a:pt x="1" y="13"/>
                    <a:pt x="1" y="13"/>
                    <a:pt x="1" y="13"/>
                  </a:cubicBezTo>
                  <a:cubicBezTo>
                    <a:pt x="1" y="13"/>
                    <a:pt x="1" y="13"/>
                    <a:pt x="1" y="13"/>
                  </a:cubicBezTo>
                  <a:moveTo>
                    <a:pt x="1" y="12"/>
                  </a:moveTo>
                  <a:cubicBezTo>
                    <a:pt x="1" y="12"/>
                    <a:pt x="1" y="12"/>
                    <a:pt x="1" y="12"/>
                  </a:cubicBezTo>
                  <a:cubicBezTo>
                    <a:pt x="1" y="12"/>
                    <a:pt x="1" y="12"/>
                    <a:pt x="1" y="12"/>
                  </a:cubicBezTo>
                  <a:moveTo>
                    <a:pt x="1" y="10"/>
                  </a:moveTo>
                  <a:cubicBezTo>
                    <a:pt x="1" y="11"/>
                    <a:pt x="1" y="11"/>
                    <a:pt x="1" y="11"/>
                  </a:cubicBezTo>
                  <a:cubicBezTo>
                    <a:pt x="1" y="11"/>
                    <a:pt x="1" y="11"/>
                    <a:pt x="1" y="10"/>
                  </a:cubicBezTo>
                  <a:moveTo>
                    <a:pt x="1" y="10"/>
                  </a:moveTo>
                  <a:cubicBezTo>
                    <a:pt x="1" y="10"/>
                    <a:pt x="1" y="10"/>
                    <a:pt x="1" y="10"/>
                  </a:cubicBezTo>
                  <a:cubicBezTo>
                    <a:pt x="1" y="10"/>
                    <a:pt x="1" y="10"/>
                    <a:pt x="1" y="10"/>
                  </a:cubicBezTo>
                  <a:moveTo>
                    <a:pt x="1" y="9"/>
                  </a:moveTo>
                  <a:cubicBezTo>
                    <a:pt x="1" y="9"/>
                    <a:pt x="1" y="9"/>
                    <a:pt x="1" y="9"/>
                  </a:cubicBezTo>
                  <a:cubicBezTo>
                    <a:pt x="1" y="9"/>
                    <a:pt x="1" y="9"/>
                    <a:pt x="1" y="9"/>
                  </a:cubicBezTo>
                  <a:moveTo>
                    <a:pt x="1" y="8"/>
                  </a:moveTo>
                  <a:cubicBezTo>
                    <a:pt x="1" y="8"/>
                    <a:pt x="1" y="8"/>
                    <a:pt x="1" y="8"/>
                  </a:cubicBezTo>
                  <a:cubicBezTo>
                    <a:pt x="1" y="8"/>
                    <a:pt x="1" y="8"/>
                    <a:pt x="1" y="8"/>
                  </a:cubicBezTo>
                  <a:moveTo>
                    <a:pt x="1" y="7"/>
                  </a:moveTo>
                  <a:cubicBezTo>
                    <a:pt x="1" y="7"/>
                    <a:pt x="1" y="7"/>
                    <a:pt x="1" y="7"/>
                  </a:cubicBezTo>
                  <a:cubicBezTo>
                    <a:pt x="1" y="7"/>
                    <a:pt x="1" y="7"/>
                    <a:pt x="1" y="7"/>
                  </a:cubicBezTo>
                  <a:moveTo>
                    <a:pt x="1" y="6"/>
                  </a:moveTo>
                  <a:cubicBezTo>
                    <a:pt x="1" y="6"/>
                    <a:pt x="1" y="6"/>
                    <a:pt x="1" y="6"/>
                  </a:cubicBezTo>
                  <a:cubicBezTo>
                    <a:pt x="1" y="6"/>
                    <a:pt x="1" y="6"/>
                    <a:pt x="1" y="6"/>
                  </a:cubicBezTo>
                  <a:moveTo>
                    <a:pt x="1" y="5"/>
                  </a:moveTo>
                  <a:cubicBezTo>
                    <a:pt x="1" y="5"/>
                    <a:pt x="1" y="5"/>
                    <a:pt x="1" y="5"/>
                  </a:cubicBezTo>
                  <a:cubicBezTo>
                    <a:pt x="1" y="5"/>
                    <a:pt x="1" y="5"/>
                    <a:pt x="1" y="5"/>
                  </a:cubicBezTo>
                  <a:moveTo>
                    <a:pt x="0" y="4"/>
                  </a:moveTo>
                  <a:cubicBezTo>
                    <a:pt x="0" y="4"/>
                    <a:pt x="0" y="4"/>
                    <a:pt x="0" y="4"/>
                  </a:cubicBezTo>
                  <a:cubicBezTo>
                    <a:pt x="0" y="4"/>
                    <a:pt x="0" y="4"/>
                    <a:pt x="0" y="4"/>
                  </a:cubicBezTo>
                  <a:moveTo>
                    <a:pt x="0" y="2"/>
                  </a:moveTo>
                  <a:cubicBezTo>
                    <a:pt x="0" y="2"/>
                    <a:pt x="0" y="2"/>
                    <a:pt x="0" y="2"/>
                  </a:cubicBezTo>
                  <a:cubicBezTo>
                    <a:pt x="0" y="2"/>
                    <a:pt x="0" y="2"/>
                    <a:pt x="0" y="2"/>
                  </a:cubicBezTo>
                  <a:moveTo>
                    <a:pt x="0" y="1"/>
                  </a:moveTo>
                  <a:cubicBezTo>
                    <a:pt x="0" y="1"/>
                    <a:pt x="0" y="1"/>
                    <a:pt x="0" y="1"/>
                  </a:cubicBezTo>
                  <a:cubicBezTo>
                    <a:pt x="0" y="1"/>
                    <a:pt x="0" y="1"/>
                    <a:pt x="0" y="1"/>
                  </a:cubicBezTo>
                  <a:moveTo>
                    <a:pt x="0" y="0"/>
                  </a:moveTo>
                  <a:cubicBezTo>
                    <a:pt x="0" y="0"/>
                    <a:pt x="0" y="0"/>
                    <a:pt x="0" y="0"/>
                  </a:cubicBezTo>
                  <a:cubicBezTo>
                    <a:pt x="0" y="0"/>
                    <a:pt x="0" y="0"/>
                    <a:pt x="0" y="0"/>
                  </a:cubicBezTo>
                </a:path>
              </a:pathLst>
            </a:custGeom>
            <a:solidFill>
              <a:srgbClr val="C7BC6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 name="Google Shape;1915;p60">
              <a:extLst>
                <a:ext uri="{FF2B5EF4-FFF2-40B4-BE49-F238E27FC236}">
                  <a16:creationId xmlns:a16="http://schemas.microsoft.com/office/drawing/2014/main" id="{A35C6DDD-5E4E-3351-8BD0-5233AB09927C}"/>
                </a:ext>
              </a:extLst>
            </p:cNvPr>
            <p:cNvSpPr/>
            <p:nvPr/>
          </p:nvSpPr>
          <p:spPr>
            <a:xfrm>
              <a:off x="5821634" y="142815"/>
              <a:ext cx="1046944" cy="798568"/>
            </a:xfrm>
            <a:custGeom>
              <a:avLst/>
              <a:gdLst/>
              <a:ahLst/>
              <a:cxnLst/>
              <a:rect l="l" t="t" r="r" b="b"/>
              <a:pathLst>
                <a:path w="1148" h="876" extrusionOk="0">
                  <a:moveTo>
                    <a:pt x="56" y="523"/>
                  </a:moveTo>
                  <a:cubicBezTo>
                    <a:pt x="0" y="554"/>
                    <a:pt x="0" y="554"/>
                    <a:pt x="0" y="554"/>
                  </a:cubicBezTo>
                  <a:cubicBezTo>
                    <a:pt x="49" y="692"/>
                    <a:pt x="149" y="807"/>
                    <a:pt x="277" y="876"/>
                  </a:cubicBezTo>
                  <a:cubicBezTo>
                    <a:pt x="346" y="839"/>
                    <a:pt x="346" y="839"/>
                    <a:pt x="346" y="839"/>
                  </a:cubicBezTo>
                  <a:cubicBezTo>
                    <a:pt x="210" y="779"/>
                    <a:pt x="104" y="665"/>
                    <a:pt x="56" y="523"/>
                  </a:cubicBezTo>
                  <a:moveTo>
                    <a:pt x="768" y="427"/>
                  </a:moveTo>
                  <a:cubicBezTo>
                    <a:pt x="768" y="584"/>
                    <a:pt x="768" y="584"/>
                    <a:pt x="768" y="584"/>
                  </a:cubicBezTo>
                  <a:cubicBezTo>
                    <a:pt x="811" y="576"/>
                    <a:pt x="832" y="551"/>
                    <a:pt x="832" y="509"/>
                  </a:cubicBezTo>
                  <a:cubicBezTo>
                    <a:pt x="832" y="474"/>
                    <a:pt x="811" y="446"/>
                    <a:pt x="768" y="427"/>
                  </a:cubicBezTo>
                  <a:moveTo>
                    <a:pt x="603" y="229"/>
                  </a:moveTo>
                  <a:cubicBezTo>
                    <a:pt x="522" y="272"/>
                    <a:pt x="522" y="272"/>
                    <a:pt x="522" y="272"/>
                  </a:cubicBezTo>
                  <a:cubicBezTo>
                    <a:pt x="508" y="308"/>
                    <a:pt x="479" y="332"/>
                    <a:pt x="434" y="345"/>
                  </a:cubicBezTo>
                  <a:cubicBezTo>
                    <a:pt x="467" y="360"/>
                    <a:pt x="489" y="376"/>
                    <a:pt x="499" y="394"/>
                  </a:cubicBezTo>
                  <a:cubicBezTo>
                    <a:pt x="509" y="412"/>
                    <a:pt x="516" y="446"/>
                    <a:pt x="519" y="497"/>
                  </a:cubicBezTo>
                  <a:cubicBezTo>
                    <a:pt x="523" y="558"/>
                    <a:pt x="532" y="598"/>
                    <a:pt x="545" y="617"/>
                  </a:cubicBezTo>
                  <a:cubicBezTo>
                    <a:pt x="401" y="617"/>
                    <a:pt x="401" y="617"/>
                    <a:pt x="401" y="617"/>
                  </a:cubicBezTo>
                  <a:cubicBezTo>
                    <a:pt x="392" y="592"/>
                    <a:pt x="388" y="561"/>
                    <a:pt x="388" y="524"/>
                  </a:cubicBezTo>
                  <a:cubicBezTo>
                    <a:pt x="387" y="491"/>
                    <a:pt x="387" y="491"/>
                    <a:pt x="387" y="491"/>
                  </a:cubicBezTo>
                  <a:cubicBezTo>
                    <a:pt x="386" y="451"/>
                    <a:pt x="386" y="451"/>
                    <a:pt x="386" y="451"/>
                  </a:cubicBezTo>
                  <a:cubicBezTo>
                    <a:pt x="386" y="405"/>
                    <a:pt x="375" y="376"/>
                    <a:pt x="352" y="364"/>
                  </a:cubicBezTo>
                  <a:cubicBezTo>
                    <a:pt x="300" y="392"/>
                    <a:pt x="300" y="392"/>
                    <a:pt x="300" y="392"/>
                  </a:cubicBezTo>
                  <a:cubicBezTo>
                    <a:pt x="300" y="617"/>
                    <a:pt x="300" y="617"/>
                    <a:pt x="300" y="617"/>
                  </a:cubicBezTo>
                  <a:cubicBezTo>
                    <a:pt x="168" y="617"/>
                    <a:pt x="168" y="617"/>
                    <a:pt x="168" y="617"/>
                  </a:cubicBezTo>
                  <a:cubicBezTo>
                    <a:pt x="168" y="463"/>
                    <a:pt x="168" y="463"/>
                    <a:pt x="168" y="463"/>
                  </a:cubicBezTo>
                  <a:cubicBezTo>
                    <a:pt x="70" y="516"/>
                    <a:pt x="70" y="516"/>
                    <a:pt x="70" y="516"/>
                  </a:cubicBezTo>
                  <a:cubicBezTo>
                    <a:pt x="117" y="658"/>
                    <a:pt x="225" y="773"/>
                    <a:pt x="363" y="829"/>
                  </a:cubicBezTo>
                  <a:cubicBezTo>
                    <a:pt x="740" y="626"/>
                    <a:pt x="740" y="626"/>
                    <a:pt x="740" y="626"/>
                  </a:cubicBezTo>
                  <a:cubicBezTo>
                    <a:pt x="646" y="613"/>
                    <a:pt x="599" y="565"/>
                    <a:pt x="599" y="480"/>
                  </a:cubicBezTo>
                  <a:cubicBezTo>
                    <a:pt x="599" y="471"/>
                    <a:pt x="600" y="459"/>
                    <a:pt x="601" y="443"/>
                  </a:cubicBezTo>
                  <a:cubicBezTo>
                    <a:pt x="665" y="424"/>
                    <a:pt x="665" y="424"/>
                    <a:pt x="665" y="424"/>
                  </a:cubicBezTo>
                  <a:cubicBezTo>
                    <a:pt x="665" y="424"/>
                    <a:pt x="665" y="424"/>
                    <a:pt x="665" y="424"/>
                  </a:cubicBezTo>
                  <a:cubicBezTo>
                    <a:pt x="659" y="448"/>
                    <a:pt x="657" y="467"/>
                    <a:pt x="657" y="483"/>
                  </a:cubicBezTo>
                  <a:cubicBezTo>
                    <a:pt x="657" y="545"/>
                    <a:pt x="686" y="578"/>
                    <a:pt x="744" y="584"/>
                  </a:cubicBezTo>
                  <a:cubicBezTo>
                    <a:pt x="744" y="417"/>
                    <a:pt x="744" y="417"/>
                    <a:pt x="744" y="417"/>
                  </a:cubicBezTo>
                  <a:cubicBezTo>
                    <a:pt x="650" y="380"/>
                    <a:pt x="603" y="320"/>
                    <a:pt x="603" y="236"/>
                  </a:cubicBezTo>
                  <a:cubicBezTo>
                    <a:pt x="603" y="234"/>
                    <a:pt x="603" y="231"/>
                    <a:pt x="603" y="229"/>
                  </a:cubicBezTo>
                  <a:moveTo>
                    <a:pt x="744" y="153"/>
                  </a:moveTo>
                  <a:cubicBezTo>
                    <a:pt x="686" y="184"/>
                    <a:pt x="686" y="184"/>
                    <a:pt x="686" y="184"/>
                  </a:cubicBezTo>
                  <a:cubicBezTo>
                    <a:pt x="689" y="211"/>
                    <a:pt x="708" y="233"/>
                    <a:pt x="744" y="250"/>
                  </a:cubicBezTo>
                  <a:cubicBezTo>
                    <a:pt x="744" y="153"/>
                    <a:pt x="744" y="153"/>
                    <a:pt x="744" y="153"/>
                  </a:cubicBezTo>
                  <a:moveTo>
                    <a:pt x="959" y="37"/>
                  </a:moveTo>
                  <a:cubicBezTo>
                    <a:pt x="861" y="90"/>
                    <a:pt x="861" y="90"/>
                    <a:pt x="861" y="90"/>
                  </a:cubicBezTo>
                  <a:cubicBezTo>
                    <a:pt x="899" y="116"/>
                    <a:pt x="918" y="161"/>
                    <a:pt x="918" y="227"/>
                  </a:cubicBezTo>
                  <a:cubicBezTo>
                    <a:pt x="856" y="242"/>
                    <a:pt x="856" y="242"/>
                    <a:pt x="856" y="242"/>
                  </a:cubicBezTo>
                  <a:cubicBezTo>
                    <a:pt x="859" y="229"/>
                    <a:pt x="860" y="217"/>
                    <a:pt x="860" y="206"/>
                  </a:cubicBezTo>
                  <a:cubicBezTo>
                    <a:pt x="860" y="162"/>
                    <a:pt x="842" y="133"/>
                    <a:pt x="807" y="119"/>
                  </a:cubicBezTo>
                  <a:cubicBezTo>
                    <a:pt x="768" y="140"/>
                    <a:pt x="768" y="140"/>
                    <a:pt x="768" y="140"/>
                  </a:cubicBezTo>
                  <a:cubicBezTo>
                    <a:pt x="768" y="260"/>
                    <a:pt x="768" y="260"/>
                    <a:pt x="768" y="260"/>
                  </a:cubicBezTo>
                  <a:cubicBezTo>
                    <a:pt x="777" y="265"/>
                    <a:pt x="777" y="265"/>
                    <a:pt x="777" y="265"/>
                  </a:cubicBezTo>
                  <a:cubicBezTo>
                    <a:pt x="833" y="291"/>
                    <a:pt x="833" y="291"/>
                    <a:pt x="833" y="291"/>
                  </a:cubicBezTo>
                  <a:cubicBezTo>
                    <a:pt x="902" y="325"/>
                    <a:pt x="937" y="381"/>
                    <a:pt x="937" y="457"/>
                  </a:cubicBezTo>
                  <a:cubicBezTo>
                    <a:pt x="937" y="482"/>
                    <a:pt x="933" y="505"/>
                    <a:pt x="926" y="526"/>
                  </a:cubicBezTo>
                  <a:cubicBezTo>
                    <a:pt x="1060" y="453"/>
                    <a:pt x="1060" y="453"/>
                    <a:pt x="1060" y="453"/>
                  </a:cubicBezTo>
                  <a:cubicBezTo>
                    <a:pt x="1066" y="421"/>
                    <a:pt x="1069" y="388"/>
                    <a:pt x="1069" y="354"/>
                  </a:cubicBezTo>
                  <a:cubicBezTo>
                    <a:pt x="1069" y="235"/>
                    <a:pt x="1028" y="125"/>
                    <a:pt x="959" y="37"/>
                  </a:cubicBezTo>
                  <a:moveTo>
                    <a:pt x="1030" y="0"/>
                  </a:moveTo>
                  <a:cubicBezTo>
                    <a:pt x="973" y="30"/>
                    <a:pt x="973" y="30"/>
                    <a:pt x="973" y="30"/>
                  </a:cubicBezTo>
                  <a:cubicBezTo>
                    <a:pt x="1043" y="120"/>
                    <a:pt x="1085" y="232"/>
                    <a:pt x="1085" y="354"/>
                  </a:cubicBezTo>
                  <a:cubicBezTo>
                    <a:pt x="1085" y="385"/>
                    <a:pt x="1082" y="415"/>
                    <a:pt x="1077" y="444"/>
                  </a:cubicBezTo>
                  <a:cubicBezTo>
                    <a:pt x="1146" y="407"/>
                    <a:pt x="1146" y="407"/>
                    <a:pt x="1146" y="407"/>
                  </a:cubicBezTo>
                  <a:cubicBezTo>
                    <a:pt x="1147" y="390"/>
                    <a:pt x="1148" y="373"/>
                    <a:pt x="1148" y="356"/>
                  </a:cubicBezTo>
                  <a:cubicBezTo>
                    <a:pt x="1148" y="356"/>
                    <a:pt x="1148" y="356"/>
                    <a:pt x="1148" y="356"/>
                  </a:cubicBezTo>
                  <a:cubicBezTo>
                    <a:pt x="1148" y="356"/>
                    <a:pt x="1148" y="355"/>
                    <a:pt x="1148" y="355"/>
                  </a:cubicBezTo>
                  <a:cubicBezTo>
                    <a:pt x="1148" y="355"/>
                    <a:pt x="1148" y="355"/>
                    <a:pt x="1148" y="354"/>
                  </a:cubicBezTo>
                  <a:cubicBezTo>
                    <a:pt x="1148" y="354"/>
                    <a:pt x="1148" y="354"/>
                    <a:pt x="1148" y="354"/>
                  </a:cubicBezTo>
                  <a:cubicBezTo>
                    <a:pt x="1148" y="354"/>
                    <a:pt x="1148" y="354"/>
                    <a:pt x="1148" y="354"/>
                  </a:cubicBezTo>
                  <a:cubicBezTo>
                    <a:pt x="1148" y="353"/>
                    <a:pt x="1148" y="353"/>
                    <a:pt x="1148" y="353"/>
                  </a:cubicBezTo>
                  <a:cubicBezTo>
                    <a:pt x="1148" y="353"/>
                    <a:pt x="1148" y="353"/>
                    <a:pt x="1148" y="353"/>
                  </a:cubicBezTo>
                  <a:cubicBezTo>
                    <a:pt x="1148" y="353"/>
                    <a:pt x="1148" y="352"/>
                    <a:pt x="1148" y="352"/>
                  </a:cubicBezTo>
                  <a:cubicBezTo>
                    <a:pt x="1148" y="352"/>
                    <a:pt x="1148" y="352"/>
                    <a:pt x="1148" y="352"/>
                  </a:cubicBezTo>
                  <a:cubicBezTo>
                    <a:pt x="1148" y="352"/>
                    <a:pt x="1148" y="352"/>
                    <a:pt x="1148" y="351"/>
                  </a:cubicBezTo>
                  <a:cubicBezTo>
                    <a:pt x="1148" y="351"/>
                    <a:pt x="1148" y="351"/>
                    <a:pt x="1148" y="351"/>
                  </a:cubicBezTo>
                  <a:cubicBezTo>
                    <a:pt x="1148" y="351"/>
                    <a:pt x="1148" y="351"/>
                    <a:pt x="1148" y="351"/>
                  </a:cubicBezTo>
                  <a:cubicBezTo>
                    <a:pt x="1148" y="350"/>
                    <a:pt x="1148" y="350"/>
                    <a:pt x="1148" y="350"/>
                  </a:cubicBezTo>
                  <a:cubicBezTo>
                    <a:pt x="1148" y="350"/>
                    <a:pt x="1148" y="350"/>
                    <a:pt x="1148" y="349"/>
                  </a:cubicBezTo>
                  <a:cubicBezTo>
                    <a:pt x="1148" y="349"/>
                    <a:pt x="1148" y="349"/>
                    <a:pt x="1148" y="349"/>
                  </a:cubicBezTo>
                  <a:cubicBezTo>
                    <a:pt x="1148" y="349"/>
                    <a:pt x="1148" y="349"/>
                    <a:pt x="1148" y="348"/>
                  </a:cubicBezTo>
                  <a:cubicBezTo>
                    <a:pt x="1148" y="348"/>
                    <a:pt x="1148" y="348"/>
                    <a:pt x="1148" y="348"/>
                  </a:cubicBezTo>
                  <a:cubicBezTo>
                    <a:pt x="1148" y="348"/>
                    <a:pt x="1148" y="348"/>
                    <a:pt x="1148" y="348"/>
                  </a:cubicBezTo>
                  <a:cubicBezTo>
                    <a:pt x="1148" y="347"/>
                    <a:pt x="1148" y="347"/>
                    <a:pt x="1148" y="347"/>
                  </a:cubicBezTo>
                  <a:cubicBezTo>
                    <a:pt x="1148" y="347"/>
                    <a:pt x="1148" y="347"/>
                    <a:pt x="1148" y="347"/>
                  </a:cubicBezTo>
                  <a:cubicBezTo>
                    <a:pt x="1148" y="346"/>
                    <a:pt x="1148" y="346"/>
                    <a:pt x="1148" y="346"/>
                  </a:cubicBezTo>
                  <a:cubicBezTo>
                    <a:pt x="1148" y="346"/>
                    <a:pt x="1148" y="346"/>
                    <a:pt x="1148" y="346"/>
                  </a:cubicBezTo>
                  <a:cubicBezTo>
                    <a:pt x="1148" y="345"/>
                    <a:pt x="1148" y="345"/>
                    <a:pt x="1148" y="345"/>
                  </a:cubicBezTo>
                  <a:cubicBezTo>
                    <a:pt x="1148" y="345"/>
                    <a:pt x="1148" y="345"/>
                    <a:pt x="1148" y="345"/>
                  </a:cubicBezTo>
                  <a:cubicBezTo>
                    <a:pt x="1148" y="344"/>
                    <a:pt x="1148" y="344"/>
                    <a:pt x="1148" y="344"/>
                  </a:cubicBezTo>
                  <a:cubicBezTo>
                    <a:pt x="1148" y="344"/>
                    <a:pt x="1148" y="344"/>
                    <a:pt x="1148" y="344"/>
                  </a:cubicBezTo>
                  <a:cubicBezTo>
                    <a:pt x="1148" y="344"/>
                    <a:pt x="1148" y="343"/>
                    <a:pt x="1148" y="343"/>
                  </a:cubicBezTo>
                  <a:cubicBezTo>
                    <a:pt x="1148" y="343"/>
                    <a:pt x="1148" y="343"/>
                    <a:pt x="1148" y="343"/>
                  </a:cubicBezTo>
                  <a:cubicBezTo>
                    <a:pt x="1148" y="343"/>
                    <a:pt x="1148" y="342"/>
                    <a:pt x="1148" y="342"/>
                  </a:cubicBezTo>
                  <a:cubicBezTo>
                    <a:pt x="1148" y="342"/>
                    <a:pt x="1148" y="342"/>
                    <a:pt x="1148" y="342"/>
                  </a:cubicBezTo>
                  <a:cubicBezTo>
                    <a:pt x="1148" y="342"/>
                    <a:pt x="1148" y="341"/>
                    <a:pt x="1148" y="341"/>
                  </a:cubicBezTo>
                  <a:cubicBezTo>
                    <a:pt x="1148" y="341"/>
                    <a:pt x="1148" y="341"/>
                    <a:pt x="1148" y="341"/>
                  </a:cubicBezTo>
                  <a:cubicBezTo>
                    <a:pt x="1148" y="341"/>
                    <a:pt x="1148" y="340"/>
                    <a:pt x="1148" y="340"/>
                  </a:cubicBezTo>
                  <a:cubicBezTo>
                    <a:pt x="1148" y="340"/>
                    <a:pt x="1148" y="340"/>
                    <a:pt x="1148" y="340"/>
                  </a:cubicBezTo>
                  <a:cubicBezTo>
                    <a:pt x="1148" y="340"/>
                    <a:pt x="1148" y="340"/>
                    <a:pt x="1148" y="339"/>
                  </a:cubicBezTo>
                  <a:cubicBezTo>
                    <a:pt x="1148" y="339"/>
                    <a:pt x="1148" y="339"/>
                    <a:pt x="1148" y="339"/>
                  </a:cubicBezTo>
                  <a:cubicBezTo>
                    <a:pt x="1148" y="339"/>
                    <a:pt x="1148" y="339"/>
                    <a:pt x="1148" y="339"/>
                  </a:cubicBezTo>
                  <a:cubicBezTo>
                    <a:pt x="1148" y="338"/>
                    <a:pt x="1148" y="338"/>
                    <a:pt x="1148" y="338"/>
                  </a:cubicBezTo>
                  <a:cubicBezTo>
                    <a:pt x="1148" y="338"/>
                    <a:pt x="1148" y="338"/>
                    <a:pt x="1148" y="338"/>
                  </a:cubicBezTo>
                  <a:cubicBezTo>
                    <a:pt x="1148" y="337"/>
                    <a:pt x="1148" y="337"/>
                    <a:pt x="1148" y="337"/>
                  </a:cubicBezTo>
                  <a:cubicBezTo>
                    <a:pt x="1148" y="337"/>
                    <a:pt x="1148" y="337"/>
                    <a:pt x="1148" y="336"/>
                  </a:cubicBezTo>
                  <a:cubicBezTo>
                    <a:pt x="1148" y="336"/>
                    <a:pt x="1148" y="336"/>
                    <a:pt x="1148" y="336"/>
                  </a:cubicBezTo>
                  <a:cubicBezTo>
                    <a:pt x="1148" y="336"/>
                    <a:pt x="1148" y="336"/>
                    <a:pt x="1148" y="336"/>
                  </a:cubicBezTo>
                  <a:cubicBezTo>
                    <a:pt x="1148" y="335"/>
                    <a:pt x="1148" y="335"/>
                    <a:pt x="1148" y="335"/>
                  </a:cubicBezTo>
                  <a:cubicBezTo>
                    <a:pt x="1148" y="335"/>
                    <a:pt x="1148" y="335"/>
                    <a:pt x="1148" y="335"/>
                  </a:cubicBezTo>
                  <a:cubicBezTo>
                    <a:pt x="1148" y="335"/>
                    <a:pt x="1148" y="334"/>
                    <a:pt x="1148" y="334"/>
                  </a:cubicBezTo>
                  <a:cubicBezTo>
                    <a:pt x="1148" y="334"/>
                    <a:pt x="1148" y="334"/>
                    <a:pt x="1148" y="334"/>
                  </a:cubicBezTo>
                  <a:cubicBezTo>
                    <a:pt x="1148" y="334"/>
                    <a:pt x="1148" y="333"/>
                    <a:pt x="1148" y="333"/>
                  </a:cubicBezTo>
                  <a:cubicBezTo>
                    <a:pt x="1148" y="333"/>
                    <a:pt x="1148" y="333"/>
                    <a:pt x="1148" y="333"/>
                  </a:cubicBezTo>
                  <a:cubicBezTo>
                    <a:pt x="1148" y="332"/>
                    <a:pt x="1148" y="332"/>
                    <a:pt x="1148" y="332"/>
                  </a:cubicBezTo>
                  <a:cubicBezTo>
                    <a:pt x="1148" y="332"/>
                    <a:pt x="1148" y="332"/>
                    <a:pt x="1148" y="332"/>
                  </a:cubicBezTo>
                  <a:cubicBezTo>
                    <a:pt x="1148" y="332"/>
                    <a:pt x="1148" y="331"/>
                    <a:pt x="1148" y="331"/>
                  </a:cubicBezTo>
                  <a:cubicBezTo>
                    <a:pt x="1148" y="331"/>
                    <a:pt x="1148" y="331"/>
                    <a:pt x="1148" y="331"/>
                  </a:cubicBezTo>
                  <a:cubicBezTo>
                    <a:pt x="1148" y="331"/>
                    <a:pt x="1148" y="331"/>
                    <a:pt x="1147" y="330"/>
                  </a:cubicBezTo>
                  <a:cubicBezTo>
                    <a:pt x="1147" y="330"/>
                    <a:pt x="1147" y="330"/>
                    <a:pt x="1147" y="330"/>
                  </a:cubicBezTo>
                  <a:cubicBezTo>
                    <a:pt x="1147" y="329"/>
                    <a:pt x="1147" y="329"/>
                    <a:pt x="1147" y="328"/>
                  </a:cubicBezTo>
                  <a:cubicBezTo>
                    <a:pt x="1147" y="328"/>
                    <a:pt x="1147" y="328"/>
                    <a:pt x="1147" y="328"/>
                  </a:cubicBezTo>
                  <a:cubicBezTo>
                    <a:pt x="1147" y="328"/>
                    <a:pt x="1147" y="328"/>
                    <a:pt x="1147" y="327"/>
                  </a:cubicBezTo>
                  <a:cubicBezTo>
                    <a:pt x="1147" y="327"/>
                    <a:pt x="1147" y="327"/>
                    <a:pt x="1147" y="327"/>
                  </a:cubicBezTo>
                  <a:cubicBezTo>
                    <a:pt x="1147" y="327"/>
                    <a:pt x="1147" y="327"/>
                    <a:pt x="1147" y="326"/>
                  </a:cubicBezTo>
                  <a:cubicBezTo>
                    <a:pt x="1147" y="326"/>
                    <a:pt x="1147" y="326"/>
                    <a:pt x="1147" y="326"/>
                  </a:cubicBezTo>
                  <a:cubicBezTo>
                    <a:pt x="1142" y="204"/>
                    <a:pt x="1099" y="91"/>
                    <a:pt x="1030" y="0"/>
                  </a:cubicBezTo>
                </a:path>
              </a:pathLst>
            </a:custGeom>
            <a:solidFill>
              <a:srgbClr val="FFC466">
                <a:alpha val="19910"/>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 name="Google Shape;1916;p60">
              <a:extLst>
                <a:ext uri="{FF2B5EF4-FFF2-40B4-BE49-F238E27FC236}">
                  <a16:creationId xmlns:a16="http://schemas.microsoft.com/office/drawing/2014/main" id="{936D07B4-7772-2BAA-1EF8-B8A86D1DC3E2}"/>
                </a:ext>
              </a:extLst>
            </p:cNvPr>
            <p:cNvSpPr/>
            <p:nvPr/>
          </p:nvSpPr>
          <p:spPr>
            <a:xfrm>
              <a:off x="5872770" y="170113"/>
              <a:ext cx="938137" cy="737820"/>
            </a:xfrm>
            <a:custGeom>
              <a:avLst/>
              <a:gdLst/>
              <a:ahLst/>
              <a:cxnLst/>
              <a:rect l="l" t="t" r="r" b="b"/>
              <a:pathLst>
                <a:path w="1029" h="809" extrusionOk="0">
                  <a:moveTo>
                    <a:pt x="14" y="486"/>
                  </a:moveTo>
                  <a:cubicBezTo>
                    <a:pt x="0" y="493"/>
                    <a:pt x="0" y="493"/>
                    <a:pt x="0" y="493"/>
                  </a:cubicBezTo>
                  <a:cubicBezTo>
                    <a:pt x="48" y="635"/>
                    <a:pt x="154" y="749"/>
                    <a:pt x="290" y="809"/>
                  </a:cubicBezTo>
                  <a:cubicBezTo>
                    <a:pt x="307" y="799"/>
                    <a:pt x="307" y="799"/>
                    <a:pt x="307" y="799"/>
                  </a:cubicBezTo>
                  <a:cubicBezTo>
                    <a:pt x="169" y="743"/>
                    <a:pt x="61" y="628"/>
                    <a:pt x="14" y="486"/>
                  </a:cubicBezTo>
                  <a:moveTo>
                    <a:pt x="917" y="0"/>
                  </a:moveTo>
                  <a:cubicBezTo>
                    <a:pt x="903" y="7"/>
                    <a:pt x="903" y="7"/>
                    <a:pt x="903" y="7"/>
                  </a:cubicBezTo>
                  <a:cubicBezTo>
                    <a:pt x="972" y="95"/>
                    <a:pt x="1013" y="205"/>
                    <a:pt x="1013" y="324"/>
                  </a:cubicBezTo>
                  <a:cubicBezTo>
                    <a:pt x="1013" y="358"/>
                    <a:pt x="1010" y="391"/>
                    <a:pt x="1004" y="423"/>
                  </a:cubicBezTo>
                  <a:cubicBezTo>
                    <a:pt x="1021" y="414"/>
                    <a:pt x="1021" y="414"/>
                    <a:pt x="1021" y="414"/>
                  </a:cubicBezTo>
                  <a:cubicBezTo>
                    <a:pt x="1026" y="385"/>
                    <a:pt x="1029" y="355"/>
                    <a:pt x="1029" y="324"/>
                  </a:cubicBezTo>
                  <a:cubicBezTo>
                    <a:pt x="1029" y="202"/>
                    <a:pt x="987" y="90"/>
                    <a:pt x="917" y="0"/>
                  </a:cubicBezTo>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 name="Google Shape;1917;p60">
              <a:extLst>
                <a:ext uri="{FF2B5EF4-FFF2-40B4-BE49-F238E27FC236}">
                  <a16:creationId xmlns:a16="http://schemas.microsoft.com/office/drawing/2014/main" id="{E035A696-F5A3-9F9B-45A3-837F5BE9840F}"/>
                </a:ext>
              </a:extLst>
            </p:cNvPr>
            <p:cNvSpPr/>
            <p:nvPr/>
          </p:nvSpPr>
          <p:spPr>
            <a:xfrm>
              <a:off x="5975042" y="390805"/>
              <a:ext cx="343727" cy="314506"/>
            </a:xfrm>
            <a:custGeom>
              <a:avLst/>
              <a:gdLst/>
              <a:ahLst/>
              <a:cxnLst/>
              <a:rect l="l" t="t" r="r" b="b"/>
              <a:pathLst>
                <a:path w="377" h="345" extrusionOk="0">
                  <a:moveTo>
                    <a:pt x="132" y="120"/>
                  </a:moveTo>
                  <a:cubicBezTo>
                    <a:pt x="0" y="191"/>
                    <a:pt x="0" y="191"/>
                    <a:pt x="0" y="191"/>
                  </a:cubicBezTo>
                  <a:cubicBezTo>
                    <a:pt x="0" y="345"/>
                    <a:pt x="0" y="345"/>
                    <a:pt x="0" y="345"/>
                  </a:cubicBezTo>
                  <a:cubicBezTo>
                    <a:pt x="132" y="345"/>
                    <a:pt x="132" y="345"/>
                    <a:pt x="132" y="345"/>
                  </a:cubicBezTo>
                  <a:cubicBezTo>
                    <a:pt x="132" y="120"/>
                    <a:pt x="132" y="120"/>
                    <a:pt x="132" y="120"/>
                  </a:cubicBezTo>
                  <a:moveTo>
                    <a:pt x="354" y="0"/>
                  </a:moveTo>
                  <a:cubicBezTo>
                    <a:pt x="184" y="92"/>
                    <a:pt x="184" y="92"/>
                    <a:pt x="184" y="92"/>
                  </a:cubicBezTo>
                  <a:cubicBezTo>
                    <a:pt x="207" y="104"/>
                    <a:pt x="218" y="133"/>
                    <a:pt x="218" y="179"/>
                  </a:cubicBezTo>
                  <a:cubicBezTo>
                    <a:pt x="219" y="219"/>
                    <a:pt x="219" y="219"/>
                    <a:pt x="219" y="219"/>
                  </a:cubicBezTo>
                  <a:cubicBezTo>
                    <a:pt x="220" y="252"/>
                    <a:pt x="220" y="252"/>
                    <a:pt x="220" y="252"/>
                  </a:cubicBezTo>
                  <a:cubicBezTo>
                    <a:pt x="220" y="289"/>
                    <a:pt x="224" y="320"/>
                    <a:pt x="233" y="345"/>
                  </a:cubicBezTo>
                  <a:cubicBezTo>
                    <a:pt x="377" y="345"/>
                    <a:pt x="377" y="345"/>
                    <a:pt x="377" y="345"/>
                  </a:cubicBezTo>
                  <a:cubicBezTo>
                    <a:pt x="364" y="326"/>
                    <a:pt x="355" y="286"/>
                    <a:pt x="351" y="225"/>
                  </a:cubicBezTo>
                  <a:cubicBezTo>
                    <a:pt x="348" y="174"/>
                    <a:pt x="341" y="140"/>
                    <a:pt x="331" y="122"/>
                  </a:cubicBezTo>
                  <a:cubicBezTo>
                    <a:pt x="321" y="104"/>
                    <a:pt x="299" y="88"/>
                    <a:pt x="266" y="73"/>
                  </a:cubicBezTo>
                  <a:cubicBezTo>
                    <a:pt x="311" y="60"/>
                    <a:pt x="340" y="36"/>
                    <a:pt x="354" y="0"/>
                  </a:cubicBezTo>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 name="Google Shape;1918;p60">
              <a:extLst>
                <a:ext uri="{FF2B5EF4-FFF2-40B4-BE49-F238E27FC236}">
                  <a16:creationId xmlns:a16="http://schemas.microsoft.com/office/drawing/2014/main" id="{31172DEF-9AAC-A8A6-C3AF-DE4BF525C7E2}"/>
                </a:ext>
              </a:extLst>
            </p:cNvPr>
            <p:cNvSpPr/>
            <p:nvPr/>
          </p:nvSpPr>
          <p:spPr>
            <a:xfrm>
              <a:off x="6367982" y="224709"/>
              <a:ext cx="307970" cy="488677"/>
            </a:xfrm>
            <a:custGeom>
              <a:avLst/>
              <a:gdLst/>
              <a:ahLst/>
              <a:cxnLst/>
              <a:rect l="l" t="t" r="r" b="b"/>
              <a:pathLst>
                <a:path w="338" h="536" extrusionOk="0">
                  <a:moveTo>
                    <a:pt x="169" y="494"/>
                  </a:moveTo>
                  <a:cubicBezTo>
                    <a:pt x="169" y="337"/>
                    <a:pt x="169" y="337"/>
                    <a:pt x="169" y="337"/>
                  </a:cubicBezTo>
                  <a:cubicBezTo>
                    <a:pt x="212" y="356"/>
                    <a:pt x="233" y="384"/>
                    <a:pt x="233" y="419"/>
                  </a:cubicBezTo>
                  <a:cubicBezTo>
                    <a:pt x="233" y="461"/>
                    <a:pt x="212" y="486"/>
                    <a:pt x="169" y="494"/>
                  </a:cubicBezTo>
                  <a:moveTo>
                    <a:pt x="169" y="50"/>
                  </a:moveTo>
                  <a:cubicBezTo>
                    <a:pt x="145" y="63"/>
                    <a:pt x="145" y="63"/>
                    <a:pt x="145" y="63"/>
                  </a:cubicBezTo>
                  <a:cubicBezTo>
                    <a:pt x="145" y="160"/>
                    <a:pt x="145" y="160"/>
                    <a:pt x="145" y="160"/>
                  </a:cubicBezTo>
                  <a:cubicBezTo>
                    <a:pt x="109" y="143"/>
                    <a:pt x="90" y="121"/>
                    <a:pt x="87" y="94"/>
                  </a:cubicBezTo>
                  <a:cubicBezTo>
                    <a:pt x="4" y="139"/>
                    <a:pt x="4" y="139"/>
                    <a:pt x="4" y="139"/>
                  </a:cubicBezTo>
                  <a:cubicBezTo>
                    <a:pt x="4" y="141"/>
                    <a:pt x="4" y="144"/>
                    <a:pt x="4" y="146"/>
                  </a:cubicBezTo>
                  <a:cubicBezTo>
                    <a:pt x="4" y="230"/>
                    <a:pt x="51" y="290"/>
                    <a:pt x="145" y="327"/>
                  </a:cubicBezTo>
                  <a:cubicBezTo>
                    <a:pt x="145" y="494"/>
                    <a:pt x="145" y="494"/>
                    <a:pt x="145" y="494"/>
                  </a:cubicBezTo>
                  <a:cubicBezTo>
                    <a:pt x="87" y="488"/>
                    <a:pt x="58" y="455"/>
                    <a:pt x="58" y="393"/>
                  </a:cubicBezTo>
                  <a:cubicBezTo>
                    <a:pt x="58" y="377"/>
                    <a:pt x="60" y="358"/>
                    <a:pt x="66" y="334"/>
                  </a:cubicBezTo>
                  <a:cubicBezTo>
                    <a:pt x="2" y="353"/>
                    <a:pt x="2" y="353"/>
                    <a:pt x="2" y="353"/>
                  </a:cubicBezTo>
                  <a:cubicBezTo>
                    <a:pt x="1" y="369"/>
                    <a:pt x="0" y="381"/>
                    <a:pt x="0" y="390"/>
                  </a:cubicBezTo>
                  <a:cubicBezTo>
                    <a:pt x="0" y="475"/>
                    <a:pt x="47" y="523"/>
                    <a:pt x="141" y="536"/>
                  </a:cubicBezTo>
                  <a:cubicBezTo>
                    <a:pt x="327" y="436"/>
                    <a:pt x="327" y="436"/>
                    <a:pt x="327" y="436"/>
                  </a:cubicBezTo>
                  <a:cubicBezTo>
                    <a:pt x="334" y="415"/>
                    <a:pt x="338" y="392"/>
                    <a:pt x="338" y="367"/>
                  </a:cubicBezTo>
                  <a:cubicBezTo>
                    <a:pt x="338" y="291"/>
                    <a:pt x="303" y="235"/>
                    <a:pt x="234" y="201"/>
                  </a:cubicBezTo>
                  <a:cubicBezTo>
                    <a:pt x="178" y="175"/>
                    <a:pt x="178" y="175"/>
                    <a:pt x="178" y="175"/>
                  </a:cubicBezTo>
                  <a:cubicBezTo>
                    <a:pt x="169" y="170"/>
                    <a:pt x="169" y="170"/>
                    <a:pt x="169" y="170"/>
                  </a:cubicBezTo>
                  <a:cubicBezTo>
                    <a:pt x="169" y="50"/>
                    <a:pt x="169" y="50"/>
                    <a:pt x="169" y="50"/>
                  </a:cubicBezTo>
                  <a:moveTo>
                    <a:pt x="262" y="0"/>
                  </a:moveTo>
                  <a:cubicBezTo>
                    <a:pt x="208" y="29"/>
                    <a:pt x="208" y="29"/>
                    <a:pt x="208" y="29"/>
                  </a:cubicBezTo>
                  <a:cubicBezTo>
                    <a:pt x="243" y="43"/>
                    <a:pt x="261" y="72"/>
                    <a:pt x="261" y="116"/>
                  </a:cubicBezTo>
                  <a:cubicBezTo>
                    <a:pt x="261" y="127"/>
                    <a:pt x="260" y="139"/>
                    <a:pt x="257" y="152"/>
                  </a:cubicBezTo>
                  <a:cubicBezTo>
                    <a:pt x="319" y="137"/>
                    <a:pt x="319" y="137"/>
                    <a:pt x="319" y="137"/>
                  </a:cubicBezTo>
                  <a:cubicBezTo>
                    <a:pt x="319" y="71"/>
                    <a:pt x="300" y="26"/>
                    <a:pt x="262" y="0"/>
                  </a:cubicBezTo>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 name="Google Shape;1919;p60">
              <a:extLst>
                <a:ext uri="{FF2B5EF4-FFF2-40B4-BE49-F238E27FC236}">
                  <a16:creationId xmlns:a16="http://schemas.microsoft.com/office/drawing/2014/main" id="{EB0AB9C3-1421-CB63-6737-A3BAB69571E4}"/>
                </a:ext>
              </a:extLst>
            </p:cNvPr>
            <p:cNvSpPr/>
            <p:nvPr/>
          </p:nvSpPr>
          <p:spPr>
            <a:xfrm>
              <a:off x="5789722" y="460012"/>
              <a:ext cx="0" cy="6536"/>
            </a:xfrm>
            <a:custGeom>
              <a:avLst/>
              <a:gdLst/>
              <a:ahLst/>
              <a:cxnLst/>
              <a:rect l="l" t="t" r="r" b="b"/>
              <a:pathLst>
                <a:path w="120000" h="7" extrusionOk="0">
                  <a:moveTo>
                    <a:pt x="0" y="6"/>
                  </a:moveTo>
                  <a:cubicBezTo>
                    <a:pt x="0" y="7"/>
                    <a:pt x="0" y="7"/>
                    <a:pt x="0" y="7"/>
                  </a:cubicBezTo>
                  <a:cubicBezTo>
                    <a:pt x="0" y="7"/>
                    <a:pt x="0" y="7"/>
                    <a:pt x="0" y="6"/>
                  </a:cubicBezTo>
                  <a:moveTo>
                    <a:pt x="0" y="6"/>
                  </a:moveTo>
                  <a:cubicBezTo>
                    <a:pt x="0" y="6"/>
                    <a:pt x="0" y="6"/>
                    <a:pt x="0" y="6"/>
                  </a:cubicBezTo>
                  <a:cubicBezTo>
                    <a:pt x="0" y="6"/>
                    <a:pt x="0" y="6"/>
                    <a:pt x="0" y="6"/>
                  </a:cubicBezTo>
                  <a:cubicBezTo>
                    <a:pt x="0" y="6"/>
                    <a:pt x="0" y="6"/>
                    <a:pt x="0" y="6"/>
                  </a:cubicBezTo>
                  <a:moveTo>
                    <a:pt x="0" y="5"/>
                  </a:moveTo>
                  <a:cubicBezTo>
                    <a:pt x="0" y="5"/>
                    <a:pt x="0" y="5"/>
                    <a:pt x="0" y="5"/>
                  </a:cubicBezTo>
                  <a:cubicBezTo>
                    <a:pt x="0" y="5"/>
                    <a:pt x="0" y="5"/>
                    <a:pt x="0" y="5"/>
                  </a:cubicBezTo>
                  <a:moveTo>
                    <a:pt x="0" y="4"/>
                  </a:moveTo>
                  <a:cubicBezTo>
                    <a:pt x="0" y="4"/>
                    <a:pt x="0" y="4"/>
                    <a:pt x="0" y="4"/>
                  </a:cubicBezTo>
                  <a:cubicBezTo>
                    <a:pt x="0" y="4"/>
                    <a:pt x="0" y="4"/>
                    <a:pt x="0" y="4"/>
                  </a:cubicBezTo>
                  <a:moveTo>
                    <a:pt x="0" y="3"/>
                  </a:moveTo>
                  <a:cubicBezTo>
                    <a:pt x="0" y="3"/>
                    <a:pt x="0" y="3"/>
                    <a:pt x="0" y="3"/>
                  </a:cubicBezTo>
                  <a:cubicBezTo>
                    <a:pt x="0" y="3"/>
                    <a:pt x="0" y="3"/>
                    <a:pt x="0" y="3"/>
                  </a:cubicBezTo>
                  <a:moveTo>
                    <a:pt x="0" y="2"/>
                  </a:moveTo>
                  <a:cubicBezTo>
                    <a:pt x="0" y="2"/>
                    <a:pt x="0" y="2"/>
                    <a:pt x="0" y="2"/>
                  </a:cubicBezTo>
                  <a:cubicBezTo>
                    <a:pt x="0" y="2"/>
                    <a:pt x="0" y="2"/>
                    <a:pt x="0" y="2"/>
                  </a:cubicBezTo>
                  <a:moveTo>
                    <a:pt x="0" y="1"/>
                  </a:moveTo>
                  <a:cubicBezTo>
                    <a:pt x="0" y="1"/>
                    <a:pt x="0" y="1"/>
                    <a:pt x="0" y="1"/>
                  </a:cubicBezTo>
                  <a:cubicBezTo>
                    <a:pt x="0" y="1"/>
                    <a:pt x="0" y="1"/>
                    <a:pt x="0" y="1"/>
                  </a:cubicBezTo>
                  <a:moveTo>
                    <a:pt x="0" y="0"/>
                  </a:moveTo>
                  <a:cubicBezTo>
                    <a:pt x="0" y="0"/>
                    <a:pt x="0" y="0"/>
                    <a:pt x="0" y="0"/>
                  </a:cubicBezTo>
                  <a:cubicBezTo>
                    <a:pt x="0" y="0"/>
                    <a:pt x="0" y="0"/>
                    <a:pt x="0" y="0"/>
                  </a:cubicBezTo>
                </a:path>
              </a:pathLst>
            </a:custGeom>
            <a:solidFill>
              <a:srgbClr val="E1733B"/>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2" name="Google Shape;1920;p60">
              <a:extLst>
                <a:ext uri="{FF2B5EF4-FFF2-40B4-BE49-F238E27FC236}">
                  <a16:creationId xmlns:a16="http://schemas.microsoft.com/office/drawing/2014/main" id="{3C60CC6D-D723-F913-5DDE-9E0706D0AD7C}"/>
                </a:ext>
              </a:extLst>
            </p:cNvPr>
            <p:cNvSpPr/>
            <p:nvPr/>
          </p:nvSpPr>
          <p:spPr>
            <a:xfrm>
              <a:off x="5789722" y="-40583"/>
              <a:ext cx="877002" cy="541734"/>
            </a:xfrm>
            <a:custGeom>
              <a:avLst/>
              <a:gdLst/>
              <a:ahLst/>
              <a:cxnLst/>
              <a:rect l="l" t="t" r="r" b="b"/>
              <a:pathLst>
                <a:path w="962" h="594" extrusionOk="0">
                  <a:moveTo>
                    <a:pt x="114" y="330"/>
                  </a:moveTo>
                  <a:cubicBezTo>
                    <a:pt x="30" y="371"/>
                    <a:pt x="30" y="371"/>
                    <a:pt x="30" y="371"/>
                  </a:cubicBezTo>
                  <a:cubicBezTo>
                    <a:pt x="11" y="427"/>
                    <a:pt x="1" y="487"/>
                    <a:pt x="0" y="549"/>
                  </a:cubicBezTo>
                  <a:cubicBezTo>
                    <a:pt x="0" y="549"/>
                    <a:pt x="0" y="549"/>
                    <a:pt x="0" y="549"/>
                  </a:cubicBezTo>
                  <a:cubicBezTo>
                    <a:pt x="0" y="550"/>
                    <a:pt x="0" y="550"/>
                    <a:pt x="0" y="550"/>
                  </a:cubicBezTo>
                  <a:cubicBezTo>
                    <a:pt x="0" y="550"/>
                    <a:pt x="0" y="550"/>
                    <a:pt x="0" y="550"/>
                  </a:cubicBezTo>
                  <a:cubicBezTo>
                    <a:pt x="0" y="550"/>
                    <a:pt x="0" y="551"/>
                    <a:pt x="0" y="551"/>
                  </a:cubicBezTo>
                  <a:cubicBezTo>
                    <a:pt x="0" y="551"/>
                    <a:pt x="0" y="551"/>
                    <a:pt x="0" y="551"/>
                  </a:cubicBezTo>
                  <a:cubicBezTo>
                    <a:pt x="0" y="551"/>
                    <a:pt x="0" y="551"/>
                    <a:pt x="0" y="552"/>
                  </a:cubicBezTo>
                  <a:cubicBezTo>
                    <a:pt x="0" y="552"/>
                    <a:pt x="0" y="552"/>
                    <a:pt x="0" y="552"/>
                  </a:cubicBezTo>
                  <a:cubicBezTo>
                    <a:pt x="0" y="553"/>
                    <a:pt x="0" y="553"/>
                    <a:pt x="0" y="553"/>
                  </a:cubicBezTo>
                  <a:cubicBezTo>
                    <a:pt x="0" y="553"/>
                    <a:pt x="0" y="553"/>
                    <a:pt x="0" y="553"/>
                  </a:cubicBezTo>
                  <a:cubicBezTo>
                    <a:pt x="0" y="553"/>
                    <a:pt x="0" y="554"/>
                    <a:pt x="0" y="554"/>
                  </a:cubicBezTo>
                  <a:cubicBezTo>
                    <a:pt x="0" y="554"/>
                    <a:pt x="0" y="554"/>
                    <a:pt x="0" y="554"/>
                  </a:cubicBezTo>
                  <a:cubicBezTo>
                    <a:pt x="0" y="554"/>
                    <a:pt x="0" y="554"/>
                    <a:pt x="0" y="555"/>
                  </a:cubicBezTo>
                  <a:cubicBezTo>
                    <a:pt x="0" y="555"/>
                    <a:pt x="0" y="555"/>
                    <a:pt x="0" y="555"/>
                  </a:cubicBezTo>
                  <a:cubicBezTo>
                    <a:pt x="0" y="555"/>
                    <a:pt x="0" y="555"/>
                    <a:pt x="0" y="555"/>
                  </a:cubicBezTo>
                  <a:cubicBezTo>
                    <a:pt x="0" y="556"/>
                    <a:pt x="0" y="556"/>
                    <a:pt x="0" y="556"/>
                  </a:cubicBezTo>
                  <a:cubicBezTo>
                    <a:pt x="0" y="569"/>
                    <a:pt x="1" y="581"/>
                    <a:pt x="1" y="594"/>
                  </a:cubicBezTo>
                  <a:cubicBezTo>
                    <a:pt x="64" y="561"/>
                    <a:pt x="64" y="561"/>
                    <a:pt x="64" y="561"/>
                  </a:cubicBezTo>
                  <a:cubicBezTo>
                    <a:pt x="64" y="559"/>
                    <a:pt x="64" y="557"/>
                    <a:pt x="64" y="555"/>
                  </a:cubicBezTo>
                  <a:cubicBezTo>
                    <a:pt x="64" y="475"/>
                    <a:pt x="82" y="398"/>
                    <a:pt x="114" y="330"/>
                  </a:cubicBezTo>
                  <a:moveTo>
                    <a:pt x="362" y="328"/>
                  </a:moveTo>
                  <a:cubicBezTo>
                    <a:pt x="335" y="328"/>
                    <a:pt x="335" y="328"/>
                    <a:pt x="335" y="328"/>
                  </a:cubicBezTo>
                  <a:cubicBezTo>
                    <a:pt x="335" y="420"/>
                    <a:pt x="335" y="420"/>
                    <a:pt x="335" y="420"/>
                  </a:cubicBezTo>
                  <a:cubicBezTo>
                    <a:pt x="429" y="371"/>
                    <a:pt x="429" y="371"/>
                    <a:pt x="429" y="371"/>
                  </a:cubicBezTo>
                  <a:cubicBezTo>
                    <a:pt x="419" y="342"/>
                    <a:pt x="396" y="328"/>
                    <a:pt x="362" y="328"/>
                  </a:cubicBezTo>
                  <a:moveTo>
                    <a:pt x="203" y="287"/>
                  </a:moveTo>
                  <a:cubicBezTo>
                    <a:pt x="137" y="319"/>
                    <a:pt x="137" y="319"/>
                    <a:pt x="137" y="319"/>
                  </a:cubicBezTo>
                  <a:cubicBezTo>
                    <a:pt x="100" y="389"/>
                    <a:pt x="79" y="469"/>
                    <a:pt x="79" y="554"/>
                  </a:cubicBezTo>
                  <a:cubicBezTo>
                    <a:pt x="203" y="489"/>
                    <a:pt x="203" y="489"/>
                    <a:pt x="203" y="489"/>
                  </a:cubicBezTo>
                  <a:cubicBezTo>
                    <a:pt x="203" y="287"/>
                    <a:pt x="203" y="287"/>
                    <a:pt x="203" y="287"/>
                  </a:cubicBezTo>
                  <a:moveTo>
                    <a:pt x="689" y="52"/>
                  </a:moveTo>
                  <a:cubicBezTo>
                    <a:pt x="221" y="278"/>
                    <a:pt x="221" y="278"/>
                    <a:pt x="221" y="278"/>
                  </a:cubicBezTo>
                  <a:cubicBezTo>
                    <a:pt x="399" y="278"/>
                    <a:pt x="399" y="278"/>
                    <a:pt x="399" y="278"/>
                  </a:cubicBezTo>
                  <a:cubicBezTo>
                    <a:pt x="450" y="278"/>
                    <a:pt x="491" y="291"/>
                    <a:pt x="521" y="316"/>
                  </a:cubicBezTo>
                  <a:cubicBezTo>
                    <a:pt x="523" y="318"/>
                    <a:pt x="525" y="319"/>
                    <a:pt x="526" y="321"/>
                  </a:cubicBezTo>
                  <a:cubicBezTo>
                    <a:pt x="884" y="135"/>
                    <a:pt x="884" y="135"/>
                    <a:pt x="884" y="135"/>
                  </a:cubicBezTo>
                  <a:cubicBezTo>
                    <a:pt x="827" y="95"/>
                    <a:pt x="761" y="66"/>
                    <a:pt x="689" y="52"/>
                  </a:cubicBezTo>
                  <a:moveTo>
                    <a:pt x="796" y="0"/>
                  </a:moveTo>
                  <a:cubicBezTo>
                    <a:pt x="712" y="41"/>
                    <a:pt x="712" y="41"/>
                    <a:pt x="712" y="41"/>
                  </a:cubicBezTo>
                  <a:cubicBezTo>
                    <a:pt x="780" y="57"/>
                    <a:pt x="844" y="87"/>
                    <a:pt x="900" y="127"/>
                  </a:cubicBezTo>
                  <a:cubicBezTo>
                    <a:pt x="962" y="94"/>
                    <a:pt x="962" y="94"/>
                    <a:pt x="962" y="94"/>
                  </a:cubicBezTo>
                  <a:cubicBezTo>
                    <a:pt x="913" y="55"/>
                    <a:pt x="857" y="23"/>
                    <a:pt x="796" y="0"/>
                  </a:cubicBezTo>
                </a:path>
              </a:pathLst>
            </a:custGeom>
            <a:solidFill>
              <a:srgbClr val="FFC466">
                <a:alpha val="19910"/>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3" name="Google Shape;1921;p60">
              <a:extLst>
                <a:ext uri="{FF2B5EF4-FFF2-40B4-BE49-F238E27FC236}">
                  <a16:creationId xmlns:a16="http://schemas.microsoft.com/office/drawing/2014/main" id="{20E82279-6BDD-72DF-42DA-949D64F57650}"/>
                </a:ext>
              </a:extLst>
            </p:cNvPr>
            <p:cNvSpPr/>
            <p:nvPr/>
          </p:nvSpPr>
          <p:spPr>
            <a:xfrm>
              <a:off x="5848163" y="-3289"/>
              <a:ext cx="762043" cy="474451"/>
            </a:xfrm>
            <a:custGeom>
              <a:avLst/>
              <a:gdLst/>
              <a:ahLst/>
              <a:cxnLst/>
              <a:rect l="l" t="t" r="r" b="b"/>
              <a:pathLst>
                <a:path w="836" h="520" extrusionOk="0">
                  <a:moveTo>
                    <a:pt x="73" y="278"/>
                  </a:moveTo>
                  <a:cubicBezTo>
                    <a:pt x="50" y="289"/>
                    <a:pt x="50" y="289"/>
                    <a:pt x="50" y="289"/>
                  </a:cubicBezTo>
                  <a:cubicBezTo>
                    <a:pt x="18" y="357"/>
                    <a:pt x="0" y="434"/>
                    <a:pt x="0" y="514"/>
                  </a:cubicBezTo>
                  <a:cubicBezTo>
                    <a:pt x="0" y="516"/>
                    <a:pt x="0" y="518"/>
                    <a:pt x="0" y="520"/>
                  </a:cubicBezTo>
                  <a:cubicBezTo>
                    <a:pt x="15" y="513"/>
                    <a:pt x="15" y="513"/>
                    <a:pt x="15" y="513"/>
                  </a:cubicBezTo>
                  <a:cubicBezTo>
                    <a:pt x="15" y="428"/>
                    <a:pt x="36" y="348"/>
                    <a:pt x="73" y="278"/>
                  </a:cubicBezTo>
                  <a:moveTo>
                    <a:pt x="648" y="0"/>
                  </a:moveTo>
                  <a:cubicBezTo>
                    <a:pt x="625" y="11"/>
                    <a:pt x="625" y="11"/>
                    <a:pt x="625" y="11"/>
                  </a:cubicBezTo>
                  <a:cubicBezTo>
                    <a:pt x="697" y="25"/>
                    <a:pt x="763" y="54"/>
                    <a:pt x="820" y="94"/>
                  </a:cubicBezTo>
                  <a:cubicBezTo>
                    <a:pt x="836" y="86"/>
                    <a:pt x="836" y="86"/>
                    <a:pt x="836" y="86"/>
                  </a:cubicBezTo>
                  <a:cubicBezTo>
                    <a:pt x="780" y="46"/>
                    <a:pt x="716" y="16"/>
                    <a:pt x="648" y="0"/>
                  </a:cubicBezTo>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4" name="Google Shape;1922;p60">
              <a:extLst>
                <a:ext uri="{FF2B5EF4-FFF2-40B4-BE49-F238E27FC236}">
                  <a16:creationId xmlns:a16="http://schemas.microsoft.com/office/drawing/2014/main" id="{2608B59D-6792-9042-56ED-649312576137}"/>
                </a:ext>
              </a:extLst>
            </p:cNvPr>
            <p:cNvSpPr/>
            <p:nvPr/>
          </p:nvSpPr>
          <p:spPr>
            <a:xfrm>
              <a:off x="5975042" y="213175"/>
              <a:ext cx="294513" cy="192241"/>
            </a:xfrm>
            <a:custGeom>
              <a:avLst/>
              <a:gdLst/>
              <a:ahLst/>
              <a:cxnLst/>
              <a:rect l="l" t="t" r="r" b="b"/>
              <a:pathLst>
                <a:path w="323" h="211" extrusionOk="0">
                  <a:moveTo>
                    <a:pt x="196" y="0"/>
                  </a:moveTo>
                  <a:cubicBezTo>
                    <a:pt x="18" y="0"/>
                    <a:pt x="18" y="0"/>
                    <a:pt x="18" y="0"/>
                  </a:cubicBezTo>
                  <a:cubicBezTo>
                    <a:pt x="0" y="9"/>
                    <a:pt x="0" y="9"/>
                    <a:pt x="0" y="9"/>
                  </a:cubicBezTo>
                  <a:cubicBezTo>
                    <a:pt x="0" y="211"/>
                    <a:pt x="0" y="211"/>
                    <a:pt x="0" y="211"/>
                  </a:cubicBezTo>
                  <a:cubicBezTo>
                    <a:pt x="132" y="142"/>
                    <a:pt x="132" y="142"/>
                    <a:pt x="132" y="142"/>
                  </a:cubicBezTo>
                  <a:cubicBezTo>
                    <a:pt x="132" y="50"/>
                    <a:pt x="132" y="50"/>
                    <a:pt x="132" y="50"/>
                  </a:cubicBezTo>
                  <a:cubicBezTo>
                    <a:pt x="159" y="50"/>
                    <a:pt x="159" y="50"/>
                    <a:pt x="159" y="50"/>
                  </a:cubicBezTo>
                  <a:cubicBezTo>
                    <a:pt x="193" y="50"/>
                    <a:pt x="216" y="64"/>
                    <a:pt x="226" y="93"/>
                  </a:cubicBezTo>
                  <a:cubicBezTo>
                    <a:pt x="323" y="43"/>
                    <a:pt x="323" y="43"/>
                    <a:pt x="323" y="43"/>
                  </a:cubicBezTo>
                  <a:cubicBezTo>
                    <a:pt x="322" y="41"/>
                    <a:pt x="320" y="40"/>
                    <a:pt x="318" y="38"/>
                  </a:cubicBezTo>
                  <a:cubicBezTo>
                    <a:pt x="288" y="13"/>
                    <a:pt x="247" y="0"/>
                    <a:pt x="196" y="0"/>
                  </a:cubicBezTo>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5" name="Google Shape;1923;p60">
              <a:extLst>
                <a:ext uri="{FF2B5EF4-FFF2-40B4-BE49-F238E27FC236}">
                  <a16:creationId xmlns:a16="http://schemas.microsoft.com/office/drawing/2014/main" id="{06242076-FBE6-C012-97F1-C514723C5C75}"/>
                </a:ext>
              </a:extLst>
            </p:cNvPr>
            <p:cNvSpPr/>
            <p:nvPr/>
          </p:nvSpPr>
          <p:spPr>
            <a:xfrm>
              <a:off x="5627470" y="566898"/>
              <a:ext cx="507132" cy="421008"/>
            </a:xfrm>
            <a:custGeom>
              <a:avLst/>
              <a:gdLst/>
              <a:ahLst/>
              <a:cxnLst/>
              <a:rect l="l" t="t" r="r" b="b"/>
              <a:pathLst>
                <a:path w="556" h="462" extrusionOk="0">
                  <a:moveTo>
                    <a:pt x="44" y="137"/>
                  </a:moveTo>
                  <a:cubicBezTo>
                    <a:pt x="44" y="160"/>
                    <a:pt x="44" y="160"/>
                    <a:pt x="44" y="160"/>
                  </a:cubicBezTo>
                  <a:cubicBezTo>
                    <a:pt x="29" y="160"/>
                    <a:pt x="29" y="160"/>
                    <a:pt x="29" y="160"/>
                  </a:cubicBezTo>
                  <a:cubicBezTo>
                    <a:pt x="29" y="218"/>
                    <a:pt x="29" y="218"/>
                    <a:pt x="29" y="218"/>
                  </a:cubicBezTo>
                  <a:cubicBezTo>
                    <a:pt x="29" y="240"/>
                    <a:pt x="29" y="240"/>
                    <a:pt x="29" y="240"/>
                  </a:cubicBezTo>
                  <a:cubicBezTo>
                    <a:pt x="98" y="240"/>
                    <a:pt x="98" y="240"/>
                    <a:pt x="98" y="240"/>
                  </a:cubicBezTo>
                  <a:cubicBezTo>
                    <a:pt x="98" y="251"/>
                    <a:pt x="98" y="251"/>
                    <a:pt x="98" y="251"/>
                  </a:cubicBezTo>
                  <a:cubicBezTo>
                    <a:pt x="163" y="284"/>
                    <a:pt x="356" y="384"/>
                    <a:pt x="407" y="415"/>
                  </a:cubicBezTo>
                  <a:cubicBezTo>
                    <a:pt x="442" y="436"/>
                    <a:pt x="497" y="452"/>
                    <a:pt x="537" y="462"/>
                  </a:cubicBezTo>
                  <a:cubicBezTo>
                    <a:pt x="537" y="458"/>
                    <a:pt x="537" y="458"/>
                    <a:pt x="537" y="458"/>
                  </a:cubicBezTo>
                  <a:cubicBezTo>
                    <a:pt x="537" y="400"/>
                    <a:pt x="537" y="400"/>
                    <a:pt x="537" y="400"/>
                  </a:cubicBezTo>
                  <a:cubicBezTo>
                    <a:pt x="497" y="400"/>
                    <a:pt x="497" y="400"/>
                    <a:pt x="497" y="400"/>
                  </a:cubicBezTo>
                  <a:cubicBezTo>
                    <a:pt x="497" y="378"/>
                    <a:pt x="497" y="378"/>
                    <a:pt x="497" y="378"/>
                  </a:cubicBezTo>
                  <a:cubicBezTo>
                    <a:pt x="497" y="320"/>
                    <a:pt x="497" y="320"/>
                    <a:pt x="497" y="320"/>
                  </a:cubicBezTo>
                  <a:cubicBezTo>
                    <a:pt x="556" y="320"/>
                    <a:pt x="556" y="320"/>
                    <a:pt x="556" y="320"/>
                  </a:cubicBezTo>
                  <a:cubicBezTo>
                    <a:pt x="556" y="298"/>
                    <a:pt x="556" y="298"/>
                    <a:pt x="556" y="298"/>
                  </a:cubicBezTo>
                  <a:cubicBezTo>
                    <a:pt x="556" y="240"/>
                    <a:pt x="556" y="240"/>
                    <a:pt x="556" y="240"/>
                  </a:cubicBezTo>
                  <a:cubicBezTo>
                    <a:pt x="487" y="240"/>
                    <a:pt x="487" y="240"/>
                    <a:pt x="487" y="240"/>
                  </a:cubicBezTo>
                  <a:cubicBezTo>
                    <a:pt x="487" y="218"/>
                    <a:pt x="487" y="218"/>
                    <a:pt x="487" y="218"/>
                  </a:cubicBezTo>
                  <a:cubicBezTo>
                    <a:pt x="487" y="160"/>
                    <a:pt x="487" y="160"/>
                    <a:pt x="487" y="160"/>
                  </a:cubicBezTo>
                  <a:cubicBezTo>
                    <a:pt x="502" y="160"/>
                    <a:pt x="502" y="160"/>
                    <a:pt x="502" y="160"/>
                  </a:cubicBezTo>
                  <a:cubicBezTo>
                    <a:pt x="502" y="137"/>
                    <a:pt x="502" y="137"/>
                    <a:pt x="502" y="137"/>
                  </a:cubicBezTo>
                  <a:cubicBezTo>
                    <a:pt x="502" y="80"/>
                    <a:pt x="502" y="80"/>
                    <a:pt x="502" y="80"/>
                  </a:cubicBezTo>
                  <a:cubicBezTo>
                    <a:pt x="458" y="80"/>
                    <a:pt x="458" y="80"/>
                    <a:pt x="458" y="80"/>
                  </a:cubicBezTo>
                  <a:cubicBezTo>
                    <a:pt x="458" y="58"/>
                    <a:pt x="458" y="58"/>
                    <a:pt x="458" y="58"/>
                  </a:cubicBezTo>
                  <a:cubicBezTo>
                    <a:pt x="458" y="0"/>
                    <a:pt x="458" y="0"/>
                    <a:pt x="458" y="0"/>
                  </a:cubicBezTo>
                  <a:cubicBezTo>
                    <a:pt x="361" y="0"/>
                    <a:pt x="361" y="0"/>
                    <a:pt x="361" y="0"/>
                  </a:cubicBezTo>
                  <a:cubicBezTo>
                    <a:pt x="302" y="0"/>
                    <a:pt x="302" y="0"/>
                    <a:pt x="302" y="0"/>
                  </a:cubicBezTo>
                  <a:cubicBezTo>
                    <a:pt x="271" y="0"/>
                    <a:pt x="271" y="0"/>
                    <a:pt x="271" y="0"/>
                  </a:cubicBezTo>
                  <a:cubicBezTo>
                    <a:pt x="248" y="0"/>
                    <a:pt x="248" y="0"/>
                    <a:pt x="248" y="0"/>
                  </a:cubicBezTo>
                  <a:cubicBezTo>
                    <a:pt x="190" y="0"/>
                    <a:pt x="190" y="0"/>
                    <a:pt x="190" y="0"/>
                  </a:cubicBezTo>
                  <a:cubicBezTo>
                    <a:pt x="154" y="0"/>
                    <a:pt x="154" y="0"/>
                    <a:pt x="154" y="0"/>
                  </a:cubicBezTo>
                  <a:cubicBezTo>
                    <a:pt x="142" y="0"/>
                    <a:pt x="142" y="0"/>
                    <a:pt x="142" y="0"/>
                  </a:cubicBezTo>
                  <a:cubicBezTo>
                    <a:pt x="37" y="0"/>
                    <a:pt x="37" y="0"/>
                    <a:pt x="37" y="0"/>
                  </a:cubicBezTo>
                  <a:cubicBezTo>
                    <a:pt x="0" y="0"/>
                    <a:pt x="0" y="0"/>
                    <a:pt x="0" y="0"/>
                  </a:cubicBezTo>
                  <a:cubicBezTo>
                    <a:pt x="0" y="58"/>
                    <a:pt x="0" y="58"/>
                    <a:pt x="0" y="58"/>
                  </a:cubicBezTo>
                  <a:cubicBezTo>
                    <a:pt x="0" y="80"/>
                    <a:pt x="0" y="80"/>
                    <a:pt x="0" y="80"/>
                  </a:cubicBezTo>
                  <a:cubicBezTo>
                    <a:pt x="44" y="80"/>
                    <a:pt x="44" y="80"/>
                    <a:pt x="44" y="80"/>
                  </a:cubicBezTo>
                  <a:lnTo>
                    <a:pt x="44" y="137"/>
                  </a:lnTo>
                  <a:close/>
                </a:path>
              </a:pathLst>
            </a:custGeom>
            <a:solidFill>
              <a:schemeClr val="dk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6" name="Google Shape;1924;p60">
              <a:extLst>
                <a:ext uri="{FF2B5EF4-FFF2-40B4-BE49-F238E27FC236}">
                  <a16:creationId xmlns:a16="http://schemas.microsoft.com/office/drawing/2014/main" id="{44068BCE-6B67-C87F-0295-7B247E8EF630}"/>
                </a:ext>
              </a:extLst>
            </p:cNvPr>
            <p:cNvSpPr/>
            <p:nvPr/>
          </p:nvSpPr>
          <p:spPr>
            <a:xfrm>
              <a:off x="5616705" y="932540"/>
              <a:ext cx="417600" cy="72600"/>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7" name="Google Shape;1925;p60">
              <a:extLst>
                <a:ext uri="{FF2B5EF4-FFF2-40B4-BE49-F238E27FC236}">
                  <a16:creationId xmlns:a16="http://schemas.microsoft.com/office/drawing/2014/main" id="{7D3D2F2C-8A9B-7087-CDCE-FF9E0ABCD84A}"/>
                </a:ext>
              </a:extLst>
            </p:cNvPr>
            <p:cNvSpPr/>
            <p:nvPr/>
          </p:nvSpPr>
          <p:spPr>
            <a:xfrm>
              <a:off x="5616705" y="984445"/>
              <a:ext cx="417600" cy="20700"/>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8" name="Google Shape;1926;p60">
              <a:extLst>
                <a:ext uri="{FF2B5EF4-FFF2-40B4-BE49-F238E27FC236}">
                  <a16:creationId xmlns:a16="http://schemas.microsoft.com/office/drawing/2014/main" id="{C7A1EEBD-7DAB-0E72-83A4-C20EF09A341C}"/>
                </a:ext>
              </a:extLst>
            </p:cNvPr>
            <p:cNvSpPr/>
            <p:nvPr/>
          </p:nvSpPr>
          <p:spPr>
            <a:xfrm>
              <a:off x="5891994" y="932540"/>
              <a:ext cx="53700" cy="65400"/>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9" name="Google Shape;1927;p60">
              <a:extLst>
                <a:ext uri="{FF2B5EF4-FFF2-40B4-BE49-F238E27FC236}">
                  <a16:creationId xmlns:a16="http://schemas.microsoft.com/office/drawing/2014/main" id="{7A799018-B9DC-FD22-BD35-0CD6C37668D9}"/>
                </a:ext>
              </a:extLst>
            </p:cNvPr>
            <p:cNvSpPr/>
            <p:nvPr/>
          </p:nvSpPr>
          <p:spPr>
            <a:xfrm>
              <a:off x="5842780" y="932540"/>
              <a:ext cx="20700" cy="65400"/>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0" name="Google Shape;1928;p60">
              <a:extLst>
                <a:ext uri="{FF2B5EF4-FFF2-40B4-BE49-F238E27FC236}">
                  <a16:creationId xmlns:a16="http://schemas.microsoft.com/office/drawing/2014/main" id="{D8449E4D-5A49-4945-40C0-1C23078962E6}"/>
                </a:ext>
              </a:extLst>
            </p:cNvPr>
            <p:cNvSpPr/>
            <p:nvPr/>
          </p:nvSpPr>
          <p:spPr>
            <a:xfrm>
              <a:off x="5649386" y="932540"/>
              <a:ext cx="96600" cy="51900"/>
            </a:xfrm>
            <a:prstGeom prst="rect">
              <a:avLst/>
            </a:prstGeom>
            <a:solidFill>
              <a:srgbClr val="FFFDF7">
                <a:alpha val="29409"/>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1" name="Google Shape;1929;p60">
              <a:extLst>
                <a:ext uri="{FF2B5EF4-FFF2-40B4-BE49-F238E27FC236}">
                  <a16:creationId xmlns:a16="http://schemas.microsoft.com/office/drawing/2014/main" id="{C821CE0F-8812-2440-8CFF-253591CB0CB0}"/>
                </a:ext>
              </a:extLst>
            </p:cNvPr>
            <p:cNvSpPr/>
            <p:nvPr/>
          </p:nvSpPr>
          <p:spPr>
            <a:xfrm>
              <a:off x="5756272" y="932540"/>
              <a:ext cx="33300" cy="51900"/>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2" name="Google Shape;1930;p60">
              <a:extLst>
                <a:ext uri="{FF2B5EF4-FFF2-40B4-BE49-F238E27FC236}">
                  <a16:creationId xmlns:a16="http://schemas.microsoft.com/office/drawing/2014/main" id="{2CBA4CC8-98C7-1435-C329-DD547690B35B}"/>
                </a:ext>
              </a:extLst>
            </p:cNvPr>
            <p:cNvSpPr/>
            <p:nvPr/>
          </p:nvSpPr>
          <p:spPr>
            <a:xfrm>
              <a:off x="5580948" y="858335"/>
              <a:ext cx="417600" cy="74100"/>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3" name="Google Shape;1931;p60">
              <a:extLst>
                <a:ext uri="{FF2B5EF4-FFF2-40B4-BE49-F238E27FC236}">
                  <a16:creationId xmlns:a16="http://schemas.microsoft.com/office/drawing/2014/main" id="{C177BB31-8547-5D59-77FD-99DC835F776B}"/>
                </a:ext>
              </a:extLst>
            </p:cNvPr>
            <p:cNvSpPr/>
            <p:nvPr/>
          </p:nvSpPr>
          <p:spPr>
            <a:xfrm>
              <a:off x="5580948" y="911394"/>
              <a:ext cx="417600" cy="21300"/>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4" name="Google Shape;1932;p60">
              <a:extLst>
                <a:ext uri="{FF2B5EF4-FFF2-40B4-BE49-F238E27FC236}">
                  <a16:creationId xmlns:a16="http://schemas.microsoft.com/office/drawing/2014/main" id="{8BE3BCA3-B3A6-1B88-FE93-C90399A918FD}"/>
                </a:ext>
              </a:extLst>
            </p:cNvPr>
            <p:cNvSpPr/>
            <p:nvPr/>
          </p:nvSpPr>
          <p:spPr>
            <a:xfrm>
              <a:off x="5856237" y="858335"/>
              <a:ext cx="53700" cy="66900"/>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5" name="Google Shape;1933;p60">
              <a:extLst>
                <a:ext uri="{FF2B5EF4-FFF2-40B4-BE49-F238E27FC236}">
                  <a16:creationId xmlns:a16="http://schemas.microsoft.com/office/drawing/2014/main" id="{6E7C45EB-6FAA-240A-6EF2-F1CF8D58EDFC}"/>
                </a:ext>
              </a:extLst>
            </p:cNvPr>
            <p:cNvSpPr/>
            <p:nvPr/>
          </p:nvSpPr>
          <p:spPr>
            <a:xfrm>
              <a:off x="5806254" y="858335"/>
              <a:ext cx="21300" cy="66900"/>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6" name="Google Shape;1934;p60">
              <a:extLst>
                <a:ext uri="{FF2B5EF4-FFF2-40B4-BE49-F238E27FC236}">
                  <a16:creationId xmlns:a16="http://schemas.microsoft.com/office/drawing/2014/main" id="{B8B168D5-C4DF-D1F3-4538-56F434075840}"/>
                </a:ext>
              </a:extLst>
            </p:cNvPr>
            <p:cNvSpPr/>
            <p:nvPr/>
          </p:nvSpPr>
          <p:spPr>
            <a:xfrm>
              <a:off x="5614013" y="858335"/>
              <a:ext cx="96600" cy="53100"/>
            </a:xfrm>
            <a:prstGeom prst="rect">
              <a:avLst/>
            </a:prstGeom>
            <a:solidFill>
              <a:srgbClr val="FFFDF7">
                <a:alpha val="29409"/>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7" name="Google Shape;1935;p60">
              <a:extLst>
                <a:ext uri="{FF2B5EF4-FFF2-40B4-BE49-F238E27FC236}">
                  <a16:creationId xmlns:a16="http://schemas.microsoft.com/office/drawing/2014/main" id="{16B7A540-6AF7-C6DC-B53B-18C81D4B0690}"/>
                </a:ext>
              </a:extLst>
            </p:cNvPr>
            <p:cNvSpPr/>
            <p:nvPr/>
          </p:nvSpPr>
          <p:spPr>
            <a:xfrm>
              <a:off x="5720515" y="858335"/>
              <a:ext cx="32700" cy="53100"/>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8" name="Google Shape;1936;p60">
              <a:extLst>
                <a:ext uri="{FF2B5EF4-FFF2-40B4-BE49-F238E27FC236}">
                  <a16:creationId xmlns:a16="http://schemas.microsoft.com/office/drawing/2014/main" id="{ED839ABA-1970-84B9-CB2D-3D8B7C37A775}"/>
                </a:ext>
              </a:extLst>
            </p:cNvPr>
            <p:cNvSpPr/>
            <p:nvPr/>
          </p:nvSpPr>
          <p:spPr>
            <a:xfrm>
              <a:off x="5634006" y="785668"/>
              <a:ext cx="417600" cy="72600"/>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9" name="Google Shape;1937;p60">
              <a:extLst>
                <a:ext uri="{FF2B5EF4-FFF2-40B4-BE49-F238E27FC236}">
                  <a16:creationId xmlns:a16="http://schemas.microsoft.com/office/drawing/2014/main" id="{2C61FDFC-942F-FACF-4522-D1CF39528085}"/>
                </a:ext>
              </a:extLst>
            </p:cNvPr>
            <p:cNvSpPr/>
            <p:nvPr/>
          </p:nvSpPr>
          <p:spPr>
            <a:xfrm>
              <a:off x="5634006" y="838342"/>
              <a:ext cx="417600" cy="19800"/>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0" name="Google Shape;1938;p60">
              <a:extLst>
                <a:ext uri="{FF2B5EF4-FFF2-40B4-BE49-F238E27FC236}">
                  <a16:creationId xmlns:a16="http://schemas.microsoft.com/office/drawing/2014/main" id="{32E7115C-30BB-8BE4-8FB5-537091BE6CD8}"/>
                </a:ext>
              </a:extLst>
            </p:cNvPr>
            <p:cNvSpPr/>
            <p:nvPr/>
          </p:nvSpPr>
          <p:spPr>
            <a:xfrm>
              <a:off x="5909296" y="785668"/>
              <a:ext cx="53700" cy="66300"/>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1" name="Google Shape;1939;p60">
              <a:extLst>
                <a:ext uri="{FF2B5EF4-FFF2-40B4-BE49-F238E27FC236}">
                  <a16:creationId xmlns:a16="http://schemas.microsoft.com/office/drawing/2014/main" id="{14BFC2E5-7ACD-A0A5-861F-F9FCEF355F2B}"/>
                </a:ext>
              </a:extLst>
            </p:cNvPr>
            <p:cNvSpPr/>
            <p:nvPr/>
          </p:nvSpPr>
          <p:spPr>
            <a:xfrm>
              <a:off x="5860082" y="785668"/>
              <a:ext cx="20700" cy="66300"/>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2" name="Google Shape;1940;p60">
              <a:extLst>
                <a:ext uri="{FF2B5EF4-FFF2-40B4-BE49-F238E27FC236}">
                  <a16:creationId xmlns:a16="http://schemas.microsoft.com/office/drawing/2014/main" id="{A54C5A49-2010-886B-9DE1-21BC279D38C5}"/>
                </a:ext>
              </a:extLst>
            </p:cNvPr>
            <p:cNvSpPr/>
            <p:nvPr/>
          </p:nvSpPr>
          <p:spPr>
            <a:xfrm>
              <a:off x="5667841" y="785668"/>
              <a:ext cx="95700" cy="52800"/>
            </a:xfrm>
            <a:prstGeom prst="rect">
              <a:avLst/>
            </a:prstGeom>
            <a:solidFill>
              <a:srgbClr val="FFFDF7">
                <a:alpha val="29409"/>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3" name="Google Shape;1941;p60">
              <a:extLst>
                <a:ext uri="{FF2B5EF4-FFF2-40B4-BE49-F238E27FC236}">
                  <a16:creationId xmlns:a16="http://schemas.microsoft.com/office/drawing/2014/main" id="{174EB49B-B018-F1D5-0CE5-92DC0B8FE9D6}"/>
                </a:ext>
              </a:extLst>
            </p:cNvPr>
            <p:cNvSpPr/>
            <p:nvPr/>
          </p:nvSpPr>
          <p:spPr>
            <a:xfrm>
              <a:off x="5774342" y="785668"/>
              <a:ext cx="32700" cy="52800"/>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4" name="Google Shape;1942;p60">
              <a:extLst>
                <a:ext uri="{FF2B5EF4-FFF2-40B4-BE49-F238E27FC236}">
                  <a16:creationId xmlns:a16="http://schemas.microsoft.com/office/drawing/2014/main" id="{09683B0F-56AF-69B5-D74E-E860316F4094}"/>
                </a:ext>
              </a:extLst>
            </p:cNvPr>
            <p:cNvSpPr/>
            <p:nvPr/>
          </p:nvSpPr>
          <p:spPr>
            <a:xfrm>
              <a:off x="5570951" y="712617"/>
              <a:ext cx="417600" cy="72900"/>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5" name="Google Shape;1943;p60">
              <a:extLst>
                <a:ext uri="{FF2B5EF4-FFF2-40B4-BE49-F238E27FC236}">
                  <a16:creationId xmlns:a16="http://schemas.microsoft.com/office/drawing/2014/main" id="{37639B5A-37DE-EC96-91A9-71A6C2C6A2A2}"/>
                </a:ext>
              </a:extLst>
            </p:cNvPr>
            <p:cNvSpPr/>
            <p:nvPr/>
          </p:nvSpPr>
          <p:spPr>
            <a:xfrm>
              <a:off x="5570951" y="765675"/>
              <a:ext cx="417600" cy="19800"/>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6" name="Google Shape;1944;p60">
              <a:extLst>
                <a:ext uri="{FF2B5EF4-FFF2-40B4-BE49-F238E27FC236}">
                  <a16:creationId xmlns:a16="http://schemas.microsoft.com/office/drawing/2014/main" id="{3598EA18-C951-5E04-23C3-559479E03063}"/>
                </a:ext>
              </a:extLst>
            </p:cNvPr>
            <p:cNvSpPr/>
            <p:nvPr/>
          </p:nvSpPr>
          <p:spPr>
            <a:xfrm>
              <a:off x="5846241" y="712617"/>
              <a:ext cx="53700" cy="66300"/>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7" name="Google Shape;1945;p60">
              <a:extLst>
                <a:ext uri="{FF2B5EF4-FFF2-40B4-BE49-F238E27FC236}">
                  <a16:creationId xmlns:a16="http://schemas.microsoft.com/office/drawing/2014/main" id="{FA9A9E16-9A80-946D-C27D-1567683E9DBF}"/>
                </a:ext>
              </a:extLst>
            </p:cNvPr>
            <p:cNvSpPr/>
            <p:nvPr/>
          </p:nvSpPr>
          <p:spPr>
            <a:xfrm>
              <a:off x="5797027" y="712617"/>
              <a:ext cx="21300" cy="66300"/>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8" name="Google Shape;1946;p60">
              <a:extLst>
                <a:ext uri="{FF2B5EF4-FFF2-40B4-BE49-F238E27FC236}">
                  <a16:creationId xmlns:a16="http://schemas.microsoft.com/office/drawing/2014/main" id="{FEB95631-41EC-147F-0825-ADBB9F6725DD}"/>
                </a:ext>
              </a:extLst>
            </p:cNvPr>
            <p:cNvSpPr/>
            <p:nvPr/>
          </p:nvSpPr>
          <p:spPr>
            <a:xfrm>
              <a:off x="5604017" y="712617"/>
              <a:ext cx="96600" cy="53100"/>
            </a:xfrm>
            <a:prstGeom prst="rect">
              <a:avLst/>
            </a:prstGeom>
            <a:solidFill>
              <a:srgbClr val="FFFDF7">
                <a:alpha val="29409"/>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9" name="Google Shape;1947;p60">
              <a:extLst>
                <a:ext uri="{FF2B5EF4-FFF2-40B4-BE49-F238E27FC236}">
                  <a16:creationId xmlns:a16="http://schemas.microsoft.com/office/drawing/2014/main" id="{2F1D6718-1A7B-9B75-66B2-F097B0E6FEC6}"/>
                </a:ext>
              </a:extLst>
            </p:cNvPr>
            <p:cNvSpPr/>
            <p:nvPr/>
          </p:nvSpPr>
          <p:spPr>
            <a:xfrm>
              <a:off x="5710518" y="712617"/>
              <a:ext cx="33900" cy="53100"/>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0" name="Google Shape;1948;p60">
              <a:extLst>
                <a:ext uri="{FF2B5EF4-FFF2-40B4-BE49-F238E27FC236}">
                  <a16:creationId xmlns:a16="http://schemas.microsoft.com/office/drawing/2014/main" id="{758CCF10-A5E0-95A2-5CBF-35211B8031AE}"/>
                </a:ext>
              </a:extLst>
            </p:cNvPr>
            <p:cNvSpPr/>
            <p:nvPr/>
          </p:nvSpPr>
          <p:spPr>
            <a:xfrm>
              <a:off x="5584793" y="639565"/>
              <a:ext cx="417600" cy="72900"/>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1" name="Google Shape;1949;p60">
              <a:extLst>
                <a:ext uri="{FF2B5EF4-FFF2-40B4-BE49-F238E27FC236}">
                  <a16:creationId xmlns:a16="http://schemas.microsoft.com/office/drawing/2014/main" id="{AC22149F-F274-06EE-F0D1-3B48A6177AB7}"/>
                </a:ext>
              </a:extLst>
            </p:cNvPr>
            <p:cNvSpPr/>
            <p:nvPr/>
          </p:nvSpPr>
          <p:spPr>
            <a:xfrm>
              <a:off x="5584793" y="692623"/>
              <a:ext cx="417600" cy="19800"/>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2" name="Google Shape;1950;p60">
              <a:extLst>
                <a:ext uri="{FF2B5EF4-FFF2-40B4-BE49-F238E27FC236}">
                  <a16:creationId xmlns:a16="http://schemas.microsoft.com/office/drawing/2014/main" id="{C71B8A42-E321-5DC2-6530-A7274881B915}"/>
                </a:ext>
              </a:extLst>
            </p:cNvPr>
            <p:cNvSpPr/>
            <p:nvPr/>
          </p:nvSpPr>
          <p:spPr>
            <a:xfrm>
              <a:off x="5860082" y="639565"/>
              <a:ext cx="53700" cy="66300"/>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3" name="Google Shape;1951;p60">
              <a:extLst>
                <a:ext uri="{FF2B5EF4-FFF2-40B4-BE49-F238E27FC236}">
                  <a16:creationId xmlns:a16="http://schemas.microsoft.com/office/drawing/2014/main" id="{1A620891-A9F2-E977-0854-4F7C4C971D41}"/>
                </a:ext>
              </a:extLst>
            </p:cNvPr>
            <p:cNvSpPr/>
            <p:nvPr/>
          </p:nvSpPr>
          <p:spPr>
            <a:xfrm>
              <a:off x="5810868" y="639565"/>
              <a:ext cx="20700" cy="66300"/>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4" name="Google Shape;1952;p60">
              <a:extLst>
                <a:ext uri="{FF2B5EF4-FFF2-40B4-BE49-F238E27FC236}">
                  <a16:creationId xmlns:a16="http://schemas.microsoft.com/office/drawing/2014/main" id="{8CB660D0-423B-F125-D396-53039BB2F130}"/>
                </a:ext>
              </a:extLst>
            </p:cNvPr>
            <p:cNvSpPr/>
            <p:nvPr/>
          </p:nvSpPr>
          <p:spPr>
            <a:xfrm>
              <a:off x="5618243" y="639565"/>
              <a:ext cx="95700" cy="53100"/>
            </a:xfrm>
            <a:prstGeom prst="rect">
              <a:avLst/>
            </a:prstGeom>
            <a:solidFill>
              <a:srgbClr val="FFFDF7">
                <a:alpha val="29409"/>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5" name="Google Shape;1953;p60">
              <a:extLst>
                <a:ext uri="{FF2B5EF4-FFF2-40B4-BE49-F238E27FC236}">
                  <a16:creationId xmlns:a16="http://schemas.microsoft.com/office/drawing/2014/main" id="{64C7E252-96C8-A423-BB85-E8BFA0164382}"/>
                </a:ext>
              </a:extLst>
            </p:cNvPr>
            <p:cNvSpPr/>
            <p:nvPr/>
          </p:nvSpPr>
          <p:spPr>
            <a:xfrm>
              <a:off x="5725129" y="639565"/>
              <a:ext cx="32700" cy="53100"/>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6" name="Google Shape;1954;p60">
              <a:extLst>
                <a:ext uri="{FF2B5EF4-FFF2-40B4-BE49-F238E27FC236}">
                  <a16:creationId xmlns:a16="http://schemas.microsoft.com/office/drawing/2014/main" id="{8EB7546C-F1E3-9EC8-2D86-4B51192F6D65}"/>
                </a:ext>
              </a:extLst>
            </p:cNvPr>
            <p:cNvSpPr/>
            <p:nvPr/>
          </p:nvSpPr>
          <p:spPr>
            <a:xfrm>
              <a:off x="5544422" y="566898"/>
              <a:ext cx="417600" cy="72600"/>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7" name="Google Shape;1955;p60">
              <a:extLst>
                <a:ext uri="{FF2B5EF4-FFF2-40B4-BE49-F238E27FC236}">
                  <a16:creationId xmlns:a16="http://schemas.microsoft.com/office/drawing/2014/main" id="{C1C83FC5-F238-DBC3-DD3D-EFA58BC61937}"/>
                </a:ext>
              </a:extLst>
            </p:cNvPr>
            <p:cNvSpPr/>
            <p:nvPr/>
          </p:nvSpPr>
          <p:spPr>
            <a:xfrm>
              <a:off x="5544422" y="619572"/>
              <a:ext cx="417600" cy="19800"/>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8" name="Google Shape;1956;p60">
              <a:extLst>
                <a:ext uri="{FF2B5EF4-FFF2-40B4-BE49-F238E27FC236}">
                  <a16:creationId xmlns:a16="http://schemas.microsoft.com/office/drawing/2014/main" id="{B8A91131-ACEA-583A-C98E-70AB0B900837}"/>
                </a:ext>
              </a:extLst>
            </p:cNvPr>
            <p:cNvSpPr/>
            <p:nvPr/>
          </p:nvSpPr>
          <p:spPr>
            <a:xfrm>
              <a:off x="5820096" y="566898"/>
              <a:ext cx="54600" cy="66300"/>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9" name="Google Shape;1957;p60">
              <a:extLst>
                <a:ext uri="{FF2B5EF4-FFF2-40B4-BE49-F238E27FC236}">
                  <a16:creationId xmlns:a16="http://schemas.microsoft.com/office/drawing/2014/main" id="{5A537FA5-137B-B633-6FAB-A64C51A21F03}"/>
                </a:ext>
              </a:extLst>
            </p:cNvPr>
            <p:cNvSpPr/>
            <p:nvPr/>
          </p:nvSpPr>
          <p:spPr>
            <a:xfrm>
              <a:off x="5770497" y="566898"/>
              <a:ext cx="21300" cy="66300"/>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 name="Google Shape;1958;p60">
              <a:extLst>
                <a:ext uri="{FF2B5EF4-FFF2-40B4-BE49-F238E27FC236}">
                  <a16:creationId xmlns:a16="http://schemas.microsoft.com/office/drawing/2014/main" id="{38F6D09B-3BF6-27E0-9143-44904870443F}"/>
                </a:ext>
              </a:extLst>
            </p:cNvPr>
            <p:cNvSpPr/>
            <p:nvPr/>
          </p:nvSpPr>
          <p:spPr>
            <a:xfrm>
              <a:off x="5578256" y="566898"/>
              <a:ext cx="96900" cy="52800"/>
            </a:xfrm>
            <a:prstGeom prst="rect">
              <a:avLst/>
            </a:prstGeom>
            <a:solidFill>
              <a:srgbClr val="FFFDF7">
                <a:alpha val="29409"/>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1" name="Google Shape;1959;p60">
              <a:extLst>
                <a:ext uri="{FF2B5EF4-FFF2-40B4-BE49-F238E27FC236}">
                  <a16:creationId xmlns:a16="http://schemas.microsoft.com/office/drawing/2014/main" id="{08915536-DD49-5436-5029-AB6C56EA66B7}"/>
                </a:ext>
              </a:extLst>
            </p:cNvPr>
            <p:cNvSpPr/>
            <p:nvPr/>
          </p:nvSpPr>
          <p:spPr>
            <a:xfrm>
              <a:off x="5685142" y="566898"/>
              <a:ext cx="32700" cy="52800"/>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2" name="Google Shape;1960;p60">
              <a:extLst>
                <a:ext uri="{FF2B5EF4-FFF2-40B4-BE49-F238E27FC236}">
                  <a16:creationId xmlns:a16="http://schemas.microsoft.com/office/drawing/2014/main" id="{5BDDB6AB-A6AB-ED91-72C7-9827FF87AA82}"/>
                </a:ext>
              </a:extLst>
            </p:cNvPr>
            <p:cNvSpPr/>
            <p:nvPr/>
          </p:nvSpPr>
          <p:spPr>
            <a:xfrm>
              <a:off x="6634044" y="-441598"/>
              <a:ext cx="221462" cy="218001"/>
            </a:xfrm>
            <a:custGeom>
              <a:avLst/>
              <a:gdLst/>
              <a:ahLst/>
              <a:cxnLst/>
              <a:rect l="l" t="t" r="r" b="b"/>
              <a:pathLst>
                <a:path w="243" h="239" extrusionOk="0">
                  <a:moveTo>
                    <a:pt x="189" y="165"/>
                  </a:moveTo>
                  <a:cubicBezTo>
                    <a:pt x="192" y="175"/>
                    <a:pt x="184" y="185"/>
                    <a:pt x="185" y="196"/>
                  </a:cubicBezTo>
                  <a:cubicBezTo>
                    <a:pt x="186" y="200"/>
                    <a:pt x="188" y="204"/>
                    <a:pt x="189" y="209"/>
                  </a:cubicBezTo>
                  <a:cubicBezTo>
                    <a:pt x="191" y="220"/>
                    <a:pt x="185" y="231"/>
                    <a:pt x="178" y="239"/>
                  </a:cubicBezTo>
                  <a:cubicBezTo>
                    <a:pt x="189" y="235"/>
                    <a:pt x="199" y="227"/>
                    <a:pt x="204" y="216"/>
                  </a:cubicBezTo>
                  <a:cubicBezTo>
                    <a:pt x="207" y="209"/>
                    <a:pt x="209" y="200"/>
                    <a:pt x="213" y="193"/>
                  </a:cubicBezTo>
                  <a:cubicBezTo>
                    <a:pt x="217" y="183"/>
                    <a:pt x="226" y="174"/>
                    <a:pt x="232" y="165"/>
                  </a:cubicBezTo>
                  <a:cubicBezTo>
                    <a:pt x="239" y="156"/>
                    <a:pt x="243" y="144"/>
                    <a:pt x="239" y="133"/>
                  </a:cubicBezTo>
                  <a:cubicBezTo>
                    <a:pt x="236" y="126"/>
                    <a:pt x="229" y="121"/>
                    <a:pt x="226" y="114"/>
                  </a:cubicBezTo>
                  <a:cubicBezTo>
                    <a:pt x="224" y="110"/>
                    <a:pt x="223" y="106"/>
                    <a:pt x="222" y="103"/>
                  </a:cubicBezTo>
                  <a:cubicBezTo>
                    <a:pt x="214" y="82"/>
                    <a:pt x="188" y="71"/>
                    <a:pt x="168" y="79"/>
                  </a:cubicBezTo>
                  <a:cubicBezTo>
                    <a:pt x="179" y="57"/>
                    <a:pt x="169" y="28"/>
                    <a:pt x="149" y="14"/>
                  </a:cubicBezTo>
                  <a:cubicBezTo>
                    <a:pt x="129" y="0"/>
                    <a:pt x="100" y="2"/>
                    <a:pt x="80" y="15"/>
                  </a:cubicBezTo>
                  <a:cubicBezTo>
                    <a:pt x="60" y="29"/>
                    <a:pt x="49" y="53"/>
                    <a:pt x="48" y="78"/>
                  </a:cubicBezTo>
                  <a:cubicBezTo>
                    <a:pt x="48" y="93"/>
                    <a:pt x="51" y="109"/>
                    <a:pt x="47" y="124"/>
                  </a:cubicBezTo>
                  <a:cubicBezTo>
                    <a:pt x="46" y="128"/>
                    <a:pt x="45" y="133"/>
                    <a:pt x="41" y="135"/>
                  </a:cubicBezTo>
                  <a:cubicBezTo>
                    <a:pt x="36" y="139"/>
                    <a:pt x="29" y="138"/>
                    <a:pt x="25" y="135"/>
                  </a:cubicBezTo>
                  <a:cubicBezTo>
                    <a:pt x="20" y="132"/>
                    <a:pt x="16" y="127"/>
                    <a:pt x="14" y="121"/>
                  </a:cubicBezTo>
                  <a:cubicBezTo>
                    <a:pt x="7" y="134"/>
                    <a:pt x="0" y="149"/>
                    <a:pt x="2" y="164"/>
                  </a:cubicBezTo>
                  <a:cubicBezTo>
                    <a:pt x="4" y="179"/>
                    <a:pt x="13" y="193"/>
                    <a:pt x="25" y="201"/>
                  </a:cubicBezTo>
                  <a:cubicBezTo>
                    <a:pt x="37" y="209"/>
                    <a:pt x="52" y="211"/>
                    <a:pt x="67" y="211"/>
                  </a:cubicBezTo>
                  <a:cubicBezTo>
                    <a:pt x="77" y="211"/>
                    <a:pt x="88" y="211"/>
                    <a:pt x="98" y="207"/>
                  </a:cubicBezTo>
                  <a:cubicBezTo>
                    <a:pt x="108" y="203"/>
                    <a:pt x="110" y="196"/>
                    <a:pt x="114" y="186"/>
                  </a:cubicBezTo>
                  <a:cubicBezTo>
                    <a:pt x="118" y="175"/>
                    <a:pt x="117" y="162"/>
                    <a:pt x="126" y="156"/>
                  </a:cubicBezTo>
                  <a:cubicBezTo>
                    <a:pt x="129" y="154"/>
                    <a:pt x="132" y="160"/>
                    <a:pt x="135" y="159"/>
                  </a:cubicBezTo>
                  <a:cubicBezTo>
                    <a:pt x="141" y="157"/>
                    <a:pt x="153" y="146"/>
                    <a:pt x="157" y="140"/>
                  </a:cubicBezTo>
                  <a:cubicBezTo>
                    <a:pt x="161" y="134"/>
                    <a:pt x="164" y="125"/>
                    <a:pt x="171" y="123"/>
                  </a:cubicBezTo>
                  <a:cubicBezTo>
                    <a:pt x="179" y="120"/>
                    <a:pt x="187" y="126"/>
                    <a:pt x="191" y="134"/>
                  </a:cubicBezTo>
                  <a:cubicBezTo>
                    <a:pt x="196" y="144"/>
                    <a:pt x="194" y="155"/>
                    <a:pt x="189" y="165"/>
                  </a:cubicBezTo>
                  <a:close/>
                </a:path>
              </a:pathLst>
            </a:custGeom>
            <a:solidFill>
              <a:srgbClr val="43434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3" name="Google Shape;1961;p60">
              <a:extLst>
                <a:ext uri="{FF2B5EF4-FFF2-40B4-BE49-F238E27FC236}">
                  <a16:creationId xmlns:a16="http://schemas.microsoft.com/office/drawing/2014/main" id="{4CF70DDD-7057-F5DD-AC4A-ABA7FC42D147}"/>
                </a:ext>
              </a:extLst>
            </p:cNvPr>
            <p:cNvSpPr/>
            <p:nvPr/>
          </p:nvSpPr>
          <p:spPr>
            <a:xfrm>
              <a:off x="6647885" y="392728"/>
              <a:ext cx="86508" cy="106502"/>
            </a:xfrm>
            <a:custGeom>
              <a:avLst/>
              <a:gdLst/>
              <a:ahLst/>
              <a:cxnLst/>
              <a:rect l="l" t="t" r="r" b="b"/>
              <a:pathLst>
                <a:path w="95" h="117" extrusionOk="0">
                  <a:moveTo>
                    <a:pt x="36" y="5"/>
                  </a:moveTo>
                  <a:cubicBezTo>
                    <a:pt x="36" y="5"/>
                    <a:pt x="6" y="35"/>
                    <a:pt x="3" y="40"/>
                  </a:cubicBezTo>
                  <a:cubicBezTo>
                    <a:pt x="0" y="45"/>
                    <a:pt x="80" y="117"/>
                    <a:pt x="80" y="117"/>
                  </a:cubicBezTo>
                  <a:cubicBezTo>
                    <a:pt x="80" y="117"/>
                    <a:pt x="95" y="96"/>
                    <a:pt x="66" y="48"/>
                  </a:cubicBezTo>
                  <a:cubicBezTo>
                    <a:pt x="37" y="0"/>
                    <a:pt x="36" y="5"/>
                    <a:pt x="36" y="5"/>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24" name="Google Shape;1962;p60">
              <a:extLst>
                <a:ext uri="{FF2B5EF4-FFF2-40B4-BE49-F238E27FC236}">
                  <a16:creationId xmlns:a16="http://schemas.microsoft.com/office/drawing/2014/main" id="{C47DA759-2F26-7DA7-FFB4-34F617154DC2}"/>
                </a:ext>
              </a:extLst>
            </p:cNvPr>
            <p:cNvSpPr/>
            <p:nvPr/>
          </p:nvSpPr>
          <p:spPr>
            <a:xfrm>
              <a:off x="6836666" y="407338"/>
              <a:ext cx="86508" cy="106502"/>
            </a:xfrm>
            <a:custGeom>
              <a:avLst/>
              <a:gdLst/>
              <a:ahLst/>
              <a:cxnLst/>
              <a:rect l="l" t="t" r="r" b="b"/>
              <a:pathLst>
                <a:path w="95" h="117" extrusionOk="0">
                  <a:moveTo>
                    <a:pt x="36" y="5"/>
                  </a:moveTo>
                  <a:cubicBezTo>
                    <a:pt x="36" y="5"/>
                    <a:pt x="6" y="35"/>
                    <a:pt x="3" y="40"/>
                  </a:cubicBezTo>
                  <a:cubicBezTo>
                    <a:pt x="0" y="45"/>
                    <a:pt x="80" y="117"/>
                    <a:pt x="80" y="117"/>
                  </a:cubicBezTo>
                  <a:cubicBezTo>
                    <a:pt x="80" y="117"/>
                    <a:pt x="95" y="96"/>
                    <a:pt x="66" y="48"/>
                  </a:cubicBezTo>
                  <a:cubicBezTo>
                    <a:pt x="37" y="0"/>
                    <a:pt x="36" y="5"/>
                    <a:pt x="36" y="5"/>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25" name="Google Shape;1963;p60">
              <a:extLst>
                <a:ext uri="{FF2B5EF4-FFF2-40B4-BE49-F238E27FC236}">
                  <a16:creationId xmlns:a16="http://schemas.microsoft.com/office/drawing/2014/main" id="{E167FC2D-8434-ABB5-ED2A-FA928D44A070}"/>
                </a:ext>
              </a:extLst>
            </p:cNvPr>
            <p:cNvSpPr/>
            <p:nvPr/>
          </p:nvSpPr>
          <p:spPr>
            <a:xfrm>
              <a:off x="6569451" y="-102485"/>
              <a:ext cx="242608" cy="529815"/>
            </a:xfrm>
            <a:custGeom>
              <a:avLst/>
              <a:gdLst/>
              <a:ahLst/>
              <a:cxnLst/>
              <a:rect l="l" t="t" r="r" b="b"/>
              <a:pathLst>
                <a:path w="266" h="581" extrusionOk="0">
                  <a:moveTo>
                    <a:pt x="31" y="25"/>
                  </a:moveTo>
                  <a:cubicBezTo>
                    <a:pt x="16" y="49"/>
                    <a:pt x="0" y="76"/>
                    <a:pt x="4" y="104"/>
                  </a:cubicBezTo>
                  <a:cubicBezTo>
                    <a:pt x="9" y="136"/>
                    <a:pt x="36" y="158"/>
                    <a:pt x="61" y="177"/>
                  </a:cubicBezTo>
                  <a:cubicBezTo>
                    <a:pt x="81" y="192"/>
                    <a:pt x="100" y="206"/>
                    <a:pt x="120" y="221"/>
                  </a:cubicBezTo>
                  <a:cubicBezTo>
                    <a:pt x="128" y="227"/>
                    <a:pt x="136" y="234"/>
                    <a:pt x="141" y="242"/>
                  </a:cubicBezTo>
                  <a:cubicBezTo>
                    <a:pt x="146" y="251"/>
                    <a:pt x="146" y="264"/>
                    <a:pt x="138" y="270"/>
                  </a:cubicBezTo>
                  <a:cubicBezTo>
                    <a:pt x="133" y="283"/>
                    <a:pt x="163" y="275"/>
                    <a:pt x="167" y="287"/>
                  </a:cubicBezTo>
                  <a:cubicBezTo>
                    <a:pt x="172" y="299"/>
                    <a:pt x="169" y="312"/>
                    <a:pt x="166" y="324"/>
                  </a:cubicBezTo>
                  <a:cubicBezTo>
                    <a:pt x="149" y="403"/>
                    <a:pt x="123" y="481"/>
                    <a:pt x="89" y="555"/>
                  </a:cubicBezTo>
                  <a:cubicBezTo>
                    <a:pt x="105" y="570"/>
                    <a:pt x="129" y="578"/>
                    <a:pt x="150" y="581"/>
                  </a:cubicBezTo>
                  <a:cubicBezTo>
                    <a:pt x="192" y="500"/>
                    <a:pt x="231" y="411"/>
                    <a:pt x="254" y="323"/>
                  </a:cubicBezTo>
                  <a:cubicBezTo>
                    <a:pt x="260" y="299"/>
                    <a:pt x="266" y="274"/>
                    <a:pt x="262" y="249"/>
                  </a:cubicBezTo>
                  <a:cubicBezTo>
                    <a:pt x="254" y="195"/>
                    <a:pt x="203" y="158"/>
                    <a:pt x="173" y="112"/>
                  </a:cubicBezTo>
                  <a:cubicBezTo>
                    <a:pt x="156" y="87"/>
                    <a:pt x="145" y="57"/>
                    <a:pt x="124" y="35"/>
                  </a:cubicBezTo>
                  <a:cubicBezTo>
                    <a:pt x="104" y="13"/>
                    <a:pt x="68" y="0"/>
                    <a:pt x="43" y="17"/>
                  </a:cubicBezTo>
                  <a:cubicBezTo>
                    <a:pt x="40" y="20"/>
                    <a:pt x="36" y="22"/>
                    <a:pt x="33" y="21"/>
                  </a:cubicBezTo>
                  <a:cubicBezTo>
                    <a:pt x="29" y="19"/>
                    <a:pt x="28" y="23"/>
                    <a:pt x="31" y="25"/>
                  </a:cubicBezTo>
                  <a:close/>
                </a:path>
              </a:pathLst>
            </a:custGeom>
            <a:solidFill>
              <a:schemeClr val="dk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26" name="Google Shape;1964;p60">
              <a:extLst>
                <a:ext uri="{FF2B5EF4-FFF2-40B4-BE49-F238E27FC236}">
                  <a16:creationId xmlns:a16="http://schemas.microsoft.com/office/drawing/2014/main" id="{B219C3E7-99C9-8C95-D16D-A5D884B35E75}"/>
                </a:ext>
              </a:extLst>
            </p:cNvPr>
            <p:cNvSpPr/>
            <p:nvPr/>
          </p:nvSpPr>
          <p:spPr>
            <a:xfrm>
              <a:off x="6703251" y="-77878"/>
              <a:ext cx="188781" cy="515974"/>
            </a:xfrm>
            <a:custGeom>
              <a:avLst/>
              <a:gdLst/>
              <a:ahLst/>
              <a:cxnLst/>
              <a:rect l="l" t="t" r="r" b="b"/>
              <a:pathLst>
                <a:path w="207" h="566" extrusionOk="0">
                  <a:moveTo>
                    <a:pt x="89" y="86"/>
                  </a:moveTo>
                  <a:cubicBezTo>
                    <a:pt x="106" y="106"/>
                    <a:pt x="123" y="127"/>
                    <a:pt x="141" y="148"/>
                  </a:cubicBezTo>
                  <a:cubicBezTo>
                    <a:pt x="156" y="166"/>
                    <a:pt x="172" y="185"/>
                    <a:pt x="182" y="207"/>
                  </a:cubicBezTo>
                  <a:cubicBezTo>
                    <a:pt x="195" y="238"/>
                    <a:pt x="197" y="273"/>
                    <a:pt x="198" y="306"/>
                  </a:cubicBezTo>
                  <a:cubicBezTo>
                    <a:pt x="201" y="392"/>
                    <a:pt x="204" y="478"/>
                    <a:pt x="207" y="564"/>
                  </a:cubicBezTo>
                  <a:cubicBezTo>
                    <a:pt x="188" y="566"/>
                    <a:pt x="169" y="564"/>
                    <a:pt x="151" y="560"/>
                  </a:cubicBezTo>
                  <a:cubicBezTo>
                    <a:pt x="149" y="559"/>
                    <a:pt x="146" y="557"/>
                    <a:pt x="148" y="556"/>
                  </a:cubicBezTo>
                  <a:cubicBezTo>
                    <a:pt x="143" y="506"/>
                    <a:pt x="139" y="456"/>
                    <a:pt x="134" y="406"/>
                  </a:cubicBezTo>
                  <a:cubicBezTo>
                    <a:pt x="131" y="381"/>
                    <a:pt x="129" y="357"/>
                    <a:pt x="120" y="334"/>
                  </a:cubicBezTo>
                  <a:cubicBezTo>
                    <a:pt x="112" y="311"/>
                    <a:pt x="98" y="290"/>
                    <a:pt x="84" y="270"/>
                  </a:cubicBezTo>
                  <a:cubicBezTo>
                    <a:pt x="43" y="207"/>
                    <a:pt x="3" y="139"/>
                    <a:pt x="1" y="64"/>
                  </a:cubicBezTo>
                  <a:cubicBezTo>
                    <a:pt x="0" y="48"/>
                    <a:pt x="2" y="32"/>
                    <a:pt x="11" y="19"/>
                  </a:cubicBezTo>
                  <a:cubicBezTo>
                    <a:pt x="21" y="6"/>
                    <a:pt x="40" y="0"/>
                    <a:pt x="53" y="10"/>
                  </a:cubicBezTo>
                  <a:cubicBezTo>
                    <a:pt x="60" y="15"/>
                    <a:pt x="63" y="24"/>
                    <a:pt x="66" y="33"/>
                  </a:cubicBezTo>
                  <a:cubicBezTo>
                    <a:pt x="72" y="49"/>
                    <a:pt x="78" y="73"/>
                    <a:pt x="89" y="86"/>
                  </a:cubicBezTo>
                  <a:close/>
                </a:path>
              </a:pathLst>
            </a:custGeom>
            <a:solidFill>
              <a:schemeClr val="dk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27" name="Google Shape;1965;p60">
              <a:extLst>
                <a:ext uri="{FF2B5EF4-FFF2-40B4-BE49-F238E27FC236}">
                  <a16:creationId xmlns:a16="http://schemas.microsoft.com/office/drawing/2014/main" id="{FA103354-A448-C134-3B9E-B7F1EA3C4002}"/>
                </a:ext>
              </a:extLst>
            </p:cNvPr>
            <p:cNvSpPr/>
            <p:nvPr/>
          </p:nvSpPr>
          <p:spPr>
            <a:xfrm>
              <a:off x="6736316" y="-9440"/>
              <a:ext cx="81126" cy="212234"/>
            </a:xfrm>
            <a:custGeom>
              <a:avLst/>
              <a:gdLst/>
              <a:ahLst/>
              <a:cxnLst/>
              <a:rect l="l" t="t" r="r" b="b"/>
              <a:pathLst>
                <a:path w="89" h="233" extrusionOk="0">
                  <a:moveTo>
                    <a:pt x="72" y="231"/>
                  </a:moveTo>
                  <a:cubicBezTo>
                    <a:pt x="82" y="200"/>
                    <a:pt x="89" y="166"/>
                    <a:pt x="80" y="133"/>
                  </a:cubicBezTo>
                  <a:cubicBezTo>
                    <a:pt x="72" y="103"/>
                    <a:pt x="52" y="78"/>
                    <a:pt x="32" y="55"/>
                  </a:cubicBezTo>
                  <a:cubicBezTo>
                    <a:pt x="20" y="41"/>
                    <a:pt x="6" y="22"/>
                    <a:pt x="12" y="3"/>
                  </a:cubicBezTo>
                  <a:cubicBezTo>
                    <a:pt x="12" y="0"/>
                    <a:pt x="9" y="0"/>
                    <a:pt x="9" y="2"/>
                  </a:cubicBezTo>
                  <a:cubicBezTo>
                    <a:pt x="0" y="32"/>
                    <a:pt x="31" y="57"/>
                    <a:pt x="47" y="79"/>
                  </a:cubicBezTo>
                  <a:cubicBezTo>
                    <a:pt x="68" y="106"/>
                    <a:pt x="82" y="136"/>
                    <a:pt x="81" y="171"/>
                  </a:cubicBezTo>
                  <a:cubicBezTo>
                    <a:pt x="80" y="191"/>
                    <a:pt x="75" y="211"/>
                    <a:pt x="69" y="230"/>
                  </a:cubicBezTo>
                  <a:cubicBezTo>
                    <a:pt x="68" y="232"/>
                    <a:pt x="71" y="233"/>
                    <a:pt x="72" y="231"/>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28" name="Google Shape;1966;p60">
              <a:extLst>
                <a:ext uri="{FF2B5EF4-FFF2-40B4-BE49-F238E27FC236}">
                  <a16:creationId xmlns:a16="http://schemas.microsoft.com/office/drawing/2014/main" id="{5A22097A-2BFE-C013-CA22-06A380DE2A1D}"/>
                </a:ext>
              </a:extLst>
            </p:cNvPr>
            <p:cNvSpPr/>
            <p:nvPr/>
          </p:nvSpPr>
          <p:spPr>
            <a:xfrm>
              <a:off x="6756309" y="-1366"/>
              <a:ext cx="7305" cy="13841"/>
            </a:xfrm>
            <a:custGeom>
              <a:avLst/>
              <a:gdLst/>
              <a:ahLst/>
              <a:cxnLst/>
              <a:rect l="l" t="t" r="r" b="b"/>
              <a:pathLst>
                <a:path w="8" h="15" extrusionOk="0">
                  <a:moveTo>
                    <a:pt x="2" y="14"/>
                  </a:moveTo>
                  <a:cubicBezTo>
                    <a:pt x="6" y="11"/>
                    <a:pt x="8" y="6"/>
                    <a:pt x="6" y="2"/>
                  </a:cubicBezTo>
                  <a:cubicBezTo>
                    <a:pt x="6" y="1"/>
                    <a:pt x="5" y="0"/>
                    <a:pt x="4" y="1"/>
                  </a:cubicBezTo>
                  <a:cubicBezTo>
                    <a:pt x="3" y="1"/>
                    <a:pt x="3" y="2"/>
                    <a:pt x="3" y="3"/>
                  </a:cubicBezTo>
                  <a:cubicBezTo>
                    <a:pt x="3" y="3"/>
                    <a:pt x="3" y="4"/>
                    <a:pt x="3" y="4"/>
                  </a:cubicBezTo>
                  <a:cubicBezTo>
                    <a:pt x="4" y="5"/>
                    <a:pt x="3" y="4"/>
                    <a:pt x="3" y="4"/>
                  </a:cubicBezTo>
                  <a:cubicBezTo>
                    <a:pt x="4" y="5"/>
                    <a:pt x="4" y="5"/>
                    <a:pt x="4" y="5"/>
                  </a:cubicBezTo>
                  <a:cubicBezTo>
                    <a:pt x="4" y="5"/>
                    <a:pt x="4" y="5"/>
                    <a:pt x="4" y="5"/>
                  </a:cubicBezTo>
                  <a:cubicBezTo>
                    <a:pt x="4" y="6"/>
                    <a:pt x="4" y="6"/>
                    <a:pt x="4" y="6"/>
                  </a:cubicBezTo>
                  <a:cubicBezTo>
                    <a:pt x="3" y="6"/>
                    <a:pt x="3" y="6"/>
                    <a:pt x="3" y="6"/>
                  </a:cubicBezTo>
                  <a:cubicBezTo>
                    <a:pt x="3" y="6"/>
                    <a:pt x="3" y="6"/>
                    <a:pt x="3" y="6"/>
                  </a:cubicBezTo>
                  <a:cubicBezTo>
                    <a:pt x="3" y="7"/>
                    <a:pt x="3" y="7"/>
                    <a:pt x="3" y="8"/>
                  </a:cubicBezTo>
                  <a:cubicBezTo>
                    <a:pt x="3" y="8"/>
                    <a:pt x="3" y="8"/>
                    <a:pt x="3" y="8"/>
                  </a:cubicBezTo>
                  <a:cubicBezTo>
                    <a:pt x="3" y="8"/>
                    <a:pt x="3" y="8"/>
                    <a:pt x="3" y="8"/>
                  </a:cubicBezTo>
                  <a:cubicBezTo>
                    <a:pt x="3" y="9"/>
                    <a:pt x="3" y="9"/>
                    <a:pt x="3" y="9"/>
                  </a:cubicBezTo>
                  <a:cubicBezTo>
                    <a:pt x="3" y="9"/>
                    <a:pt x="2" y="9"/>
                    <a:pt x="2" y="10"/>
                  </a:cubicBezTo>
                  <a:cubicBezTo>
                    <a:pt x="2" y="10"/>
                    <a:pt x="2" y="10"/>
                    <a:pt x="2" y="10"/>
                  </a:cubicBezTo>
                  <a:cubicBezTo>
                    <a:pt x="2" y="10"/>
                    <a:pt x="2" y="10"/>
                    <a:pt x="2" y="10"/>
                  </a:cubicBezTo>
                  <a:cubicBezTo>
                    <a:pt x="1" y="11"/>
                    <a:pt x="1" y="11"/>
                    <a:pt x="1" y="11"/>
                  </a:cubicBezTo>
                  <a:cubicBezTo>
                    <a:pt x="1" y="11"/>
                    <a:pt x="1" y="11"/>
                    <a:pt x="1" y="11"/>
                  </a:cubicBezTo>
                  <a:cubicBezTo>
                    <a:pt x="1" y="11"/>
                    <a:pt x="1" y="11"/>
                    <a:pt x="1" y="11"/>
                  </a:cubicBezTo>
                  <a:cubicBezTo>
                    <a:pt x="1" y="11"/>
                    <a:pt x="1" y="11"/>
                    <a:pt x="1" y="11"/>
                  </a:cubicBezTo>
                  <a:cubicBezTo>
                    <a:pt x="0" y="12"/>
                    <a:pt x="0" y="13"/>
                    <a:pt x="0" y="14"/>
                  </a:cubicBezTo>
                  <a:cubicBezTo>
                    <a:pt x="0" y="14"/>
                    <a:pt x="2" y="15"/>
                    <a:pt x="2" y="14"/>
                  </a:cubicBezTo>
                  <a:close/>
                </a:path>
              </a:pathLst>
            </a:custGeom>
            <a:solidFill>
              <a:srgbClr val="F17F9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29" name="Google Shape;1967;p60">
              <a:extLst>
                <a:ext uri="{FF2B5EF4-FFF2-40B4-BE49-F238E27FC236}">
                  <a16:creationId xmlns:a16="http://schemas.microsoft.com/office/drawing/2014/main" id="{9D9AB812-AF04-2599-79EB-829B8EB7396B}"/>
                </a:ext>
              </a:extLst>
            </p:cNvPr>
            <p:cNvSpPr/>
            <p:nvPr/>
          </p:nvSpPr>
          <p:spPr>
            <a:xfrm>
              <a:off x="6725166" y="138201"/>
              <a:ext cx="17302" cy="6536"/>
            </a:xfrm>
            <a:custGeom>
              <a:avLst/>
              <a:gdLst/>
              <a:ahLst/>
              <a:cxnLst/>
              <a:rect l="l" t="t" r="r" b="b"/>
              <a:pathLst>
                <a:path w="19" h="7" extrusionOk="0">
                  <a:moveTo>
                    <a:pt x="3" y="6"/>
                  </a:moveTo>
                  <a:cubicBezTo>
                    <a:pt x="7" y="4"/>
                    <a:pt x="12" y="4"/>
                    <a:pt x="15" y="6"/>
                  </a:cubicBezTo>
                  <a:cubicBezTo>
                    <a:pt x="17" y="7"/>
                    <a:pt x="19" y="4"/>
                    <a:pt x="17" y="3"/>
                  </a:cubicBezTo>
                  <a:cubicBezTo>
                    <a:pt x="12" y="0"/>
                    <a:pt x="6" y="0"/>
                    <a:pt x="2" y="3"/>
                  </a:cubicBezTo>
                  <a:cubicBezTo>
                    <a:pt x="0" y="4"/>
                    <a:pt x="1" y="7"/>
                    <a:pt x="3" y="6"/>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30" name="Google Shape;1968;p60">
              <a:extLst>
                <a:ext uri="{FF2B5EF4-FFF2-40B4-BE49-F238E27FC236}">
                  <a16:creationId xmlns:a16="http://schemas.microsoft.com/office/drawing/2014/main" id="{579D78EA-82FB-8F90-0CCD-C422C9310B4A}"/>
                </a:ext>
              </a:extLst>
            </p:cNvPr>
            <p:cNvSpPr/>
            <p:nvPr/>
          </p:nvSpPr>
          <p:spPr>
            <a:xfrm>
              <a:off x="6722475" y="128204"/>
              <a:ext cx="18455" cy="9228"/>
            </a:xfrm>
            <a:custGeom>
              <a:avLst/>
              <a:gdLst/>
              <a:ahLst/>
              <a:cxnLst/>
              <a:rect l="l" t="t" r="r" b="b"/>
              <a:pathLst>
                <a:path w="20" h="10" extrusionOk="0">
                  <a:moveTo>
                    <a:pt x="2" y="10"/>
                  </a:moveTo>
                  <a:cubicBezTo>
                    <a:pt x="8" y="9"/>
                    <a:pt x="14" y="6"/>
                    <a:pt x="18" y="3"/>
                  </a:cubicBezTo>
                  <a:cubicBezTo>
                    <a:pt x="19" y="2"/>
                    <a:pt x="20" y="2"/>
                    <a:pt x="19" y="1"/>
                  </a:cubicBezTo>
                  <a:cubicBezTo>
                    <a:pt x="19" y="0"/>
                    <a:pt x="17" y="0"/>
                    <a:pt x="17" y="0"/>
                  </a:cubicBezTo>
                  <a:cubicBezTo>
                    <a:pt x="12" y="3"/>
                    <a:pt x="7" y="6"/>
                    <a:pt x="1" y="7"/>
                  </a:cubicBezTo>
                  <a:cubicBezTo>
                    <a:pt x="1" y="7"/>
                    <a:pt x="0" y="8"/>
                    <a:pt x="0" y="9"/>
                  </a:cubicBezTo>
                  <a:cubicBezTo>
                    <a:pt x="1" y="10"/>
                    <a:pt x="1" y="10"/>
                    <a:pt x="2" y="10"/>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31" name="Google Shape;1969;p60">
              <a:extLst>
                <a:ext uri="{FF2B5EF4-FFF2-40B4-BE49-F238E27FC236}">
                  <a16:creationId xmlns:a16="http://schemas.microsoft.com/office/drawing/2014/main" id="{8B6A4B8A-A543-55C7-DA0E-C3ACC5258CD8}"/>
                </a:ext>
              </a:extLst>
            </p:cNvPr>
            <p:cNvSpPr/>
            <p:nvPr/>
          </p:nvSpPr>
          <p:spPr>
            <a:xfrm>
              <a:off x="6816289" y="180109"/>
              <a:ext cx="13072" cy="8074"/>
            </a:xfrm>
            <a:custGeom>
              <a:avLst/>
              <a:gdLst/>
              <a:ahLst/>
              <a:cxnLst/>
              <a:rect l="l" t="t" r="r" b="b"/>
              <a:pathLst>
                <a:path w="14" h="9" extrusionOk="0">
                  <a:moveTo>
                    <a:pt x="3" y="8"/>
                  </a:moveTo>
                  <a:cubicBezTo>
                    <a:pt x="4" y="7"/>
                    <a:pt x="4" y="7"/>
                    <a:pt x="4" y="7"/>
                  </a:cubicBezTo>
                  <a:cubicBezTo>
                    <a:pt x="4" y="7"/>
                    <a:pt x="4" y="7"/>
                    <a:pt x="4" y="7"/>
                  </a:cubicBezTo>
                  <a:cubicBezTo>
                    <a:pt x="5" y="7"/>
                    <a:pt x="4" y="7"/>
                    <a:pt x="4" y="7"/>
                  </a:cubicBezTo>
                  <a:cubicBezTo>
                    <a:pt x="5" y="7"/>
                    <a:pt x="5" y="7"/>
                    <a:pt x="5" y="7"/>
                  </a:cubicBezTo>
                  <a:cubicBezTo>
                    <a:pt x="6" y="6"/>
                    <a:pt x="6" y="6"/>
                    <a:pt x="7" y="5"/>
                  </a:cubicBezTo>
                  <a:cubicBezTo>
                    <a:pt x="8" y="5"/>
                    <a:pt x="8" y="5"/>
                    <a:pt x="8" y="5"/>
                  </a:cubicBezTo>
                  <a:cubicBezTo>
                    <a:pt x="8" y="5"/>
                    <a:pt x="8" y="5"/>
                    <a:pt x="8" y="5"/>
                  </a:cubicBezTo>
                  <a:cubicBezTo>
                    <a:pt x="8" y="5"/>
                    <a:pt x="8" y="5"/>
                    <a:pt x="8" y="5"/>
                  </a:cubicBezTo>
                  <a:cubicBezTo>
                    <a:pt x="9" y="5"/>
                    <a:pt x="9" y="4"/>
                    <a:pt x="10" y="4"/>
                  </a:cubicBezTo>
                  <a:cubicBezTo>
                    <a:pt x="10" y="4"/>
                    <a:pt x="11" y="4"/>
                    <a:pt x="11" y="4"/>
                  </a:cubicBezTo>
                  <a:cubicBezTo>
                    <a:pt x="12" y="4"/>
                    <a:pt x="12" y="4"/>
                    <a:pt x="12" y="4"/>
                  </a:cubicBezTo>
                  <a:cubicBezTo>
                    <a:pt x="12" y="4"/>
                    <a:pt x="12" y="4"/>
                    <a:pt x="12" y="4"/>
                  </a:cubicBezTo>
                  <a:cubicBezTo>
                    <a:pt x="12" y="4"/>
                    <a:pt x="12" y="4"/>
                    <a:pt x="12" y="4"/>
                  </a:cubicBezTo>
                  <a:cubicBezTo>
                    <a:pt x="13" y="4"/>
                    <a:pt x="14" y="3"/>
                    <a:pt x="14" y="2"/>
                  </a:cubicBezTo>
                  <a:cubicBezTo>
                    <a:pt x="14" y="1"/>
                    <a:pt x="13" y="0"/>
                    <a:pt x="12" y="0"/>
                  </a:cubicBezTo>
                  <a:cubicBezTo>
                    <a:pt x="8" y="1"/>
                    <a:pt x="4" y="3"/>
                    <a:pt x="0" y="6"/>
                  </a:cubicBezTo>
                  <a:cubicBezTo>
                    <a:pt x="0" y="7"/>
                    <a:pt x="0" y="8"/>
                    <a:pt x="0" y="8"/>
                  </a:cubicBezTo>
                  <a:cubicBezTo>
                    <a:pt x="1" y="9"/>
                    <a:pt x="2" y="9"/>
                    <a:pt x="3" y="8"/>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32" name="Google Shape;1970;p60">
              <a:extLst>
                <a:ext uri="{FF2B5EF4-FFF2-40B4-BE49-F238E27FC236}">
                  <a16:creationId xmlns:a16="http://schemas.microsoft.com/office/drawing/2014/main" id="{AF27F430-5596-DADD-4B06-D4FE55028CCA}"/>
                </a:ext>
              </a:extLst>
            </p:cNvPr>
            <p:cNvSpPr/>
            <p:nvPr/>
          </p:nvSpPr>
          <p:spPr>
            <a:xfrm>
              <a:off x="6820133" y="160885"/>
              <a:ext cx="20762" cy="13841"/>
            </a:xfrm>
            <a:custGeom>
              <a:avLst/>
              <a:gdLst/>
              <a:ahLst/>
              <a:cxnLst/>
              <a:rect l="l" t="t" r="r" b="b"/>
              <a:pathLst>
                <a:path w="23" h="15" extrusionOk="0">
                  <a:moveTo>
                    <a:pt x="4" y="14"/>
                  </a:moveTo>
                  <a:cubicBezTo>
                    <a:pt x="10" y="11"/>
                    <a:pt x="16" y="7"/>
                    <a:pt x="21" y="4"/>
                  </a:cubicBezTo>
                  <a:cubicBezTo>
                    <a:pt x="23" y="3"/>
                    <a:pt x="22" y="0"/>
                    <a:pt x="20" y="1"/>
                  </a:cubicBezTo>
                  <a:cubicBezTo>
                    <a:pt x="14" y="4"/>
                    <a:pt x="8" y="8"/>
                    <a:pt x="2" y="11"/>
                  </a:cubicBezTo>
                  <a:cubicBezTo>
                    <a:pt x="0" y="12"/>
                    <a:pt x="2" y="15"/>
                    <a:pt x="4" y="14"/>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33" name="Google Shape;1971;p60">
              <a:extLst>
                <a:ext uri="{FF2B5EF4-FFF2-40B4-BE49-F238E27FC236}">
                  <a16:creationId xmlns:a16="http://schemas.microsoft.com/office/drawing/2014/main" id="{4F3BEC7D-09FB-4AF7-D19F-08FA42E49A8A}"/>
                </a:ext>
              </a:extLst>
            </p:cNvPr>
            <p:cNvSpPr/>
            <p:nvPr/>
          </p:nvSpPr>
          <p:spPr>
            <a:xfrm>
              <a:off x="6572912" y="-267427"/>
              <a:ext cx="246453" cy="249913"/>
            </a:xfrm>
            <a:custGeom>
              <a:avLst/>
              <a:gdLst/>
              <a:ahLst/>
              <a:cxnLst/>
              <a:rect l="l" t="t" r="r" b="b"/>
              <a:pathLst>
                <a:path w="270" h="274" extrusionOk="0">
                  <a:moveTo>
                    <a:pt x="90" y="29"/>
                  </a:moveTo>
                  <a:cubicBezTo>
                    <a:pt x="63" y="52"/>
                    <a:pt x="44" y="84"/>
                    <a:pt x="28" y="116"/>
                  </a:cubicBezTo>
                  <a:cubicBezTo>
                    <a:pt x="13" y="147"/>
                    <a:pt x="0" y="187"/>
                    <a:pt x="20" y="215"/>
                  </a:cubicBezTo>
                  <a:cubicBezTo>
                    <a:pt x="28" y="226"/>
                    <a:pt x="40" y="233"/>
                    <a:pt x="52" y="239"/>
                  </a:cubicBezTo>
                  <a:cubicBezTo>
                    <a:pt x="87" y="258"/>
                    <a:pt x="126" y="269"/>
                    <a:pt x="165" y="272"/>
                  </a:cubicBezTo>
                  <a:cubicBezTo>
                    <a:pt x="178" y="273"/>
                    <a:pt x="191" y="274"/>
                    <a:pt x="203" y="269"/>
                  </a:cubicBezTo>
                  <a:cubicBezTo>
                    <a:pt x="214" y="264"/>
                    <a:pt x="224" y="253"/>
                    <a:pt x="225" y="241"/>
                  </a:cubicBezTo>
                  <a:cubicBezTo>
                    <a:pt x="225" y="236"/>
                    <a:pt x="223" y="231"/>
                    <a:pt x="225" y="226"/>
                  </a:cubicBezTo>
                  <a:cubicBezTo>
                    <a:pt x="227" y="218"/>
                    <a:pt x="235" y="214"/>
                    <a:pt x="238" y="207"/>
                  </a:cubicBezTo>
                  <a:cubicBezTo>
                    <a:pt x="242" y="200"/>
                    <a:pt x="241" y="192"/>
                    <a:pt x="244" y="186"/>
                  </a:cubicBezTo>
                  <a:cubicBezTo>
                    <a:pt x="247" y="178"/>
                    <a:pt x="255" y="174"/>
                    <a:pt x="260" y="167"/>
                  </a:cubicBezTo>
                  <a:cubicBezTo>
                    <a:pt x="270" y="154"/>
                    <a:pt x="268" y="135"/>
                    <a:pt x="264" y="118"/>
                  </a:cubicBezTo>
                  <a:cubicBezTo>
                    <a:pt x="259" y="95"/>
                    <a:pt x="254" y="71"/>
                    <a:pt x="242" y="50"/>
                  </a:cubicBezTo>
                  <a:cubicBezTo>
                    <a:pt x="237" y="39"/>
                    <a:pt x="230" y="30"/>
                    <a:pt x="222" y="22"/>
                  </a:cubicBezTo>
                  <a:cubicBezTo>
                    <a:pt x="214" y="14"/>
                    <a:pt x="203" y="5"/>
                    <a:pt x="193" y="3"/>
                  </a:cubicBezTo>
                  <a:cubicBezTo>
                    <a:pt x="188" y="2"/>
                    <a:pt x="184" y="2"/>
                    <a:pt x="179" y="1"/>
                  </a:cubicBezTo>
                  <a:cubicBezTo>
                    <a:pt x="173" y="0"/>
                    <a:pt x="167" y="0"/>
                    <a:pt x="161" y="0"/>
                  </a:cubicBezTo>
                  <a:cubicBezTo>
                    <a:pt x="149" y="1"/>
                    <a:pt x="137" y="4"/>
                    <a:pt x="126" y="8"/>
                  </a:cubicBezTo>
                  <a:cubicBezTo>
                    <a:pt x="113" y="13"/>
                    <a:pt x="101" y="21"/>
                    <a:pt x="90" y="29"/>
                  </a:cubicBezTo>
                  <a:close/>
                </a:path>
              </a:pathLst>
            </a:cu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34" name="Google Shape;1972;p60">
              <a:extLst>
                <a:ext uri="{FF2B5EF4-FFF2-40B4-BE49-F238E27FC236}">
                  <a16:creationId xmlns:a16="http://schemas.microsoft.com/office/drawing/2014/main" id="{5BCD4360-64CD-7B8A-A706-DAC468C04A7E}"/>
                </a:ext>
              </a:extLst>
            </p:cNvPr>
            <p:cNvSpPr/>
            <p:nvPr/>
          </p:nvSpPr>
          <p:spPr>
            <a:xfrm>
              <a:off x="6758232" y="-357781"/>
              <a:ext cx="79972" cy="97658"/>
            </a:xfrm>
            <a:custGeom>
              <a:avLst/>
              <a:gdLst/>
              <a:ahLst/>
              <a:cxnLst/>
              <a:rect l="l" t="t" r="r" b="b"/>
              <a:pathLst>
                <a:path w="88" h="107" extrusionOk="0">
                  <a:moveTo>
                    <a:pt x="81" y="53"/>
                  </a:moveTo>
                  <a:cubicBezTo>
                    <a:pt x="73" y="79"/>
                    <a:pt x="47" y="107"/>
                    <a:pt x="26" y="98"/>
                  </a:cubicBezTo>
                  <a:cubicBezTo>
                    <a:pt x="9" y="91"/>
                    <a:pt x="0" y="73"/>
                    <a:pt x="6" y="47"/>
                  </a:cubicBezTo>
                  <a:cubicBezTo>
                    <a:pt x="15" y="5"/>
                    <a:pt x="41" y="0"/>
                    <a:pt x="59" y="5"/>
                  </a:cubicBezTo>
                  <a:cubicBezTo>
                    <a:pt x="77" y="10"/>
                    <a:pt x="88" y="26"/>
                    <a:pt x="81" y="53"/>
                  </a:cubicBezTo>
                  <a:close/>
                </a:path>
              </a:pathLst>
            </a:custGeom>
            <a:solidFill>
              <a:srgbClr val="FFEFB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35" name="Google Shape;1973;p60">
              <a:extLst>
                <a:ext uri="{FF2B5EF4-FFF2-40B4-BE49-F238E27FC236}">
                  <a16:creationId xmlns:a16="http://schemas.microsoft.com/office/drawing/2014/main" id="{903095CE-E597-19E3-220A-AB54A8BD8150}"/>
                </a:ext>
              </a:extLst>
            </p:cNvPr>
            <p:cNvSpPr/>
            <p:nvPr/>
          </p:nvSpPr>
          <p:spPr>
            <a:xfrm>
              <a:off x="6748235" y="-335096"/>
              <a:ext cx="25376" cy="34603"/>
            </a:xfrm>
            <a:custGeom>
              <a:avLst/>
              <a:gdLst/>
              <a:ahLst/>
              <a:cxnLst/>
              <a:rect l="l" t="t" r="r" b="b"/>
              <a:pathLst>
                <a:path w="28" h="38" extrusionOk="0">
                  <a:moveTo>
                    <a:pt x="25" y="20"/>
                  </a:moveTo>
                  <a:cubicBezTo>
                    <a:pt x="23" y="29"/>
                    <a:pt x="18" y="38"/>
                    <a:pt x="12" y="36"/>
                  </a:cubicBezTo>
                  <a:cubicBezTo>
                    <a:pt x="6" y="34"/>
                    <a:pt x="0" y="23"/>
                    <a:pt x="3" y="14"/>
                  </a:cubicBezTo>
                  <a:cubicBezTo>
                    <a:pt x="5" y="5"/>
                    <a:pt x="12" y="0"/>
                    <a:pt x="18" y="1"/>
                  </a:cubicBezTo>
                  <a:cubicBezTo>
                    <a:pt x="25" y="3"/>
                    <a:pt x="28" y="12"/>
                    <a:pt x="25" y="20"/>
                  </a:cubicBezTo>
                  <a:close/>
                </a:path>
              </a:pathLst>
            </a:custGeom>
            <a:solidFill>
              <a:srgbClr val="FFEFB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36" name="Google Shape;1974;p60">
              <a:extLst>
                <a:ext uri="{FF2B5EF4-FFF2-40B4-BE49-F238E27FC236}">
                  <a16:creationId xmlns:a16="http://schemas.microsoft.com/office/drawing/2014/main" id="{2C42C4BA-2706-E1F3-76D4-EC6FFC0DDF02}"/>
                </a:ext>
              </a:extLst>
            </p:cNvPr>
            <p:cNvSpPr/>
            <p:nvPr/>
          </p:nvSpPr>
          <p:spPr>
            <a:xfrm>
              <a:off x="6794373" y="-318564"/>
              <a:ext cx="23838" cy="27298"/>
            </a:xfrm>
            <a:custGeom>
              <a:avLst/>
              <a:gdLst/>
              <a:ahLst/>
              <a:cxnLst/>
              <a:rect l="l" t="t" r="r" b="b"/>
              <a:pathLst>
                <a:path w="26" h="30" extrusionOk="0">
                  <a:moveTo>
                    <a:pt x="23" y="2"/>
                  </a:moveTo>
                  <a:cubicBezTo>
                    <a:pt x="21" y="4"/>
                    <a:pt x="20" y="7"/>
                    <a:pt x="18" y="10"/>
                  </a:cubicBezTo>
                  <a:cubicBezTo>
                    <a:pt x="17" y="13"/>
                    <a:pt x="16" y="16"/>
                    <a:pt x="15" y="20"/>
                  </a:cubicBezTo>
                  <a:cubicBezTo>
                    <a:pt x="15" y="22"/>
                    <a:pt x="14" y="25"/>
                    <a:pt x="12" y="26"/>
                  </a:cubicBezTo>
                  <a:cubicBezTo>
                    <a:pt x="9" y="28"/>
                    <a:pt x="6" y="26"/>
                    <a:pt x="3" y="24"/>
                  </a:cubicBezTo>
                  <a:cubicBezTo>
                    <a:pt x="2" y="23"/>
                    <a:pt x="0" y="24"/>
                    <a:pt x="2" y="25"/>
                  </a:cubicBezTo>
                  <a:cubicBezTo>
                    <a:pt x="4" y="28"/>
                    <a:pt x="8" y="30"/>
                    <a:pt x="11" y="29"/>
                  </a:cubicBezTo>
                  <a:cubicBezTo>
                    <a:pt x="14" y="28"/>
                    <a:pt x="16" y="26"/>
                    <a:pt x="17" y="23"/>
                  </a:cubicBezTo>
                  <a:cubicBezTo>
                    <a:pt x="18" y="20"/>
                    <a:pt x="18" y="17"/>
                    <a:pt x="20" y="14"/>
                  </a:cubicBezTo>
                  <a:cubicBezTo>
                    <a:pt x="21" y="10"/>
                    <a:pt x="23" y="6"/>
                    <a:pt x="25" y="3"/>
                  </a:cubicBezTo>
                  <a:cubicBezTo>
                    <a:pt x="26" y="2"/>
                    <a:pt x="24" y="0"/>
                    <a:pt x="23" y="2"/>
                  </a:cubicBezTo>
                  <a:close/>
                </a:path>
              </a:pathLst>
            </a:custGeom>
            <a:solidFill>
              <a:srgbClr val="4F283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37" name="Google Shape;1975;p60">
              <a:extLst>
                <a:ext uri="{FF2B5EF4-FFF2-40B4-BE49-F238E27FC236}">
                  <a16:creationId xmlns:a16="http://schemas.microsoft.com/office/drawing/2014/main" id="{75BA91F3-0CA9-879E-F26A-D4D3299DFAC6}"/>
                </a:ext>
              </a:extLst>
            </p:cNvPr>
            <p:cNvSpPr/>
            <p:nvPr/>
          </p:nvSpPr>
          <p:spPr>
            <a:xfrm>
              <a:off x="6776302" y="-335096"/>
              <a:ext cx="29221" cy="30374"/>
            </a:xfrm>
            <a:custGeom>
              <a:avLst/>
              <a:gdLst/>
              <a:ahLst/>
              <a:cxnLst/>
              <a:rect l="l" t="t" r="r" b="b"/>
              <a:pathLst>
                <a:path w="32" h="33" extrusionOk="0">
                  <a:moveTo>
                    <a:pt x="16" y="33"/>
                  </a:moveTo>
                  <a:cubicBezTo>
                    <a:pt x="16" y="33"/>
                    <a:pt x="15" y="33"/>
                    <a:pt x="15" y="33"/>
                  </a:cubicBezTo>
                  <a:cubicBezTo>
                    <a:pt x="6" y="32"/>
                    <a:pt x="0" y="24"/>
                    <a:pt x="0" y="15"/>
                  </a:cubicBezTo>
                  <a:cubicBezTo>
                    <a:pt x="1" y="7"/>
                    <a:pt x="9" y="0"/>
                    <a:pt x="18" y="1"/>
                  </a:cubicBezTo>
                  <a:cubicBezTo>
                    <a:pt x="22" y="1"/>
                    <a:pt x="26" y="3"/>
                    <a:pt x="28" y="6"/>
                  </a:cubicBezTo>
                  <a:cubicBezTo>
                    <a:pt x="31" y="10"/>
                    <a:pt x="32" y="14"/>
                    <a:pt x="32" y="18"/>
                  </a:cubicBezTo>
                  <a:cubicBezTo>
                    <a:pt x="32" y="22"/>
                    <a:pt x="30" y="26"/>
                    <a:pt x="27" y="29"/>
                  </a:cubicBezTo>
                  <a:cubicBezTo>
                    <a:pt x="24" y="31"/>
                    <a:pt x="20" y="33"/>
                    <a:pt x="16" y="33"/>
                  </a:cubicBezTo>
                  <a:close/>
                  <a:moveTo>
                    <a:pt x="16" y="3"/>
                  </a:moveTo>
                  <a:cubicBezTo>
                    <a:pt x="9" y="3"/>
                    <a:pt x="3" y="8"/>
                    <a:pt x="3" y="16"/>
                  </a:cubicBezTo>
                  <a:cubicBezTo>
                    <a:pt x="2" y="23"/>
                    <a:pt x="8" y="30"/>
                    <a:pt x="15" y="30"/>
                  </a:cubicBezTo>
                  <a:cubicBezTo>
                    <a:pt x="19" y="30"/>
                    <a:pt x="22" y="29"/>
                    <a:pt x="25" y="27"/>
                  </a:cubicBezTo>
                  <a:cubicBezTo>
                    <a:pt x="28" y="25"/>
                    <a:pt x="29" y="21"/>
                    <a:pt x="30" y="18"/>
                  </a:cubicBezTo>
                  <a:cubicBezTo>
                    <a:pt x="30" y="14"/>
                    <a:pt x="29" y="11"/>
                    <a:pt x="27" y="8"/>
                  </a:cubicBezTo>
                  <a:cubicBezTo>
                    <a:pt x="24" y="5"/>
                    <a:pt x="21" y="3"/>
                    <a:pt x="17" y="3"/>
                  </a:cubicBezTo>
                  <a:cubicBezTo>
                    <a:pt x="17" y="3"/>
                    <a:pt x="17" y="3"/>
                    <a:pt x="16" y="3"/>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38" name="Google Shape;1976;p60">
              <a:extLst>
                <a:ext uri="{FF2B5EF4-FFF2-40B4-BE49-F238E27FC236}">
                  <a16:creationId xmlns:a16="http://schemas.microsoft.com/office/drawing/2014/main" id="{382B3CB2-72BC-D813-4AFA-60432B58382F}"/>
                </a:ext>
              </a:extLst>
            </p:cNvPr>
            <p:cNvSpPr/>
            <p:nvPr/>
          </p:nvSpPr>
          <p:spPr>
            <a:xfrm>
              <a:off x="6815520" y="-318564"/>
              <a:ext cx="29990" cy="29990"/>
            </a:xfrm>
            <a:custGeom>
              <a:avLst/>
              <a:gdLst/>
              <a:ahLst/>
              <a:cxnLst/>
              <a:rect l="l" t="t" r="r" b="b"/>
              <a:pathLst>
                <a:path w="33" h="33" extrusionOk="0">
                  <a:moveTo>
                    <a:pt x="16" y="33"/>
                  </a:moveTo>
                  <a:cubicBezTo>
                    <a:pt x="16" y="33"/>
                    <a:pt x="16" y="33"/>
                    <a:pt x="15" y="33"/>
                  </a:cubicBezTo>
                  <a:cubicBezTo>
                    <a:pt x="11" y="32"/>
                    <a:pt x="7" y="30"/>
                    <a:pt x="4" y="27"/>
                  </a:cubicBezTo>
                  <a:cubicBezTo>
                    <a:pt x="2" y="24"/>
                    <a:pt x="0" y="20"/>
                    <a:pt x="1" y="16"/>
                  </a:cubicBezTo>
                  <a:cubicBezTo>
                    <a:pt x="1" y="7"/>
                    <a:pt x="9" y="0"/>
                    <a:pt x="18" y="1"/>
                  </a:cubicBezTo>
                  <a:cubicBezTo>
                    <a:pt x="27" y="2"/>
                    <a:pt x="33" y="9"/>
                    <a:pt x="32" y="18"/>
                  </a:cubicBezTo>
                  <a:cubicBezTo>
                    <a:pt x="32" y="22"/>
                    <a:pt x="30" y="26"/>
                    <a:pt x="27" y="29"/>
                  </a:cubicBezTo>
                  <a:cubicBezTo>
                    <a:pt x="24" y="32"/>
                    <a:pt x="20" y="33"/>
                    <a:pt x="16" y="33"/>
                  </a:cubicBezTo>
                  <a:close/>
                  <a:moveTo>
                    <a:pt x="16" y="3"/>
                  </a:moveTo>
                  <a:cubicBezTo>
                    <a:pt x="9" y="3"/>
                    <a:pt x="4" y="9"/>
                    <a:pt x="3" y="16"/>
                  </a:cubicBezTo>
                  <a:cubicBezTo>
                    <a:pt x="3" y="19"/>
                    <a:pt x="4" y="23"/>
                    <a:pt x="6" y="26"/>
                  </a:cubicBezTo>
                  <a:cubicBezTo>
                    <a:pt x="8" y="28"/>
                    <a:pt x="12" y="30"/>
                    <a:pt x="15" y="30"/>
                  </a:cubicBezTo>
                  <a:cubicBezTo>
                    <a:pt x="19" y="31"/>
                    <a:pt x="22" y="30"/>
                    <a:pt x="25" y="27"/>
                  </a:cubicBezTo>
                  <a:cubicBezTo>
                    <a:pt x="28" y="25"/>
                    <a:pt x="30" y="22"/>
                    <a:pt x="30" y="18"/>
                  </a:cubicBezTo>
                  <a:cubicBezTo>
                    <a:pt x="31" y="11"/>
                    <a:pt x="25" y="4"/>
                    <a:pt x="18" y="3"/>
                  </a:cubicBezTo>
                  <a:cubicBezTo>
                    <a:pt x="17" y="3"/>
                    <a:pt x="17" y="3"/>
                    <a:pt x="16" y="3"/>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39" name="Google Shape;1977;p60">
              <a:extLst>
                <a:ext uri="{FF2B5EF4-FFF2-40B4-BE49-F238E27FC236}">
                  <a16:creationId xmlns:a16="http://schemas.microsoft.com/office/drawing/2014/main" id="{4FDB2896-46FD-6362-0308-87137145155F}"/>
                </a:ext>
              </a:extLst>
            </p:cNvPr>
            <p:cNvSpPr/>
            <p:nvPr/>
          </p:nvSpPr>
          <p:spPr>
            <a:xfrm>
              <a:off x="6802832" y="-315103"/>
              <a:ext cx="15379" cy="8459"/>
            </a:xfrm>
            <a:custGeom>
              <a:avLst/>
              <a:gdLst/>
              <a:ahLst/>
              <a:cxnLst/>
              <a:rect l="l" t="t" r="r" b="b"/>
              <a:pathLst>
                <a:path w="17" h="9" extrusionOk="0">
                  <a:moveTo>
                    <a:pt x="15" y="9"/>
                  </a:moveTo>
                  <a:cubicBezTo>
                    <a:pt x="13" y="2"/>
                    <a:pt x="1" y="2"/>
                    <a:pt x="0" y="2"/>
                  </a:cubicBezTo>
                  <a:cubicBezTo>
                    <a:pt x="0" y="0"/>
                    <a:pt x="0" y="0"/>
                    <a:pt x="0" y="0"/>
                  </a:cubicBezTo>
                  <a:cubicBezTo>
                    <a:pt x="1" y="0"/>
                    <a:pt x="15" y="0"/>
                    <a:pt x="17" y="8"/>
                  </a:cubicBezTo>
                  <a:lnTo>
                    <a:pt x="15" y="9"/>
                  </a:ln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40" name="Google Shape;1978;p60">
              <a:extLst>
                <a:ext uri="{FF2B5EF4-FFF2-40B4-BE49-F238E27FC236}">
                  <a16:creationId xmlns:a16="http://schemas.microsoft.com/office/drawing/2014/main" id="{49CF3595-12CD-F74B-D535-E65B8A270D60}"/>
                </a:ext>
              </a:extLst>
            </p:cNvPr>
            <p:cNvSpPr/>
            <p:nvPr/>
          </p:nvSpPr>
          <p:spPr>
            <a:xfrm>
              <a:off x="6750927" y="-345862"/>
              <a:ext cx="29221" cy="21916"/>
            </a:xfrm>
            <a:custGeom>
              <a:avLst/>
              <a:gdLst/>
              <a:ahLst/>
              <a:cxnLst/>
              <a:rect l="l" t="t" r="r" b="b"/>
              <a:pathLst>
                <a:path w="32" h="24" extrusionOk="0">
                  <a:moveTo>
                    <a:pt x="31" y="24"/>
                  </a:moveTo>
                  <a:cubicBezTo>
                    <a:pt x="30" y="23"/>
                    <a:pt x="30" y="23"/>
                    <a:pt x="30" y="23"/>
                  </a:cubicBezTo>
                  <a:cubicBezTo>
                    <a:pt x="16" y="6"/>
                    <a:pt x="16" y="6"/>
                    <a:pt x="16" y="6"/>
                  </a:cubicBezTo>
                  <a:cubicBezTo>
                    <a:pt x="14" y="4"/>
                    <a:pt x="11" y="2"/>
                    <a:pt x="8" y="3"/>
                  </a:cubicBezTo>
                  <a:cubicBezTo>
                    <a:pt x="2" y="4"/>
                    <a:pt x="2" y="4"/>
                    <a:pt x="2" y="4"/>
                  </a:cubicBezTo>
                  <a:cubicBezTo>
                    <a:pt x="1" y="4"/>
                    <a:pt x="0" y="3"/>
                    <a:pt x="0" y="3"/>
                  </a:cubicBezTo>
                  <a:cubicBezTo>
                    <a:pt x="0" y="2"/>
                    <a:pt x="1" y="2"/>
                    <a:pt x="1" y="1"/>
                  </a:cubicBezTo>
                  <a:cubicBezTo>
                    <a:pt x="7" y="0"/>
                    <a:pt x="7" y="0"/>
                    <a:pt x="7" y="0"/>
                  </a:cubicBezTo>
                  <a:cubicBezTo>
                    <a:pt x="11" y="0"/>
                    <a:pt x="16" y="1"/>
                    <a:pt x="18" y="5"/>
                  </a:cubicBezTo>
                  <a:cubicBezTo>
                    <a:pt x="32" y="22"/>
                    <a:pt x="32" y="22"/>
                    <a:pt x="32" y="22"/>
                  </a:cubicBezTo>
                  <a:cubicBezTo>
                    <a:pt x="32" y="22"/>
                    <a:pt x="32" y="23"/>
                    <a:pt x="32" y="24"/>
                  </a:cubicBezTo>
                  <a:lnTo>
                    <a:pt x="31" y="24"/>
                  </a:ln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41" name="Google Shape;1979;p60">
              <a:extLst>
                <a:ext uri="{FF2B5EF4-FFF2-40B4-BE49-F238E27FC236}">
                  <a16:creationId xmlns:a16="http://schemas.microsoft.com/office/drawing/2014/main" id="{86D4EEF1-310A-B673-1A8E-C22871AA3FE8}"/>
                </a:ext>
              </a:extLst>
            </p:cNvPr>
            <p:cNvSpPr/>
            <p:nvPr/>
          </p:nvSpPr>
          <p:spPr>
            <a:xfrm>
              <a:off x="6737854" y="-304722"/>
              <a:ext cx="45754" cy="76512"/>
            </a:xfrm>
            <a:custGeom>
              <a:avLst/>
              <a:gdLst/>
              <a:ahLst/>
              <a:cxnLst/>
              <a:rect l="l" t="t" r="r" b="b"/>
              <a:pathLst>
                <a:path w="50" h="84" extrusionOk="0">
                  <a:moveTo>
                    <a:pt x="25" y="0"/>
                  </a:moveTo>
                  <a:cubicBezTo>
                    <a:pt x="0" y="55"/>
                    <a:pt x="0" y="55"/>
                    <a:pt x="0" y="55"/>
                  </a:cubicBezTo>
                  <a:cubicBezTo>
                    <a:pt x="0" y="55"/>
                    <a:pt x="9" y="84"/>
                    <a:pt x="36" y="82"/>
                  </a:cubicBezTo>
                  <a:cubicBezTo>
                    <a:pt x="50" y="28"/>
                    <a:pt x="50" y="28"/>
                    <a:pt x="50" y="28"/>
                  </a:cubicBezTo>
                  <a:lnTo>
                    <a:pt x="25" y="0"/>
                  </a:lnTo>
                  <a:close/>
                </a:path>
              </a:pathLst>
            </a:custGeom>
            <a:solidFill>
              <a:srgbClr val="FFEFB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42" name="Google Shape;1980;p60">
              <a:extLst>
                <a:ext uri="{FF2B5EF4-FFF2-40B4-BE49-F238E27FC236}">
                  <a16:creationId xmlns:a16="http://schemas.microsoft.com/office/drawing/2014/main" id="{6315B908-AC15-B907-6E3E-EB964068D29E}"/>
                </a:ext>
              </a:extLst>
            </p:cNvPr>
            <p:cNvSpPr/>
            <p:nvPr/>
          </p:nvSpPr>
          <p:spPr>
            <a:xfrm>
              <a:off x="6760923" y="-295879"/>
              <a:ext cx="24607" cy="31143"/>
            </a:xfrm>
            <a:custGeom>
              <a:avLst/>
              <a:gdLst/>
              <a:ahLst/>
              <a:cxnLst/>
              <a:rect l="l" t="t" r="r" b="b"/>
              <a:pathLst>
                <a:path w="27" h="34" extrusionOk="0">
                  <a:moveTo>
                    <a:pt x="26" y="31"/>
                  </a:moveTo>
                  <a:cubicBezTo>
                    <a:pt x="13" y="27"/>
                    <a:pt x="5" y="15"/>
                    <a:pt x="3" y="2"/>
                  </a:cubicBezTo>
                  <a:cubicBezTo>
                    <a:pt x="2" y="0"/>
                    <a:pt x="0" y="1"/>
                    <a:pt x="0" y="2"/>
                  </a:cubicBezTo>
                  <a:cubicBezTo>
                    <a:pt x="3" y="16"/>
                    <a:pt x="11" y="29"/>
                    <a:pt x="25" y="34"/>
                  </a:cubicBezTo>
                  <a:cubicBezTo>
                    <a:pt x="26" y="34"/>
                    <a:pt x="27" y="32"/>
                    <a:pt x="26" y="31"/>
                  </a:cubicBezTo>
                  <a:close/>
                </a:path>
              </a:pathLst>
            </a:custGeom>
            <a:solidFill>
              <a:srgbClr val="4F283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43" name="Google Shape;1981;p60">
              <a:extLst>
                <a:ext uri="{FF2B5EF4-FFF2-40B4-BE49-F238E27FC236}">
                  <a16:creationId xmlns:a16="http://schemas.microsoft.com/office/drawing/2014/main" id="{69BFC7FC-5F92-1CB7-72F9-6E54D05470F7}"/>
                </a:ext>
              </a:extLst>
            </p:cNvPr>
            <p:cNvSpPr/>
            <p:nvPr/>
          </p:nvSpPr>
          <p:spPr>
            <a:xfrm>
              <a:off x="6652499" y="-10209"/>
              <a:ext cx="68054" cy="46138"/>
            </a:xfrm>
            <a:custGeom>
              <a:avLst/>
              <a:gdLst/>
              <a:ahLst/>
              <a:cxnLst/>
              <a:rect l="l" t="t" r="r" b="b"/>
              <a:pathLst>
                <a:path w="75" h="51" extrusionOk="0">
                  <a:moveTo>
                    <a:pt x="75" y="21"/>
                  </a:moveTo>
                  <a:cubicBezTo>
                    <a:pt x="75" y="16"/>
                    <a:pt x="70" y="13"/>
                    <a:pt x="65" y="12"/>
                  </a:cubicBezTo>
                  <a:cubicBezTo>
                    <a:pt x="61" y="12"/>
                    <a:pt x="56" y="14"/>
                    <a:pt x="51" y="15"/>
                  </a:cubicBezTo>
                  <a:cubicBezTo>
                    <a:pt x="45" y="16"/>
                    <a:pt x="38" y="16"/>
                    <a:pt x="31" y="14"/>
                  </a:cubicBezTo>
                  <a:cubicBezTo>
                    <a:pt x="25" y="11"/>
                    <a:pt x="20" y="6"/>
                    <a:pt x="17" y="0"/>
                  </a:cubicBezTo>
                  <a:cubicBezTo>
                    <a:pt x="11" y="6"/>
                    <a:pt x="5" y="12"/>
                    <a:pt x="0" y="19"/>
                  </a:cubicBezTo>
                  <a:cubicBezTo>
                    <a:pt x="11" y="33"/>
                    <a:pt x="23" y="50"/>
                    <a:pt x="40" y="51"/>
                  </a:cubicBezTo>
                  <a:cubicBezTo>
                    <a:pt x="57" y="51"/>
                    <a:pt x="74" y="38"/>
                    <a:pt x="75" y="21"/>
                  </a:cubicBezTo>
                  <a:close/>
                </a:path>
              </a:pathLst>
            </a:custGeom>
            <a:solidFill>
              <a:srgbClr val="FFEFB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44" name="Google Shape;1982;p60">
              <a:extLst>
                <a:ext uri="{FF2B5EF4-FFF2-40B4-BE49-F238E27FC236}">
                  <a16:creationId xmlns:a16="http://schemas.microsoft.com/office/drawing/2014/main" id="{E7C56095-0E3E-F405-4F72-72F55E3F4255}"/>
                </a:ext>
              </a:extLst>
            </p:cNvPr>
            <p:cNvSpPr/>
            <p:nvPr/>
          </p:nvSpPr>
          <p:spPr>
            <a:xfrm>
              <a:off x="6549458" y="-262045"/>
              <a:ext cx="159560" cy="285285"/>
            </a:xfrm>
            <a:custGeom>
              <a:avLst/>
              <a:gdLst/>
              <a:ahLst/>
              <a:cxnLst/>
              <a:rect l="l" t="t" r="r" b="b"/>
              <a:pathLst>
                <a:path w="175" h="313" extrusionOk="0">
                  <a:moveTo>
                    <a:pt x="157" y="0"/>
                  </a:moveTo>
                  <a:cubicBezTo>
                    <a:pt x="114" y="16"/>
                    <a:pt x="73" y="45"/>
                    <a:pt x="36" y="75"/>
                  </a:cubicBezTo>
                  <a:cubicBezTo>
                    <a:pt x="23" y="86"/>
                    <a:pt x="11" y="98"/>
                    <a:pt x="5" y="114"/>
                  </a:cubicBezTo>
                  <a:cubicBezTo>
                    <a:pt x="0" y="130"/>
                    <a:pt x="2" y="147"/>
                    <a:pt x="6" y="164"/>
                  </a:cubicBezTo>
                  <a:cubicBezTo>
                    <a:pt x="21" y="222"/>
                    <a:pt x="54" y="274"/>
                    <a:pt x="99" y="313"/>
                  </a:cubicBezTo>
                  <a:cubicBezTo>
                    <a:pt x="113" y="304"/>
                    <a:pt x="127" y="293"/>
                    <a:pt x="139" y="281"/>
                  </a:cubicBezTo>
                  <a:cubicBezTo>
                    <a:pt x="119" y="258"/>
                    <a:pt x="104" y="223"/>
                    <a:pt x="110" y="193"/>
                  </a:cubicBezTo>
                  <a:cubicBezTo>
                    <a:pt x="115" y="170"/>
                    <a:pt x="131" y="150"/>
                    <a:pt x="146" y="131"/>
                  </a:cubicBezTo>
                  <a:cubicBezTo>
                    <a:pt x="160" y="112"/>
                    <a:pt x="175" y="90"/>
                    <a:pt x="174" y="66"/>
                  </a:cubicBezTo>
                  <a:cubicBezTo>
                    <a:pt x="174" y="52"/>
                    <a:pt x="168" y="38"/>
                    <a:pt x="162" y="24"/>
                  </a:cubicBezTo>
                  <a:cubicBezTo>
                    <a:pt x="159" y="16"/>
                    <a:pt x="161" y="9"/>
                    <a:pt x="157" y="0"/>
                  </a:cubicBezTo>
                  <a:close/>
                </a:path>
              </a:pathLst>
            </a:cu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45" name="Google Shape;1983;p60">
              <a:extLst>
                <a:ext uri="{FF2B5EF4-FFF2-40B4-BE49-F238E27FC236}">
                  <a16:creationId xmlns:a16="http://schemas.microsoft.com/office/drawing/2014/main" id="{E6116463-E285-AA87-2D97-2CC50278D63D}"/>
                </a:ext>
              </a:extLst>
            </p:cNvPr>
            <p:cNvSpPr/>
            <p:nvPr/>
          </p:nvSpPr>
          <p:spPr>
            <a:xfrm>
              <a:off x="6604823" y="-254740"/>
              <a:ext cx="110347" cy="112269"/>
            </a:xfrm>
            <a:custGeom>
              <a:avLst/>
              <a:gdLst/>
              <a:ahLst/>
              <a:cxnLst/>
              <a:rect l="l" t="t" r="r" b="b"/>
              <a:pathLst>
                <a:path w="121" h="123" extrusionOk="0">
                  <a:moveTo>
                    <a:pt x="117" y="2"/>
                  </a:moveTo>
                  <a:cubicBezTo>
                    <a:pt x="112" y="30"/>
                    <a:pt x="95" y="53"/>
                    <a:pt x="75" y="73"/>
                  </a:cubicBezTo>
                  <a:cubicBezTo>
                    <a:pt x="65" y="83"/>
                    <a:pt x="55" y="92"/>
                    <a:pt x="44" y="101"/>
                  </a:cubicBezTo>
                  <a:cubicBezTo>
                    <a:pt x="32" y="111"/>
                    <a:pt x="18" y="119"/>
                    <a:pt x="2" y="120"/>
                  </a:cubicBezTo>
                  <a:cubicBezTo>
                    <a:pt x="0" y="120"/>
                    <a:pt x="0" y="123"/>
                    <a:pt x="2" y="123"/>
                  </a:cubicBezTo>
                  <a:cubicBezTo>
                    <a:pt x="17" y="122"/>
                    <a:pt x="30" y="115"/>
                    <a:pt x="42" y="106"/>
                  </a:cubicBezTo>
                  <a:cubicBezTo>
                    <a:pt x="54" y="97"/>
                    <a:pt x="65" y="87"/>
                    <a:pt x="76" y="77"/>
                  </a:cubicBezTo>
                  <a:cubicBezTo>
                    <a:pt x="97" y="56"/>
                    <a:pt x="114" y="32"/>
                    <a:pt x="120" y="3"/>
                  </a:cubicBezTo>
                  <a:cubicBezTo>
                    <a:pt x="121" y="1"/>
                    <a:pt x="118" y="0"/>
                    <a:pt x="117" y="2"/>
                  </a:cubicBezTo>
                  <a:close/>
                </a:path>
              </a:pathLst>
            </a:custGeom>
            <a:solidFill>
              <a:schemeClr val="accent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46" name="Google Shape;1984;p60">
              <a:extLst>
                <a:ext uri="{FF2B5EF4-FFF2-40B4-BE49-F238E27FC236}">
                  <a16:creationId xmlns:a16="http://schemas.microsoft.com/office/drawing/2014/main" id="{84622875-2481-9E9F-778B-3BD10FF835D9}"/>
                </a:ext>
              </a:extLst>
            </p:cNvPr>
            <p:cNvSpPr/>
            <p:nvPr/>
          </p:nvSpPr>
          <p:spPr>
            <a:xfrm>
              <a:off x="6606746" y="-148238"/>
              <a:ext cx="14610" cy="23838"/>
            </a:xfrm>
            <a:custGeom>
              <a:avLst/>
              <a:gdLst/>
              <a:ahLst/>
              <a:cxnLst/>
              <a:rect l="l" t="t" r="r" b="b"/>
              <a:pathLst>
                <a:path w="16" h="26" extrusionOk="0">
                  <a:moveTo>
                    <a:pt x="11" y="3"/>
                  </a:moveTo>
                  <a:cubicBezTo>
                    <a:pt x="13" y="11"/>
                    <a:pt x="9" y="20"/>
                    <a:pt x="1" y="23"/>
                  </a:cubicBezTo>
                  <a:cubicBezTo>
                    <a:pt x="0" y="24"/>
                    <a:pt x="1" y="26"/>
                    <a:pt x="3" y="26"/>
                  </a:cubicBezTo>
                  <a:cubicBezTo>
                    <a:pt x="12" y="22"/>
                    <a:pt x="16" y="11"/>
                    <a:pt x="14" y="2"/>
                  </a:cubicBezTo>
                  <a:cubicBezTo>
                    <a:pt x="13" y="0"/>
                    <a:pt x="11" y="1"/>
                    <a:pt x="11" y="3"/>
                  </a:cubicBezTo>
                  <a:close/>
                </a:path>
              </a:pathLst>
            </a:custGeom>
            <a:solidFill>
              <a:schemeClr val="accent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47" name="Google Shape;1985;p60">
              <a:extLst>
                <a:ext uri="{FF2B5EF4-FFF2-40B4-BE49-F238E27FC236}">
                  <a16:creationId xmlns:a16="http://schemas.microsoft.com/office/drawing/2014/main" id="{DDB01D3D-2200-DBCD-2EDA-7ED6F9E0BE57}"/>
                </a:ext>
              </a:extLst>
            </p:cNvPr>
            <p:cNvSpPr/>
            <p:nvPr/>
          </p:nvSpPr>
          <p:spPr>
            <a:xfrm>
              <a:off x="6614051" y="-134397"/>
              <a:ext cx="45754" cy="104964"/>
            </a:xfrm>
            <a:custGeom>
              <a:avLst/>
              <a:gdLst/>
              <a:ahLst/>
              <a:cxnLst/>
              <a:rect l="l" t="t" r="r" b="b"/>
              <a:pathLst>
                <a:path w="50" h="115" extrusionOk="0">
                  <a:moveTo>
                    <a:pt x="1" y="3"/>
                  </a:moveTo>
                  <a:cubicBezTo>
                    <a:pt x="14" y="40"/>
                    <a:pt x="29" y="77"/>
                    <a:pt x="47" y="113"/>
                  </a:cubicBezTo>
                  <a:cubicBezTo>
                    <a:pt x="48" y="115"/>
                    <a:pt x="50" y="113"/>
                    <a:pt x="49" y="111"/>
                  </a:cubicBezTo>
                  <a:cubicBezTo>
                    <a:pt x="32" y="76"/>
                    <a:pt x="17" y="39"/>
                    <a:pt x="3" y="2"/>
                  </a:cubicBezTo>
                  <a:cubicBezTo>
                    <a:pt x="3" y="0"/>
                    <a:pt x="0" y="1"/>
                    <a:pt x="1" y="3"/>
                  </a:cubicBezTo>
                  <a:close/>
                </a:path>
              </a:pathLst>
            </a:custGeom>
            <a:solidFill>
              <a:schemeClr val="accent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48" name="Google Shape;1986;p60">
              <a:extLst>
                <a:ext uri="{FF2B5EF4-FFF2-40B4-BE49-F238E27FC236}">
                  <a16:creationId xmlns:a16="http://schemas.microsoft.com/office/drawing/2014/main" id="{96DFD1E8-E55C-D13D-852A-072422E4E12D}"/>
                </a:ext>
              </a:extLst>
            </p:cNvPr>
            <p:cNvSpPr/>
            <p:nvPr/>
          </p:nvSpPr>
          <p:spPr>
            <a:xfrm>
              <a:off x="6689794" y="-89797"/>
              <a:ext cx="267215" cy="142259"/>
            </a:xfrm>
            <a:custGeom>
              <a:avLst/>
              <a:gdLst/>
              <a:ahLst/>
              <a:cxnLst/>
              <a:rect l="l" t="t" r="r" b="b"/>
              <a:pathLst>
                <a:path w="695" h="370" extrusionOk="0">
                  <a:moveTo>
                    <a:pt x="488" y="370"/>
                  </a:moveTo>
                  <a:lnTo>
                    <a:pt x="0" y="306"/>
                  </a:lnTo>
                  <a:lnTo>
                    <a:pt x="208" y="0"/>
                  </a:lnTo>
                  <a:lnTo>
                    <a:pt x="695" y="64"/>
                  </a:lnTo>
                  <a:lnTo>
                    <a:pt x="488" y="370"/>
                  </a:ln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49" name="Google Shape;1987;p60">
              <a:extLst>
                <a:ext uri="{FF2B5EF4-FFF2-40B4-BE49-F238E27FC236}">
                  <a16:creationId xmlns:a16="http://schemas.microsoft.com/office/drawing/2014/main" id="{FC1E3D64-BFC5-A837-69C8-32E07D04C2BE}"/>
                </a:ext>
              </a:extLst>
            </p:cNvPr>
            <p:cNvSpPr/>
            <p:nvPr/>
          </p:nvSpPr>
          <p:spPr>
            <a:xfrm>
              <a:off x="6649423" y="23241"/>
              <a:ext cx="227998" cy="46522"/>
            </a:xfrm>
            <a:custGeom>
              <a:avLst/>
              <a:gdLst/>
              <a:ahLst/>
              <a:cxnLst/>
              <a:rect l="l" t="t" r="r" b="b"/>
              <a:pathLst>
                <a:path w="250" h="51" extrusionOk="0">
                  <a:moveTo>
                    <a:pt x="247" y="51"/>
                  </a:moveTo>
                  <a:cubicBezTo>
                    <a:pt x="0" y="18"/>
                    <a:pt x="0" y="18"/>
                    <a:pt x="0" y="18"/>
                  </a:cubicBezTo>
                  <a:cubicBezTo>
                    <a:pt x="0" y="18"/>
                    <a:pt x="0" y="18"/>
                    <a:pt x="0" y="18"/>
                  </a:cubicBezTo>
                  <a:cubicBezTo>
                    <a:pt x="1" y="8"/>
                    <a:pt x="10" y="0"/>
                    <a:pt x="20" y="2"/>
                  </a:cubicBezTo>
                  <a:cubicBezTo>
                    <a:pt x="250" y="32"/>
                    <a:pt x="250" y="32"/>
                    <a:pt x="250" y="32"/>
                  </a:cubicBezTo>
                  <a:lnTo>
                    <a:pt x="247" y="51"/>
                  </a:ln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50" name="Google Shape;1988;p60">
              <a:extLst>
                <a:ext uri="{FF2B5EF4-FFF2-40B4-BE49-F238E27FC236}">
                  <a16:creationId xmlns:a16="http://schemas.microsoft.com/office/drawing/2014/main" id="{CB960B65-2E71-9838-595A-5DE4AD6A8C0B}"/>
                </a:ext>
              </a:extLst>
            </p:cNvPr>
            <p:cNvSpPr/>
            <p:nvPr/>
          </p:nvSpPr>
          <p:spPr>
            <a:xfrm>
              <a:off x="5533657" y="-273964"/>
              <a:ext cx="256065" cy="256449"/>
            </a:xfrm>
            <a:custGeom>
              <a:avLst/>
              <a:gdLst/>
              <a:ahLst/>
              <a:cxnLst/>
              <a:rect l="l" t="t" r="r" b="b"/>
              <a:pathLst>
                <a:path w="281" h="281" extrusionOk="0">
                  <a:moveTo>
                    <a:pt x="281" y="158"/>
                  </a:moveTo>
                  <a:cubicBezTo>
                    <a:pt x="281" y="122"/>
                    <a:pt x="281" y="122"/>
                    <a:pt x="281" y="122"/>
                  </a:cubicBezTo>
                  <a:cubicBezTo>
                    <a:pt x="245" y="114"/>
                    <a:pt x="245" y="114"/>
                    <a:pt x="245" y="114"/>
                  </a:cubicBezTo>
                  <a:cubicBezTo>
                    <a:pt x="245" y="115"/>
                    <a:pt x="245" y="115"/>
                    <a:pt x="245" y="115"/>
                  </a:cubicBezTo>
                  <a:cubicBezTo>
                    <a:pt x="245" y="114"/>
                    <a:pt x="244" y="112"/>
                    <a:pt x="244" y="110"/>
                  </a:cubicBezTo>
                  <a:cubicBezTo>
                    <a:pt x="244" y="111"/>
                    <a:pt x="244" y="111"/>
                    <a:pt x="244" y="111"/>
                  </a:cubicBezTo>
                  <a:cubicBezTo>
                    <a:pt x="271" y="86"/>
                    <a:pt x="271" y="86"/>
                    <a:pt x="271" y="86"/>
                  </a:cubicBezTo>
                  <a:cubicBezTo>
                    <a:pt x="253" y="55"/>
                    <a:pt x="253" y="55"/>
                    <a:pt x="253" y="55"/>
                  </a:cubicBezTo>
                  <a:cubicBezTo>
                    <a:pt x="218" y="65"/>
                    <a:pt x="218" y="65"/>
                    <a:pt x="218" y="65"/>
                  </a:cubicBezTo>
                  <a:cubicBezTo>
                    <a:pt x="217" y="64"/>
                    <a:pt x="217" y="64"/>
                    <a:pt x="216" y="63"/>
                  </a:cubicBezTo>
                  <a:cubicBezTo>
                    <a:pt x="227" y="28"/>
                    <a:pt x="227" y="28"/>
                    <a:pt x="227" y="28"/>
                  </a:cubicBezTo>
                  <a:cubicBezTo>
                    <a:pt x="195" y="10"/>
                    <a:pt x="195" y="10"/>
                    <a:pt x="195" y="10"/>
                  </a:cubicBezTo>
                  <a:cubicBezTo>
                    <a:pt x="171" y="36"/>
                    <a:pt x="171" y="36"/>
                    <a:pt x="171" y="36"/>
                  </a:cubicBezTo>
                  <a:cubicBezTo>
                    <a:pt x="170" y="35"/>
                    <a:pt x="168" y="35"/>
                    <a:pt x="167" y="34"/>
                  </a:cubicBezTo>
                  <a:cubicBezTo>
                    <a:pt x="159" y="0"/>
                    <a:pt x="159" y="0"/>
                    <a:pt x="159" y="0"/>
                  </a:cubicBezTo>
                  <a:cubicBezTo>
                    <a:pt x="123" y="0"/>
                    <a:pt x="123" y="0"/>
                    <a:pt x="123" y="0"/>
                  </a:cubicBezTo>
                  <a:cubicBezTo>
                    <a:pt x="115" y="33"/>
                    <a:pt x="115" y="33"/>
                    <a:pt x="115" y="33"/>
                  </a:cubicBezTo>
                  <a:cubicBezTo>
                    <a:pt x="113" y="34"/>
                    <a:pt x="111" y="34"/>
                    <a:pt x="109" y="34"/>
                  </a:cubicBezTo>
                  <a:cubicBezTo>
                    <a:pt x="86" y="10"/>
                    <a:pt x="86" y="10"/>
                    <a:pt x="86" y="10"/>
                  </a:cubicBezTo>
                  <a:cubicBezTo>
                    <a:pt x="55" y="28"/>
                    <a:pt x="55" y="28"/>
                    <a:pt x="55" y="28"/>
                  </a:cubicBezTo>
                  <a:cubicBezTo>
                    <a:pt x="64" y="59"/>
                    <a:pt x="64" y="59"/>
                    <a:pt x="64" y="59"/>
                  </a:cubicBezTo>
                  <a:cubicBezTo>
                    <a:pt x="63" y="61"/>
                    <a:pt x="61" y="62"/>
                    <a:pt x="59" y="64"/>
                  </a:cubicBezTo>
                  <a:cubicBezTo>
                    <a:pt x="28" y="55"/>
                    <a:pt x="28" y="55"/>
                    <a:pt x="28" y="55"/>
                  </a:cubicBezTo>
                  <a:cubicBezTo>
                    <a:pt x="10" y="86"/>
                    <a:pt x="10" y="86"/>
                    <a:pt x="10" y="86"/>
                  </a:cubicBezTo>
                  <a:cubicBezTo>
                    <a:pt x="33" y="108"/>
                    <a:pt x="33" y="108"/>
                    <a:pt x="33" y="108"/>
                  </a:cubicBezTo>
                  <a:cubicBezTo>
                    <a:pt x="33" y="110"/>
                    <a:pt x="32" y="113"/>
                    <a:pt x="31" y="115"/>
                  </a:cubicBezTo>
                  <a:cubicBezTo>
                    <a:pt x="0" y="122"/>
                    <a:pt x="0" y="122"/>
                    <a:pt x="0" y="122"/>
                  </a:cubicBezTo>
                  <a:cubicBezTo>
                    <a:pt x="0" y="158"/>
                    <a:pt x="0" y="158"/>
                    <a:pt x="0" y="158"/>
                  </a:cubicBezTo>
                  <a:cubicBezTo>
                    <a:pt x="31" y="166"/>
                    <a:pt x="31" y="166"/>
                    <a:pt x="31" y="166"/>
                  </a:cubicBezTo>
                  <a:cubicBezTo>
                    <a:pt x="32" y="168"/>
                    <a:pt x="33" y="171"/>
                    <a:pt x="33" y="173"/>
                  </a:cubicBezTo>
                  <a:cubicBezTo>
                    <a:pt x="10" y="195"/>
                    <a:pt x="10" y="195"/>
                    <a:pt x="10" y="195"/>
                  </a:cubicBezTo>
                  <a:cubicBezTo>
                    <a:pt x="28" y="226"/>
                    <a:pt x="28" y="226"/>
                    <a:pt x="28" y="226"/>
                  </a:cubicBezTo>
                  <a:cubicBezTo>
                    <a:pt x="59" y="217"/>
                    <a:pt x="59" y="217"/>
                    <a:pt x="59" y="217"/>
                  </a:cubicBezTo>
                  <a:cubicBezTo>
                    <a:pt x="61" y="218"/>
                    <a:pt x="63" y="220"/>
                    <a:pt x="64" y="222"/>
                  </a:cubicBezTo>
                  <a:cubicBezTo>
                    <a:pt x="55" y="253"/>
                    <a:pt x="55" y="253"/>
                    <a:pt x="55" y="253"/>
                  </a:cubicBezTo>
                  <a:cubicBezTo>
                    <a:pt x="86" y="271"/>
                    <a:pt x="86" y="271"/>
                    <a:pt x="86" y="271"/>
                  </a:cubicBezTo>
                  <a:cubicBezTo>
                    <a:pt x="109" y="246"/>
                    <a:pt x="109" y="246"/>
                    <a:pt x="109" y="246"/>
                  </a:cubicBezTo>
                  <a:cubicBezTo>
                    <a:pt x="111" y="247"/>
                    <a:pt x="113" y="247"/>
                    <a:pt x="115" y="248"/>
                  </a:cubicBezTo>
                  <a:cubicBezTo>
                    <a:pt x="123" y="281"/>
                    <a:pt x="123" y="281"/>
                    <a:pt x="123" y="281"/>
                  </a:cubicBezTo>
                  <a:cubicBezTo>
                    <a:pt x="159" y="281"/>
                    <a:pt x="159" y="281"/>
                    <a:pt x="159" y="281"/>
                  </a:cubicBezTo>
                  <a:cubicBezTo>
                    <a:pt x="167" y="247"/>
                    <a:pt x="167" y="247"/>
                    <a:pt x="167" y="247"/>
                  </a:cubicBezTo>
                  <a:cubicBezTo>
                    <a:pt x="168" y="246"/>
                    <a:pt x="170" y="246"/>
                    <a:pt x="171" y="245"/>
                  </a:cubicBezTo>
                  <a:cubicBezTo>
                    <a:pt x="195" y="271"/>
                    <a:pt x="195" y="271"/>
                    <a:pt x="195" y="271"/>
                  </a:cubicBezTo>
                  <a:cubicBezTo>
                    <a:pt x="227" y="253"/>
                    <a:pt x="227" y="253"/>
                    <a:pt x="227" y="253"/>
                  </a:cubicBezTo>
                  <a:cubicBezTo>
                    <a:pt x="216" y="218"/>
                    <a:pt x="216" y="218"/>
                    <a:pt x="216" y="218"/>
                  </a:cubicBezTo>
                  <a:cubicBezTo>
                    <a:pt x="217" y="217"/>
                    <a:pt x="217" y="216"/>
                    <a:pt x="218" y="216"/>
                  </a:cubicBezTo>
                  <a:cubicBezTo>
                    <a:pt x="253" y="226"/>
                    <a:pt x="253" y="226"/>
                    <a:pt x="253" y="226"/>
                  </a:cubicBezTo>
                  <a:cubicBezTo>
                    <a:pt x="271" y="195"/>
                    <a:pt x="271" y="195"/>
                    <a:pt x="271" y="195"/>
                  </a:cubicBezTo>
                  <a:cubicBezTo>
                    <a:pt x="244" y="170"/>
                    <a:pt x="244" y="170"/>
                    <a:pt x="244" y="170"/>
                  </a:cubicBezTo>
                  <a:cubicBezTo>
                    <a:pt x="244" y="171"/>
                    <a:pt x="244" y="171"/>
                    <a:pt x="244" y="171"/>
                  </a:cubicBezTo>
                  <a:cubicBezTo>
                    <a:pt x="244" y="169"/>
                    <a:pt x="245" y="167"/>
                    <a:pt x="245" y="166"/>
                  </a:cubicBezTo>
                  <a:cubicBezTo>
                    <a:pt x="245" y="167"/>
                    <a:pt x="245" y="167"/>
                    <a:pt x="245" y="167"/>
                  </a:cubicBezTo>
                  <a:lnTo>
                    <a:pt x="281" y="158"/>
                  </a:lnTo>
                  <a:close/>
                  <a:moveTo>
                    <a:pt x="227" y="140"/>
                  </a:moveTo>
                  <a:cubicBezTo>
                    <a:pt x="227" y="189"/>
                    <a:pt x="187" y="229"/>
                    <a:pt x="138" y="229"/>
                  </a:cubicBezTo>
                  <a:cubicBezTo>
                    <a:pt x="89" y="229"/>
                    <a:pt x="49" y="189"/>
                    <a:pt x="49" y="140"/>
                  </a:cubicBezTo>
                  <a:cubicBezTo>
                    <a:pt x="49" y="92"/>
                    <a:pt x="89" y="52"/>
                    <a:pt x="138" y="52"/>
                  </a:cubicBezTo>
                  <a:cubicBezTo>
                    <a:pt x="187" y="52"/>
                    <a:pt x="227" y="92"/>
                    <a:pt x="227" y="140"/>
                  </a:cubicBezTo>
                  <a:close/>
                </a:path>
              </a:pathLst>
            </a:cu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51" name="Google Shape;1989;p60">
              <a:extLst>
                <a:ext uri="{FF2B5EF4-FFF2-40B4-BE49-F238E27FC236}">
                  <a16:creationId xmlns:a16="http://schemas.microsoft.com/office/drawing/2014/main" id="{1FB83A47-2EA9-3A4D-5D8D-EB9A35675895}"/>
                </a:ext>
              </a:extLst>
            </p:cNvPr>
            <p:cNvSpPr/>
            <p:nvPr/>
          </p:nvSpPr>
          <p:spPr>
            <a:xfrm>
              <a:off x="5605555" y="-201681"/>
              <a:ext cx="112200" cy="111900"/>
            </a:xfrm>
            <a:prstGeom prst="ellipse">
              <a:avLst/>
            </a:pr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52" name="Google Shape;1990;p60">
              <a:extLst>
                <a:ext uri="{FF2B5EF4-FFF2-40B4-BE49-F238E27FC236}">
                  <a16:creationId xmlns:a16="http://schemas.microsoft.com/office/drawing/2014/main" id="{C08EC284-AF89-260B-189E-F82197A7AD53}"/>
                </a:ext>
              </a:extLst>
            </p:cNvPr>
            <p:cNvSpPr/>
            <p:nvPr/>
          </p:nvSpPr>
          <p:spPr>
            <a:xfrm>
              <a:off x="5876614" y="-280115"/>
              <a:ext cx="173786" cy="174171"/>
            </a:xfrm>
            <a:custGeom>
              <a:avLst/>
              <a:gdLst/>
              <a:ahLst/>
              <a:cxnLst/>
              <a:rect l="l" t="t" r="r" b="b"/>
              <a:pathLst>
                <a:path w="191" h="191" extrusionOk="0">
                  <a:moveTo>
                    <a:pt x="191" y="108"/>
                  </a:moveTo>
                  <a:cubicBezTo>
                    <a:pt x="191" y="83"/>
                    <a:pt x="191" y="83"/>
                    <a:pt x="191" y="83"/>
                  </a:cubicBezTo>
                  <a:cubicBezTo>
                    <a:pt x="166" y="78"/>
                    <a:pt x="166" y="78"/>
                    <a:pt x="166" y="78"/>
                  </a:cubicBezTo>
                  <a:cubicBezTo>
                    <a:pt x="166" y="78"/>
                    <a:pt x="166" y="78"/>
                    <a:pt x="166" y="78"/>
                  </a:cubicBezTo>
                  <a:cubicBezTo>
                    <a:pt x="166" y="77"/>
                    <a:pt x="166" y="76"/>
                    <a:pt x="165" y="75"/>
                  </a:cubicBezTo>
                  <a:cubicBezTo>
                    <a:pt x="166" y="76"/>
                    <a:pt x="166" y="76"/>
                    <a:pt x="166" y="76"/>
                  </a:cubicBezTo>
                  <a:cubicBezTo>
                    <a:pt x="184" y="58"/>
                    <a:pt x="184" y="58"/>
                    <a:pt x="184" y="58"/>
                  </a:cubicBezTo>
                  <a:cubicBezTo>
                    <a:pt x="172" y="37"/>
                    <a:pt x="172" y="37"/>
                    <a:pt x="172" y="37"/>
                  </a:cubicBezTo>
                  <a:cubicBezTo>
                    <a:pt x="148" y="45"/>
                    <a:pt x="148" y="45"/>
                    <a:pt x="148" y="45"/>
                  </a:cubicBezTo>
                  <a:cubicBezTo>
                    <a:pt x="147" y="44"/>
                    <a:pt x="147" y="43"/>
                    <a:pt x="146" y="43"/>
                  </a:cubicBezTo>
                  <a:cubicBezTo>
                    <a:pt x="154" y="19"/>
                    <a:pt x="154" y="19"/>
                    <a:pt x="154" y="19"/>
                  </a:cubicBezTo>
                  <a:cubicBezTo>
                    <a:pt x="132" y="7"/>
                    <a:pt x="132" y="7"/>
                    <a:pt x="132" y="7"/>
                  </a:cubicBezTo>
                  <a:cubicBezTo>
                    <a:pt x="116" y="24"/>
                    <a:pt x="116" y="24"/>
                    <a:pt x="116" y="24"/>
                  </a:cubicBezTo>
                  <a:cubicBezTo>
                    <a:pt x="115" y="24"/>
                    <a:pt x="114" y="24"/>
                    <a:pt x="113" y="24"/>
                  </a:cubicBezTo>
                  <a:cubicBezTo>
                    <a:pt x="108" y="0"/>
                    <a:pt x="108" y="0"/>
                    <a:pt x="108" y="0"/>
                  </a:cubicBezTo>
                  <a:cubicBezTo>
                    <a:pt x="83" y="0"/>
                    <a:pt x="83" y="0"/>
                    <a:pt x="83" y="0"/>
                  </a:cubicBezTo>
                  <a:cubicBezTo>
                    <a:pt x="78" y="23"/>
                    <a:pt x="78" y="23"/>
                    <a:pt x="78" y="23"/>
                  </a:cubicBezTo>
                  <a:cubicBezTo>
                    <a:pt x="77" y="23"/>
                    <a:pt x="75" y="23"/>
                    <a:pt x="74" y="24"/>
                  </a:cubicBezTo>
                  <a:cubicBezTo>
                    <a:pt x="58" y="7"/>
                    <a:pt x="58" y="7"/>
                    <a:pt x="58" y="7"/>
                  </a:cubicBezTo>
                  <a:cubicBezTo>
                    <a:pt x="37" y="19"/>
                    <a:pt x="37" y="19"/>
                    <a:pt x="37" y="19"/>
                  </a:cubicBezTo>
                  <a:cubicBezTo>
                    <a:pt x="44" y="40"/>
                    <a:pt x="44" y="40"/>
                    <a:pt x="44" y="40"/>
                  </a:cubicBezTo>
                  <a:cubicBezTo>
                    <a:pt x="42" y="41"/>
                    <a:pt x="41" y="43"/>
                    <a:pt x="40" y="44"/>
                  </a:cubicBezTo>
                  <a:cubicBezTo>
                    <a:pt x="19" y="37"/>
                    <a:pt x="19" y="37"/>
                    <a:pt x="19" y="37"/>
                  </a:cubicBezTo>
                  <a:cubicBezTo>
                    <a:pt x="7" y="58"/>
                    <a:pt x="7" y="58"/>
                    <a:pt x="7" y="58"/>
                  </a:cubicBezTo>
                  <a:cubicBezTo>
                    <a:pt x="22" y="73"/>
                    <a:pt x="22" y="73"/>
                    <a:pt x="22" y="73"/>
                  </a:cubicBezTo>
                  <a:cubicBezTo>
                    <a:pt x="22" y="75"/>
                    <a:pt x="22" y="77"/>
                    <a:pt x="21" y="78"/>
                  </a:cubicBezTo>
                  <a:cubicBezTo>
                    <a:pt x="0" y="83"/>
                    <a:pt x="0" y="83"/>
                    <a:pt x="0" y="83"/>
                  </a:cubicBezTo>
                  <a:cubicBezTo>
                    <a:pt x="0" y="108"/>
                    <a:pt x="0" y="108"/>
                    <a:pt x="0" y="108"/>
                  </a:cubicBezTo>
                  <a:cubicBezTo>
                    <a:pt x="21" y="113"/>
                    <a:pt x="21" y="113"/>
                    <a:pt x="21" y="113"/>
                  </a:cubicBezTo>
                  <a:cubicBezTo>
                    <a:pt x="22" y="114"/>
                    <a:pt x="22" y="116"/>
                    <a:pt x="22" y="118"/>
                  </a:cubicBezTo>
                  <a:cubicBezTo>
                    <a:pt x="7" y="133"/>
                    <a:pt x="7" y="133"/>
                    <a:pt x="7" y="133"/>
                  </a:cubicBezTo>
                  <a:cubicBezTo>
                    <a:pt x="19" y="154"/>
                    <a:pt x="19" y="154"/>
                    <a:pt x="19" y="154"/>
                  </a:cubicBezTo>
                  <a:cubicBezTo>
                    <a:pt x="40" y="147"/>
                    <a:pt x="40" y="147"/>
                    <a:pt x="40" y="147"/>
                  </a:cubicBezTo>
                  <a:cubicBezTo>
                    <a:pt x="41" y="149"/>
                    <a:pt x="42" y="150"/>
                    <a:pt x="44" y="151"/>
                  </a:cubicBezTo>
                  <a:cubicBezTo>
                    <a:pt x="37" y="172"/>
                    <a:pt x="37" y="172"/>
                    <a:pt x="37" y="172"/>
                  </a:cubicBezTo>
                  <a:cubicBezTo>
                    <a:pt x="58" y="184"/>
                    <a:pt x="58" y="184"/>
                    <a:pt x="58" y="184"/>
                  </a:cubicBezTo>
                  <a:cubicBezTo>
                    <a:pt x="74" y="167"/>
                    <a:pt x="74" y="167"/>
                    <a:pt x="74" y="167"/>
                  </a:cubicBezTo>
                  <a:cubicBezTo>
                    <a:pt x="75" y="168"/>
                    <a:pt x="77" y="168"/>
                    <a:pt x="78" y="168"/>
                  </a:cubicBezTo>
                  <a:cubicBezTo>
                    <a:pt x="83" y="191"/>
                    <a:pt x="83" y="191"/>
                    <a:pt x="83" y="191"/>
                  </a:cubicBezTo>
                  <a:cubicBezTo>
                    <a:pt x="108" y="191"/>
                    <a:pt x="108" y="191"/>
                    <a:pt x="108" y="191"/>
                  </a:cubicBezTo>
                  <a:cubicBezTo>
                    <a:pt x="113" y="168"/>
                    <a:pt x="113" y="168"/>
                    <a:pt x="113" y="168"/>
                  </a:cubicBezTo>
                  <a:cubicBezTo>
                    <a:pt x="114" y="167"/>
                    <a:pt x="115" y="167"/>
                    <a:pt x="116" y="167"/>
                  </a:cubicBezTo>
                  <a:cubicBezTo>
                    <a:pt x="132" y="184"/>
                    <a:pt x="132" y="184"/>
                    <a:pt x="132" y="184"/>
                  </a:cubicBezTo>
                  <a:cubicBezTo>
                    <a:pt x="154" y="172"/>
                    <a:pt x="154" y="172"/>
                    <a:pt x="154" y="172"/>
                  </a:cubicBezTo>
                  <a:cubicBezTo>
                    <a:pt x="146" y="148"/>
                    <a:pt x="146" y="148"/>
                    <a:pt x="146" y="148"/>
                  </a:cubicBezTo>
                  <a:cubicBezTo>
                    <a:pt x="147" y="148"/>
                    <a:pt x="147" y="147"/>
                    <a:pt x="148" y="147"/>
                  </a:cubicBezTo>
                  <a:cubicBezTo>
                    <a:pt x="172" y="154"/>
                    <a:pt x="172" y="154"/>
                    <a:pt x="172" y="154"/>
                  </a:cubicBezTo>
                  <a:cubicBezTo>
                    <a:pt x="184" y="133"/>
                    <a:pt x="184" y="133"/>
                    <a:pt x="184" y="133"/>
                  </a:cubicBezTo>
                  <a:cubicBezTo>
                    <a:pt x="166" y="115"/>
                    <a:pt x="166" y="115"/>
                    <a:pt x="166" y="115"/>
                  </a:cubicBezTo>
                  <a:cubicBezTo>
                    <a:pt x="165" y="116"/>
                    <a:pt x="165" y="116"/>
                    <a:pt x="165" y="116"/>
                  </a:cubicBezTo>
                  <a:cubicBezTo>
                    <a:pt x="166" y="115"/>
                    <a:pt x="166" y="114"/>
                    <a:pt x="166" y="113"/>
                  </a:cubicBezTo>
                  <a:cubicBezTo>
                    <a:pt x="166" y="114"/>
                    <a:pt x="166" y="114"/>
                    <a:pt x="166" y="114"/>
                  </a:cubicBezTo>
                  <a:lnTo>
                    <a:pt x="191" y="108"/>
                  </a:lnTo>
                  <a:close/>
                  <a:moveTo>
                    <a:pt x="154" y="96"/>
                  </a:moveTo>
                  <a:cubicBezTo>
                    <a:pt x="154" y="129"/>
                    <a:pt x="127" y="156"/>
                    <a:pt x="94" y="156"/>
                  </a:cubicBezTo>
                  <a:cubicBezTo>
                    <a:pt x="60" y="156"/>
                    <a:pt x="33" y="129"/>
                    <a:pt x="33" y="96"/>
                  </a:cubicBezTo>
                  <a:cubicBezTo>
                    <a:pt x="33" y="62"/>
                    <a:pt x="60" y="35"/>
                    <a:pt x="94" y="35"/>
                  </a:cubicBezTo>
                  <a:cubicBezTo>
                    <a:pt x="127" y="35"/>
                    <a:pt x="154" y="62"/>
                    <a:pt x="154" y="96"/>
                  </a:cubicBezTo>
                  <a:close/>
                </a:path>
              </a:pathLst>
            </a:cu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53" name="Google Shape;1991;p60">
              <a:extLst>
                <a:ext uri="{FF2B5EF4-FFF2-40B4-BE49-F238E27FC236}">
                  <a16:creationId xmlns:a16="http://schemas.microsoft.com/office/drawing/2014/main" id="{25BE7899-112F-2AA3-BFCB-666D8B531854}"/>
                </a:ext>
              </a:extLst>
            </p:cNvPr>
            <p:cNvSpPr/>
            <p:nvPr/>
          </p:nvSpPr>
          <p:spPr>
            <a:xfrm>
              <a:off x="5924675" y="-230902"/>
              <a:ext cx="76500" cy="75300"/>
            </a:xfrm>
            <a:prstGeom prst="ellipse">
              <a:avLst/>
            </a:pr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54" name="Google Shape;1992;p60">
              <a:extLst>
                <a:ext uri="{FF2B5EF4-FFF2-40B4-BE49-F238E27FC236}">
                  <a16:creationId xmlns:a16="http://schemas.microsoft.com/office/drawing/2014/main" id="{4D7FC922-5FF5-5ABA-9602-8ED51481915C}"/>
                </a:ext>
              </a:extLst>
            </p:cNvPr>
            <p:cNvSpPr/>
            <p:nvPr/>
          </p:nvSpPr>
          <p:spPr>
            <a:xfrm>
              <a:off x="6527543" y="702620"/>
              <a:ext cx="109193" cy="109577"/>
            </a:xfrm>
            <a:custGeom>
              <a:avLst/>
              <a:gdLst/>
              <a:ahLst/>
              <a:cxnLst/>
              <a:rect l="l" t="t" r="r" b="b"/>
              <a:pathLst>
                <a:path w="120" h="120" extrusionOk="0">
                  <a:moveTo>
                    <a:pt x="60" y="120"/>
                  </a:moveTo>
                  <a:cubicBezTo>
                    <a:pt x="40" y="67"/>
                    <a:pt x="53" y="79"/>
                    <a:pt x="0" y="60"/>
                  </a:cubicBezTo>
                  <a:cubicBezTo>
                    <a:pt x="53" y="40"/>
                    <a:pt x="40" y="53"/>
                    <a:pt x="60" y="0"/>
                  </a:cubicBezTo>
                  <a:cubicBezTo>
                    <a:pt x="79" y="53"/>
                    <a:pt x="67" y="40"/>
                    <a:pt x="120" y="60"/>
                  </a:cubicBezTo>
                  <a:cubicBezTo>
                    <a:pt x="67" y="79"/>
                    <a:pt x="79" y="67"/>
                    <a:pt x="60" y="120"/>
                  </a:cubicBez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55" name="Google Shape;1993;p60">
              <a:extLst>
                <a:ext uri="{FF2B5EF4-FFF2-40B4-BE49-F238E27FC236}">
                  <a16:creationId xmlns:a16="http://schemas.microsoft.com/office/drawing/2014/main" id="{B6DAED5E-7A29-4F27-DC6C-70F31B54F76D}"/>
                </a:ext>
              </a:extLst>
            </p:cNvPr>
            <p:cNvSpPr/>
            <p:nvPr/>
          </p:nvSpPr>
          <p:spPr>
            <a:xfrm>
              <a:off x="6574834" y="638027"/>
              <a:ext cx="75743" cy="76512"/>
            </a:xfrm>
            <a:custGeom>
              <a:avLst/>
              <a:gdLst/>
              <a:ahLst/>
              <a:cxnLst/>
              <a:rect l="l" t="t" r="r" b="b"/>
              <a:pathLst>
                <a:path w="83" h="84" extrusionOk="0">
                  <a:moveTo>
                    <a:pt x="41" y="84"/>
                  </a:moveTo>
                  <a:cubicBezTo>
                    <a:pt x="28" y="47"/>
                    <a:pt x="36" y="56"/>
                    <a:pt x="0" y="42"/>
                  </a:cubicBezTo>
                  <a:cubicBezTo>
                    <a:pt x="36" y="28"/>
                    <a:pt x="28" y="37"/>
                    <a:pt x="41" y="0"/>
                  </a:cubicBezTo>
                  <a:cubicBezTo>
                    <a:pt x="55" y="37"/>
                    <a:pt x="46" y="28"/>
                    <a:pt x="83" y="42"/>
                  </a:cubicBezTo>
                  <a:cubicBezTo>
                    <a:pt x="46" y="56"/>
                    <a:pt x="55" y="47"/>
                    <a:pt x="41" y="84"/>
                  </a:cubicBez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56" name="Google Shape;1994;p60">
              <a:extLst>
                <a:ext uri="{FF2B5EF4-FFF2-40B4-BE49-F238E27FC236}">
                  <a16:creationId xmlns:a16="http://schemas.microsoft.com/office/drawing/2014/main" id="{2F999FD5-2A8A-8CB0-4C81-BCE198862AE5}"/>
                </a:ext>
              </a:extLst>
            </p:cNvPr>
            <p:cNvSpPr/>
            <p:nvPr/>
          </p:nvSpPr>
          <p:spPr>
            <a:xfrm>
              <a:off x="5853546" y="755294"/>
              <a:ext cx="46522" cy="46522"/>
            </a:xfrm>
            <a:custGeom>
              <a:avLst/>
              <a:gdLst/>
              <a:ahLst/>
              <a:cxnLst/>
              <a:rect l="l" t="t" r="r" b="b"/>
              <a:pathLst>
                <a:path w="51" h="51" extrusionOk="0">
                  <a:moveTo>
                    <a:pt x="26" y="51"/>
                  </a:moveTo>
                  <a:cubicBezTo>
                    <a:pt x="17" y="29"/>
                    <a:pt x="23" y="34"/>
                    <a:pt x="0" y="26"/>
                  </a:cubicBezTo>
                  <a:cubicBezTo>
                    <a:pt x="23" y="17"/>
                    <a:pt x="17" y="23"/>
                    <a:pt x="26" y="0"/>
                  </a:cubicBezTo>
                  <a:cubicBezTo>
                    <a:pt x="34" y="23"/>
                    <a:pt x="29" y="17"/>
                    <a:pt x="51" y="26"/>
                  </a:cubicBezTo>
                  <a:cubicBezTo>
                    <a:pt x="29" y="34"/>
                    <a:pt x="34" y="29"/>
                    <a:pt x="26" y="51"/>
                  </a:cubicBez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57" name="Google Shape;1995;p60">
              <a:extLst>
                <a:ext uri="{FF2B5EF4-FFF2-40B4-BE49-F238E27FC236}">
                  <a16:creationId xmlns:a16="http://schemas.microsoft.com/office/drawing/2014/main" id="{C2976C60-AFAA-5F60-AD7F-A26C76DEAA68}"/>
                </a:ext>
              </a:extLst>
            </p:cNvPr>
            <p:cNvSpPr/>
            <p:nvPr/>
          </p:nvSpPr>
          <p:spPr>
            <a:xfrm>
              <a:off x="5740508" y="631491"/>
              <a:ext cx="70360" cy="70360"/>
            </a:xfrm>
            <a:custGeom>
              <a:avLst/>
              <a:gdLst/>
              <a:ahLst/>
              <a:cxnLst/>
              <a:rect l="l" t="t" r="r" b="b"/>
              <a:pathLst>
                <a:path w="77" h="77" extrusionOk="0">
                  <a:moveTo>
                    <a:pt x="38" y="77"/>
                  </a:moveTo>
                  <a:cubicBezTo>
                    <a:pt x="26" y="43"/>
                    <a:pt x="34" y="51"/>
                    <a:pt x="0" y="38"/>
                  </a:cubicBezTo>
                  <a:cubicBezTo>
                    <a:pt x="34" y="26"/>
                    <a:pt x="26" y="34"/>
                    <a:pt x="38" y="0"/>
                  </a:cubicBezTo>
                  <a:cubicBezTo>
                    <a:pt x="51" y="34"/>
                    <a:pt x="43" y="26"/>
                    <a:pt x="77" y="38"/>
                  </a:cubicBezTo>
                  <a:cubicBezTo>
                    <a:pt x="43" y="51"/>
                    <a:pt x="51" y="43"/>
                    <a:pt x="38" y="77"/>
                  </a:cubicBez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58" name="Google Shape;1996;p60">
              <a:extLst>
                <a:ext uri="{FF2B5EF4-FFF2-40B4-BE49-F238E27FC236}">
                  <a16:creationId xmlns:a16="http://schemas.microsoft.com/office/drawing/2014/main" id="{94A77F85-18B8-7704-2DAA-B2FDB7CEEB3F}"/>
                </a:ext>
              </a:extLst>
            </p:cNvPr>
            <p:cNvSpPr/>
            <p:nvPr/>
          </p:nvSpPr>
          <p:spPr>
            <a:xfrm>
              <a:off x="6098845" y="61689"/>
              <a:ext cx="71129" cy="71129"/>
            </a:xfrm>
            <a:custGeom>
              <a:avLst/>
              <a:gdLst/>
              <a:ahLst/>
              <a:cxnLst/>
              <a:rect l="l" t="t" r="r" b="b"/>
              <a:pathLst>
                <a:path w="78" h="78" extrusionOk="0">
                  <a:moveTo>
                    <a:pt x="39" y="78"/>
                  </a:moveTo>
                  <a:cubicBezTo>
                    <a:pt x="26" y="44"/>
                    <a:pt x="35" y="52"/>
                    <a:pt x="0" y="39"/>
                  </a:cubicBezTo>
                  <a:cubicBezTo>
                    <a:pt x="35" y="26"/>
                    <a:pt x="26" y="35"/>
                    <a:pt x="39" y="0"/>
                  </a:cubicBezTo>
                  <a:cubicBezTo>
                    <a:pt x="52" y="35"/>
                    <a:pt x="44" y="26"/>
                    <a:pt x="78" y="39"/>
                  </a:cubicBezTo>
                  <a:cubicBezTo>
                    <a:pt x="44" y="52"/>
                    <a:pt x="52" y="44"/>
                    <a:pt x="39" y="78"/>
                  </a:cubicBez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59" name="Google Shape;1997;p60">
              <a:extLst>
                <a:ext uri="{FF2B5EF4-FFF2-40B4-BE49-F238E27FC236}">
                  <a16:creationId xmlns:a16="http://schemas.microsoft.com/office/drawing/2014/main" id="{3A902244-EE89-04C9-7A68-32A47F48F1CE}"/>
                </a:ext>
              </a:extLst>
            </p:cNvPr>
            <p:cNvSpPr/>
            <p:nvPr/>
          </p:nvSpPr>
          <p:spPr>
            <a:xfrm>
              <a:off x="6052323" y="118208"/>
              <a:ext cx="43831" cy="44600"/>
            </a:xfrm>
            <a:custGeom>
              <a:avLst/>
              <a:gdLst/>
              <a:ahLst/>
              <a:cxnLst/>
              <a:rect l="l" t="t" r="r" b="b"/>
              <a:pathLst>
                <a:path w="48" h="49" extrusionOk="0">
                  <a:moveTo>
                    <a:pt x="24" y="49"/>
                  </a:moveTo>
                  <a:cubicBezTo>
                    <a:pt x="16" y="28"/>
                    <a:pt x="21" y="33"/>
                    <a:pt x="0" y="25"/>
                  </a:cubicBezTo>
                  <a:cubicBezTo>
                    <a:pt x="21" y="17"/>
                    <a:pt x="16" y="22"/>
                    <a:pt x="24" y="0"/>
                  </a:cubicBezTo>
                  <a:cubicBezTo>
                    <a:pt x="32" y="22"/>
                    <a:pt x="27" y="17"/>
                    <a:pt x="48" y="25"/>
                  </a:cubicBezTo>
                  <a:cubicBezTo>
                    <a:pt x="27" y="33"/>
                    <a:pt x="32" y="28"/>
                    <a:pt x="24" y="49"/>
                  </a:cubicBez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066" name="Google Shape;1878;p60">
            <a:extLst>
              <a:ext uri="{FF2B5EF4-FFF2-40B4-BE49-F238E27FC236}">
                <a16:creationId xmlns:a16="http://schemas.microsoft.com/office/drawing/2014/main" id="{D1BDE7DA-AD58-2EA9-8802-5F49546AE7E4}"/>
              </a:ext>
            </a:extLst>
          </p:cNvPr>
          <p:cNvSpPr txBox="1">
            <a:spLocks noGrp="1"/>
          </p:cNvSpPr>
          <p:nvPr>
            <p:ph type="title"/>
          </p:nvPr>
        </p:nvSpPr>
        <p:spPr>
          <a:xfrm>
            <a:off x="4572000" y="644100"/>
            <a:ext cx="3813300" cy="662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6000" dirty="0"/>
              <a:t>Thank</a:t>
            </a:r>
            <a:br>
              <a:rPr lang="en" sz="6000" dirty="0"/>
            </a:br>
            <a:r>
              <a:rPr lang="en" sz="6000" dirty="0"/>
              <a:t>You!</a:t>
            </a:r>
            <a:endParaRPr sz="6000" dirty="0"/>
          </a:p>
        </p:txBody>
      </p:sp>
      <p:pic>
        <p:nvPicPr>
          <p:cNvPr id="1072" name="Picture 1071" descr="A blue green and yellow logo&#10;&#10;AI-generated content may be incorrect.">
            <a:extLst>
              <a:ext uri="{FF2B5EF4-FFF2-40B4-BE49-F238E27FC236}">
                <a16:creationId xmlns:a16="http://schemas.microsoft.com/office/drawing/2014/main" id="{DFC9AA70-89BA-8EB1-09B1-4A44925BD4F3}"/>
              </a:ext>
            </a:extLst>
          </p:cNvPr>
          <p:cNvPicPr>
            <a:picLocks noChangeAspect="1"/>
          </p:cNvPicPr>
          <p:nvPr/>
        </p:nvPicPr>
        <p:blipFill>
          <a:blip r:embed="rId3"/>
          <a:stretch>
            <a:fillRect/>
          </a:stretch>
        </p:blipFill>
        <p:spPr>
          <a:xfrm>
            <a:off x="5316600" y="2638852"/>
            <a:ext cx="2324100" cy="1803400"/>
          </a:xfrm>
          <a:prstGeom prst="rect">
            <a:avLst/>
          </a:prstGeom>
        </p:spPr>
      </p:pic>
      <p:sp>
        <p:nvSpPr>
          <p:cNvPr id="1062" name="Rectangle 1061">
            <a:extLst>
              <a:ext uri="{FF2B5EF4-FFF2-40B4-BE49-F238E27FC236}">
                <a16:creationId xmlns:a16="http://schemas.microsoft.com/office/drawing/2014/main" id="{E7EE506E-1A59-364F-B127-BF8C3FD5042F}"/>
              </a:ext>
            </a:extLst>
          </p:cNvPr>
          <p:cNvSpPr/>
          <p:nvPr/>
        </p:nvSpPr>
        <p:spPr>
          <a:xfrm rot="5400000">
            <a:off x="-1982396" y="36431"/>
            <a:ext cx="4541301" cy="1592370"/>
          </a:xfrm>
          <a:prstGeom prst="rect">
            <a:avLst/>
          </a:prstGeom>
          <a:solidFill>
            <a:srgbClr val="F0F1E1"/>
          </a:solidFill>
          <a:ln>
            <a:solidFill>
              <a:srgbClr val="F0F1E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5" name="Rectangle 1064">
            <a:extLst>
              <a:ext uri="{FF2B5EF4-FFF2-40B4-BE49-F238E27FC236}">
                <a16:creationId xmlns:a16="http://schemas.microsoft.com/office/drawing/2014/main" id="{1646DB12-CA65-548F-B908-23263FD4564A}"/>
              </a:ext>
            </a:extLst>
          </p:cNvPr>
          <p:cNvSpPr/>
          <p:nvPr/>
        </p:nvSpPr>
        <p:spPr>
          <a:xfrm>
            <a:off x="-1584920" y="4271851"/>
            <a:ext cx="3589866" cy="1377244"/>
          </a:xfrm>
          <a:prstGeom prst="rect">
            <a:avLst/>
          </a:prstGeom>
          <a:solidFill>
            <a:srgbClr val="F0F1E1"/>
          </a:solidFill>
          <a:ln>
            <a:solidFill>
              <a:srgbClr val="F0F1E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7" name="Rectangle 1066">
            <a:extLst>
              <a:ext uri="{FF2B5EF4-FFF2-40B4-BE49-F238E27FC236}">
                <a16:creationId xmlns:a16="http://schemas.microsoft.com/office/drawing/2014/main" id="{DAFCA4E1-E395-3FF3-8911-9A0018494598}"/>
              </a:ext>
            </a:extLst>
          </p:cNvPr>
          <p:cNvSpPr/>
          <p:nvPr/>
        </p:nvSpPr>
        <p:spPr>
          <a:xfrm>
            <a:off x="0" y="-909644"/>
            <a:ext cx="4150604" cy="1742260"/>
          </a:xfrm>
          <a:prstGeom prst="rect">
            <a:avLst/>
          </a:prstGeom>
          <a:solidFill>
            <a:srgbClr val="F0F1E1"/>
          </a:solidFill>
          <a:ln>
            <a:solidFill>
              <a:srgbClr val="F0F1E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8" name="Rectangle 1067">
            <a:extLst>
              <a:ext uri="{FF2B5EF4-FFF2-40B4-BE49-F238E27FC236}">
                <a16:creationId xmlns:a16="http://schemas.microsoft.com/office/drawing/2014/main" id="{903AC5A4-DCB6-6F91-3DEE-E7A637559F97}"/>
              </a:ext>
            </a:extLst>
          </p:cNvPr>
          <p:cNvSpPr/>
          <p:nvPr/>
        </p:nvSpPr>
        <p:spPr>
          <a:xfrm>
            <a:off x="7880811" y="4152968"/>
            <a:ext cx="3589866" cy="1377244"/>
          </a:xfrm>
          <a:prstGeom prst="rect">
            <a:avLst/>
          </a:prstGeom>
          <a:solidFill>
            <a:srgbClr val="F0F1E1"/>
          </a:solidFill>
          <a:ln>
            <a:solidFill>
              <a:srgbClr val="F0F1E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0"/>
        <p:cNvGrpSpPr/>
        <p:nvPr/>
      </p:nvGrpSpPr>
      <p:grpSpPr>
        <a:xfrm>
          <a:off x="0" y="0"/>
          <a:ext cx="0" cy="0"/>
          <a:chOff x="0" y="0"/>
          <a:chExt cx="0" cy="0"/>
        </a:xfrm>
      </p:grpSpPr>
      <p:sp>
        <p:nvSpPr>
          <p:cNvPr id="601" name="Google Shape;601;p35"/>
          <p:cNvSpPr txBox="1">
            <a:spLocks noGrp="1"/>
          </p:cNvSpPr>
          <p:nvPr>
            <p:ph type="title"/>
          </p:nvPr>
        </p:nvSpPr>
        <p:spPr>
          <a:xfrm>
            <a:off x="720000" y="250817"/>
            <a:ext cx="77040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Table of Contents</a:t>
            </a:r>
            <a:endParaRPr dirty="0"/>
          </a:p>
        </p:txBody>
      </p:sp>
      <p:sp>
        <p:nvSpPr>
          <p:cNvPr id="606" name="Google Shape;606;p35"/>
          <p:cNvSpPr txBox="1">
            <a:spLocks noGrp="1"/>
          </p:cNvSpPr>
          <p:nvPr>
            <p:ph type="title" idx="5"/>
          </p:nvPr>
        </p:nvSpPr>
        <p:spPr>
          <a:xfrm>
            <a:off x="1415375" y="1074107"/>
            <a:ext cx="901200" cy="485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01</a:t>
            </a:r>
            <a:endParaRPr dirty="0"/>
          </a:p>
        </p:txBody>
      </p:sp>
      <p:sp>
        <p:nvSpPr>
          <p:cNvPr id="607" name="Google Shape;607;p35"/>
          <p:cNvSpPr txBox="1">
            <a:spLocks noGrp="1"/>
          </p:cNvSpPr>
          <p:nvPr>
            <p:ph type="title" idx="6"/>
          </p:nvPr>
        </p:nvSpPr>
        <p:spPr>
          <a:xfrm>
            <a:off x="4121400" y="2379746"/>
            <a:ext cx="901200" cy="485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05</a:t>
            </a:r>
            <a:endParaRPr/>
          </a:p>
        </p:txBody>
      </p:sp>
      <p:sp>
        <p:nvSpPr>
          <p:cNvPr id="608" name="Google Shape;608;p35"/>
          <p:cNvSpPr txBox="1">
            <a:spLocks noGrp="1"/>
          </p:cNvSpPr>
          <p:nvPr>
            <p:ph type="title" idx="7"/>
          </p:nvPr>
        </p:nvSpPr>
        <p:spPr>
          <a:xfrm>
            <a:off x="1415375" y="2379746"/>
            <a:ext cx="901200" cy="485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04</a:t>
            </a:r>
            <a:endParaRPr/>
          </a:p>
        </p:txBody>
      </p:sp>
      <p:sp>
        <p:nvSpPr>
          <p:cNvPr id="609" name="Google Shape;609;p35"/>
          <p:cNvSpPr txBox="1">
            <a:spLocks noGrp="1"/>
          </p:cNvSpPr>
          <p:nvPr>
            <p:ph type="title" idx="8"/>
          </p:nvPr>
        </p:nvSpPr>
        <p:spPr>
          <a:xfrm>
            <a:off x="4121400" y="1074107"/>
            <a:ext cx="901200" cy="485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02</a:t>
            </a:r>
            <a:endParaRPr/>
          </a:p>
        </p:txBody>
      </p:sp>
      <p:sp>
        <p:nvSpPr>
          <p:cNvPr id="612" name="Google Shape;612;p35"/>
          <p:cNvSpPr txBox="1">
            <a:spLocks noGrp="1"/>
          </p:cNvSpPr>
          <p:nvPr>
            <p:ph type="title" idx="14"/>
          </p:nvPr>
        </p:nvSpPr>
        <p:spPr>
          <a:xfrm>
            <a:off x="6827425" y="2379746"/>
            <a:ext cx="901200" cy="485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06</a:t>
            </a:r>
            <a:endParaRPr/>
          </a:p>
        </p:txBody>
      </p:sp>
      <p:sp>
        <p:nvSpPr>
          <p:cNvPr id="613" name="Google Shape;613;p35"/>
          <p:cNvSpPr txBox="1">
            <a:spLocks noGrp="1"/>
          </p:cNvSpPr>
          <p:nvPr>
            <p:ph type="title" idx="15"/>
          </p:nvPr>
        </p:nvSpPr>
        <p:spPr>
          <a:xfrm>
            <a:off x="6827425" y="1074107"/>
            <a:ext cx="901200" cy="485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03</a:t>
            </a:r>
            <a:endParaRPr/>
          </a:p>
        </p:txBody>
      </p:sp>
      <p:sp>
        <p:nvSpPr>
          <p:cNvPr id="614" name="Google Shape;614;p35"/>
          <p:cNvSpPr txBox="1">
            <a:spLocks noGrp="1"/>
          </p:cNvSpPr>
          <p:nvPr>
            <p:ph type="subTitle" idx="16"/>
          </p:nvPr>
        </p:nvSpPr>
        <p:spPr>
          <a:xfrm>
            <a:off x="713225" y="1677107"/>
            <a:ext cx="2305500" cy="3852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t>AFB</a:t>
            </a:r>
            <a:endParaRPr dirty="0"/>
          </a:p>
        </p:txBody>
      </p:sp>
      <p:sp>
        <p:nvSpPr>
          <p:cNvPr id="615" name="Google Shape;615;p35"/>
          <p:cNvSpPr txBox="1">
            <a:spLocks noGrp="1"/>
          </p:cNvSpPr>
          <p:nvPr>
            <p:ph type="subTitle" idx="17"/>
          </p:nvPr>
        </p:nvSpPr>
        <p:spPr>
          <a:xfrm>
            <a:off x="713225" y="2982594"/>
            <a:ext cx="2305500" cy="3852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t>Base Budget</a:t>
            </a:r>
            <a:endParaRPr dirty="0"/>
          </a:p>
        </p:txBody>
      </p:sp>
      <p:sp>
        <p:nvSpPr>
          <p:cNvPr id="616" name="Google Shape;616;p35"/>
          <p:cNvSpPr txBox="1">
            <a:spLocks noGrp="1"/>
          </p:cNvSpPr>
          <p:nvPr>
            <p:ph type="subTitle" idx="18"/>
          </p:nvPr>
        </p:nvSpPr>
        <p:spPr>
          <a:xfrm>
            <a:off x="3356354" y="2982594"/>
            <a:ext cx="2431292" cy="385200"/>
          </a:xfrm>
          <a:prstGeom prst="rect">
            <a:avLst/>
          </a:prstGeom>
        </p:spPr>
        <p:txBody>
          <a:bodyPr spcFirstLastPara="1" wrap="square" lIns="91425" tIns="91425" rIns="91425" bIns="91425" anchor="b" anchorCtr="0">
            <a:noAutofit/>
          </a:bodyPr>
          <a:lstStyle/>
          <a:p>
            <a:pPr marL="0" lvl="0" indent="0"/>
            <a:r>
              <a:rPr lang="en-US" dirty="0"/>
              <a:t>FY25/FY26 Funds</a:t>
            </a:r>
            <a:endParaRPr dirty="0"/>
          </a:p>
        </p:txBody>
      </p:sp>
      <p:sp>
        <p:nvSpPr>
          <p:cNvPr id="617" name="Google Shape;617;p35"/>
          <p:cNvSpPr txBox="1">
            <a:spLocks noGrp="1"/>
          </p:cNvSpPr>
          <p:nvPr>
            <p:ph type="subTitle" idx="19"/>
          </p:nvPr>
        </p:nvSpPr>
        <p:spPr>
          <a:xfrm>
            <a:off x="3419250" y="1677107"/>
            <a:ext cx="2305500" cy="3852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t>Student Impact</a:t>
            </a:r>
            <a:endParaRPr dirty="0"/>
          </a:p>
        </p:txBody>
      </p:sp>
      <p:sp>
        <p:nvSpPr>
          <p:cNvPr id="618" name="Google Shape;618;p35"/>
          <p:cNvSpPr txBox="1">
            <a:spLocks noGrp="1"/>
          </p:cNvSpPr>
          <p:nvPr>
            <p:ph type="subTitle" idx="20"/>
          </p:nvPr>
        </p:nvSpPr>
        <p:spPr>
          <a:xfrm>
            <a:off x="6125275" y="2982594"/>
            <a:ext cx="2305500" cy="385200"/>
          </a:xfrm>
          <a:prstGeom prst="rect">
            <a:avLst/>
          </a:prstGeom>
        </p:spPr>
        <p:txBody>
          <a:bodyPr spcFirstLastPara="1" wrap="square" lIns="91425" tIns="91425" rIns="91425" bIns="91425" anchor="b" anchorCtr="0">
            <a:noAutofit/>
          </a:bodyPr>
          <a:lstStyle/>
          <a:p>
            <a:pPr marL="0" lvl="0" indent="0"/>
            <a:r>
              <a:rPr lang="en-US" dirty="0"/>
              <a:t>FY26/FY27 Funds</a:t>
            </a:r>
          </a:p>
        </p:txBody>
      </p:sp>
      <p:sp>
        <p:nvSpPr>
          <p:cNvPr id="619" name="Google Shape;619;p35"/>
          <p:cNvSpPr txBox="1">
            <a:spLocks noGrp="1"/>
          </p:cNvSpPr>
          <p:nvPr>
            <p:ph type="subTitle" idx="21"/>
          </p:nvPr>
        </p:nvSpPr>
        <p:spPr>
          <a:xfrm>
            <a:off x="6125275" y="1968306"/>
            <a:ext cx="2449558" cy="3852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t>Challenges/</a:t>
            </a:r>
          </a:p>
          <a:p>
            <a:pPr marL="0" lvl="0" indent="0" algn="ctr" rtl="0">
              <a:spcBef>
                <a:spcPts val="0"/>
              </a:spcBef>
              <a:spcAft>
                <a:spcPts val="0"/>
              </a:spcAft>
              <a:buNone/>
            </a:pPr>
            <a:r>
              <a:rPr lang="en" dirty="0"/>
              <a:t>Opportunities</a:t>
            </a:r>
            <a:endParaRPr dirty="0"/>
          </a:p>
        </p:txBody>
      </p:sp>
      <p:sp>
        <p:nvSpPr>
          <p:cNvPr id="16" name="Google Shape;612;p35">
            <a:extLst>
              <a:ext uri="{FF2B5EF4-FFF2-40B4-BE49-F238E27FC236}">
                <a16:creationId xmlns:a16="http://schemas.microsoft.com/office/drawing/2014/main" id="{08B72E90-8EF4-6833-8262-DA8397D37E75}"/>
              </a:ext>
            </a:extLst>
          </p:cNvPr>
          <p:cNvSpPr txBox="1">
            <a:spLocks/>
          </p:cNvSpPr>
          <p:nvPr/>
        </p:nvSpPr>
        <p:spPr>
          <a:xfrm>
            <a:off x="4121400" y="3650380"/>
            <a:ext cx="901200" cy="4851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15000"/>
              </a:lnSpc>
              <a:spcBef>
                <a:spcPts val="0"/>
              </a:spcBef>
              <a:spcAft>
                <a:spcPts val="0"/>
              </a:spcAft>
              <a:buClr>
                <a:schemeClr val="dk1"/>
              </a:buClr>
              <a:buSzPts val="3000"/>
              <a:buFont typeface="Outfit Medium"/>
              <a:buNone/>
              <a:defRPr sz="3000" b="1" i="0" u="none" strike="noStrike" cap="none">
                <a:solidFill>
                  <a:schemeClr val="dk1"/>
                </a:solidFill>
                <a:latin typeface="Outfit Medium"/>
                <a:ea typeface="Outfit Medium"/>
                <a:cs typeface="Outfit Medium"/>
                <a:sym typeface="Outfit Medium"/>
              </a:defRPr>
            </a:lvl1pPr>
            <a:lvl2pPr marR="0" lvl="1"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2pPr>
            <a:lvl3pPr marR="0" lvl="2"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3pPr>
            <a:lvl4pPr marR="0" lvl="3"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4pPr>
            <a:lvl5pPr marR="0" lvl="4"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5pPr>
            <a:lvl6pPr marR="0" lvl="5"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6pPr>
            <a:lvl7pPr marR="0" lvl="6"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7pPr>
            <a:lvl8pPr marR="0" lvl="7"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8pPr>
            <a:lvl9pPr marR="0" lvl="8"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9pPr>
          </a:lstStyle>
          <a:p>
            <a:r>
              <a:rPr lang="en" dirty="0"/>
              <a:t>07</a:t>
            </a:r>
          </a:p>
        </p:txBody>
      </p:sp>
      <p:sp>
        <p:nvSpPr>
          <p:cNvPr id="17" name="Google Shape;618;p35">
            <a:extLst>
              <a:ext uri="{FF2B5EF4-FFF2-40B4-BE49-F238E27FC236}">
                <a16:creationId xmlns:a16="http://schemas.microsoft.com/office/drawing/2014/main" id="{1A969150-1823-56C3-A658-31AE48657CC4}"/>
              </a:ext>
            </a:extLst>
          </p:cNvPr>
          <p:cNvSpPr txBox="1">
            <a:spLocks/>
          </p:cNvSpPr>
          <p:nvPr/>
        </p:nvSpPr>
        <p:spPr>
          <a:xfrm>
            <a:off x="3419250" y="4569016"/>
            <a:ext cx="2305500" cy="3852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L="457200" marR="0" lvl="0" indent="-317500" algn="ctr" rtl="0">
              <a:lnSpc>
                <a:spcPct val="115000"/>
              </a:lnSpc>
              <a:spcBef>
                <a:spcPts val="0"/>
              </a:spcBef>
              <a:spcAft>
                <a:spcPts val="0"/>
              </a:spcAft>
              <a:buClr>
                <a:schemeClr val="dk1"/>
              </a:buClr>
              <a:buSzPts val="2400"/>
              <a:buFont typeface="DM Sans"/>
              <a:buNone/>
              <a:defRPr sz="2000" b="0" i="0" u="none" strike="noStrike" cap="none">
                <a:solidFill>
                  <a:schemeClr val="dk1"/>
                </a:solidFill>
                <a:latin typeface="Outfit Medium"/>
                <a:ea typeface="Outfit Medium"/>
                <a:cs typeface="Outfit Medium"/>
                <a:sym typeface="Outfit Medium"/>
              </a:defRPr>
            </a:lvl1pPr>
            <a:lvl2pPr marL="914400" marR="0" lvl="1" indent="-317500" algn="ctr" rtl="0">
              <a:lnSpc>
                <a:spcPct val="115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2pPr>
            <a:lvl3pPr marL="1371600" marR="0" lvl="2" indent="-317500" algn="ctr" rtl="0">
              <a:lnSpc>
                <a:spcPct val="115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3pPr>
            <a:lvl4pPr marL="1828800" marR="0" lvl="3" indent="-317500" algn="ctr" rtl="0">
              <a:lnSpc>
                <a:spcPct val="115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4pPr>
            <a:lvl5pPr marL="2286000" marR="0" lvl="4" indent="-317500" algn="ctr" rtl="0">
              <a:lnSpc>
                <a:spcPct val="115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5pPr>
            <a:lvl6pPr marL="2743200" marR="0" lvl="5" indent="-317500" algn="ctr" rtl="0">
              <a:lnSpc>
                <a:spcPct val="115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6pPr>
            <a:lvl7pPr marL="3200400" marR="0" lvl="6" indent="-317500" algn="ctr" rtl="0">
              <a:lnSpc>
                <a:spcPct val="115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7pPr>
            <a:lvl8pPr marL="3657600" marR="0" lvl="7" indent="-317500" algn="ctr" rtl="0">
              <a:lnSpc>
                <a:spcPct val="115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8pPr>
            <a:lvl9pPr marL="4114800" marR="0" lvl="8" indent="-317500" algn="ctr" rtl="0">
              <a:lnSpc>
                <a:spcPct val="115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9pPr>
          </a:lstStyle>
          <a:p>
            <a:pPr marL="0" indent="0"/>
            <a:r>
              <a:rPr lang="en-US" dirty="0"/>
              <a:t>5% Budget Reduction</a:t>
            </a:r>
          </a:p>
        </p:txBody>
      </p:sp>
      <p:sp>
        <p:nvSpPr>
          <p:cNvPr id="2" name="Rectangle 1">
            <a:extLst>
              <a:ext uri="{FF2B5EF4-FFF2-40B4-BE49-F238E27FC236}">
                <a16:creationId xmlns:a16="http://schemas.microsoft.com/office/drawing/2014/main" id="{CB1786D0-F85F-D7CA-55F1-1816D4636574}"/>
              </a:ext>
            </a:extLst>
          </p:cNvPr>
          <p:cNvSpPr/>
          <p:nvPr/>
        </p:nvSpPr>
        <p:spPr>
          <a:xfrm>
            <a:off x="-2065867" y="-534802"/>
            <a:ext cx="3589866" cy="1377244"/>
          </a:xfrm>
          <a:prstGeom prst="rect">
            <a:avLst/>
          </a:prstGeom>
          <a:solidFill>
            <a:srgbClr val="F0F1E1"/>
          </a:solidFill>
          <a:ln>
            <a:solidFill>
              <a:srgbClr val="F0F1E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23"/>
        <p:cNvGrpSpPr/>
        <p:nvPr/>
      </p:nvGrpSpPr>
      <p:grpSpPr>
        <a:xfrm>
          <a:off x="0" y="0"/>
          <a:ext cx="0" cy="0"/>
          <a:chOff x="0" y="0"/>
          <a:chExt cx="0" cy="0"/>
        </a:xfrm>
      </p:grpSpPr>
      <p:sp>
        <p:nvSpPr>
          <p:cNvPr id="624" name="Google Shape;624;p36"/>
          <p:cNvSpPr txBox="1">
            <a:spLocks noGrp="1"/>
          </p:cNvSpPr>
          <p:nvPr>
            <p:ph type="title"/>
          </p:nvPr>
        </p:nvSpPr>
        <p:spPr>
          <a:xfrm>
            <a:off x="4059050" y="2716129"/>
            <a:ext cx="3818700" cy="766800"/>
          </a:xfrm>
          <a:prstGeom prst="rect">
            <a:avLst/>
          </a:prstGeom>
        </p:spPr>
        <p:txBody>
          <a:bodyPr spcFirstLastPara="1" wrap="square" lIns="91425" tIns="91425" rIns="91425" bIns="91425" anchor="b" anchorCtr="0">
            <a:noAutofit/>
          </a:bodyPr>
          <a:lstStyle/>
          <a:p>
            <a:pPr marL="0" lvl="0" indent="0" algn="r" rtl="0">
              <a:spcBef>
                <a:spcPts val="0"/>
              </a:spcBef>
              <a:spcAft>
                <a:spcPts val="0"/>
              </a:spcAft>
              <a:buNone/>
            </a:pPr>
            <a:r>
              <a:rPr lang="en" sz="5400" dirty="0"/>
              <a:t>AFB</a:t>
            </a:r>
            <a:endParaRPr sz="5400" dirty="0"/>
          </a:p>
        </p:txBody>
      </p:sp>
      <p:sp>
        <p:nvSpPr>
          <p:cNvPr id="626" name="Google Shape;626;p36"/>
          <p:cNvSpPr txBox="1">
            <a:spLocks noGrp="1"/>
          </p:cNvSpPr>
          <p:nvPr>
            <p:ph type="title" idx="2"/>
          </p:nvPr>
        </p:nvSpPr>
        <p:spPr>
          <a:xfrm>
            <a:off x="6553925" y="1842585"/>
            <a:ext cx="1324200" cy="841800"/>
          </a:xfrm>
          <a:prstGeom prst="rect">
            <a:avLst/>
          </a:prstGeom>
        </p:spPr>
        <p:txBody>
          <a:bodyPr spcFirstLastPara="1" wrap="square" lIns="91425" tIns="91425" rIns="91425" bIns="91425" anchor="b" anchorCtr="0">
            <a:noAutofit/>
          </a:bodyPr>
          <a:lstStyle/>
          <a:p>
            <a:pPr marL="0" lvl="0" indent="0" algn="r" rtl="0">
              <a:spcBef>
                <a:spcPts val="0"/>
              </a:spcBef>
              <a:spcAft>
                <a:spcPts val="0"/>
              </a:spcAft>
              <a:buNone/>
            </a:pPr>
            <a:r>
              <a:rPr lang="en" dirty="0"/>
              <a:t>01</a:t>
            </a:r>
            <a:endParaRPr dirty="0"/>
          </a:p>
        </p:txBody>
      </p:sp>
      <p:sp>
        <p:nvSpPr>
          <p:cNvPr id="627" name="Google Shape;627;p36"/>
          <p:cNvSpPr/>
          <p:nvPr/>
        </p:nvSpPr>
        <p:spPr>
          <a:xfrm rot="-6344595">
            <a:off x="7459709" y="4089422"/>
            <a:ext cx="2519649" cy="2646746"/>
          </a:xfrm>
          <a:custGeom>
            <a:avLst/>
            <a:gdLst/>
            <a:ahLst/>
            <a:cxnLst/>
            <a:rect l="l" t="t" r="r" b="b"/>
            <a:pathLst>
              <a:path w="76364" h="80216" extrusionOk="0">
                <a:moveTo>
                  <a:pt x="35184" y="48"/>
                </a:moveTo>
                <a:cubicBezTo>
                  <a:pt x="40963" y="239"/>
                  <a:pt x="48202" y="3922"/>
                  <a:pt x="53472" y="6906"/>
                </a:cubicBezTo>
                <a:cubicBezTo>
                  <a:pt x="58743" y="9891"/>
                  <a:pt x="63378" y="14018"/>
                  <a:pt x="66807" y="17955"/>
                </a:cubicBezTo>
                <a:cubicBezTo>
                  <a:pt x="70236" y="21892"/>
                  <a:pt x="72459" y="25893"/>
                  <a:pt x="74046" y="30528"/>
                </a:cubicBezTo>
                <a:cubicBezTo>
                  <a:pt x="75634" y="35164"/>
                  <a:pt x="76396" y="40371"/>
                  <a:pt x="76332" y="45768"/>
                </a:cubicBezTo>
                <a:cubicBezTo>
                  <a:pt x="76269" y="51166"/>
                  <a:pt x="75380" y="58341"/>
                  <a:pt x="73665" y="62913"/>
                </a:cubicBezTo>
                <a:cubicBezTo>
                  <a:pt x="71951" y="67485"/>
                  <a:pt x="68903" y="70660"/>
                  <a:pt x="66045" y="73200"/>
                </a:cubicBezTo>
                <a:cubicBezTo>
                  <a:pt x="63188" y="75740"/>
                  <a:pt x="60521" y="77010"/>
                  <a:pt x="56520" y="78153"/>
                </a:cubicBezTo>
                <a:cubicBezTo>
                  <a:pt x="52520" y="79296"/>
                  <a:pt x="48075" y="80376"/>
                  <a:pt x="42042" y="80058"/>
                </a:cubicBezTo>
                <a:cubicBezTo>
                  <a:pt x="36010" y="79741"/>
                  <a:pt x="26231" y="79423"/>
                  <a:pt x="20325" y="76248"/>
                </a:cubicBezTo>
                <a:cubicBezTo>
                  <a:pt x="14420" y="73073"/>
                  <a:pt x="9911" y="69581"/>
                  <a:pt x="6609" y="61008"/>
                </a:cubicBezTo>
                <a:cubicBezTo>
                  <a:pt x="3307" y="52436"/>
                  <a:pt x="-1519" y="34021"/>
                  <a:pt x="513" y="24813"/>
                </a:cubicBezTo>
                <a:cubicBezTo>
                  <a:pt x="2545" y="15606"/>
                  <a:pt x="13023" y="9891"/>
                  <a:pt x="18801" y="5763"/>
                </a:cubicBezTo>
                <a:cubicBezTo>
                  <a:pt x="24580" y="1636"/>
                  <a:pt x="29406" y="-142"/>
                  <a:pt x="35184" y="48"/>
                </a:cubicBezTo>
                <a:close/>
              </a:path>
            </a:pathLst>
          </a:custGeom>
          <a:solidFill>
            <a:srgbClr val="D85A2E">
              <a:alpha val="9500"/>
            </a:srgbClr>
          </a:solidFill>
          <a:ln>
            <a:noFill/>
          </a:ln>
        </p:spPr>
        <p:txBody>
          <a:bodyPr/>
          <a:lstStyle/>
          <a:p>
            <a:endParaRPr lang="en-US"/>
          </a:p>
        </p:txBody>
      </p:sp>
      <p:grpSp>
        <p:nvGrpSpPr>
          <p:cNvPr id="2" name="Google Shape;1115;p43">
            <a:extLst>
              <a:ext uri="{FF2B5EF4-FFF2-40B4-BE49-F238E27FC236}">
                <a16:creationId xmlns:a16="http://schemas.microsoft.com/office/drawing/2014/main" id="{2292AF6E-AC0E-B020-2FFB-0C69F328130B}"/>
              </a:ext>
            </a:extLst>
          </p:cNvPr>
          <p:cNvGrpSpPr/>
          <p:nvPr/>
        </p:nvGrpSpPr>
        <p:grpSpPr>
          <a:xfrm>
            <a:off x="474431" y="1270004"/>
            <a:ext cx="4665461" cy="2571159"/>
            <a:chOff x="2486112" y="556141"/>
            <a:chExt cx="4665461" cy="2571159"/>
          </a:xfrm>
        </p:grpSpPr>
        <p:grpSp>
          <p:nvGrpSpPr>
            <p:cNvPr id="3" name="Google Shape;1116;p43">
              <a:extLst>
                <a:ext uri="{FF2B5EF4-FFF2-40B4-BE49-F238E27FC236}">
                  <a16:creationId xmlns:a16="http://schemas.microsoft.com/office/drawing/2014/main" id="{B0AC111A-9FC6-63CF-1D38-A4817D61BF68}"/>
                </a:ext>
              </a:extLst>
            </p:cNvPr>
            <p:cNvGrpSpPr/>
            <p:nvPr/>
          </p:nvGrpSpPr>
          <p:grpSpPr>
            <a:xfrm>
              <a:off x="5427779" y="698491"/>
              <a:ext cx="342055" cy="342027"/>
              <a:chOff x="2486111" y="1811013"/>
              <a:chExt cx="276900" cy="276900"/>
            </a:xfrm>
          </p:grpSpPr>
          <p:sp>
            <p:nvSpPr>
              <p:cNvPr id="787" name="Google Shape;1117;p43">
                <a:extLst>
                  <a:ext uri="{FF2B5EF4-FFF2-40B4-BE49-F238E27FC236}">
                    <a16:creationId xmlns:a16="http://schemas.microsoft.com/office/drawing/2014/main" id="{AD7F5443-4A4C-ABAD-8052-03F9950F1464}"/>
                  </a:ext>
                </a:extLst>
              </p:cNvPr>
              <p:cNvSpPr/>
              <p:nvPr/>
            </p:nvSpPr>
            <p:spPr>
              <a:xfrm>
                <a:off x="2486111" y="1811013"/>
                <a:ext cx="276900" cy="276900"/>
              </a:xfrm>
              <a:prstGeom prst="ellipse">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88" name="Google Shape;1118;p43">
                <a:extLst>
                  <a:ext uri="{FF2B5EF4-FFF2-40B4-BE49-F238E27FC236}">
                    <a16:creationId xmlns:a16="http://schemas.microsoft.com/office/drawing/2014/main" id="{84A3F20F-EDAC-9A4E-0BB3-E57301BCD084}"/>
                  </a:ext>
                </a:extLst>
              </p:cNvPr>
              <p:cNvSpPr/>
              <p:nvPr/>
            </p:nvSpPr>
            <p:spPr>
              <a:xfrm>
                <a:off x="2503283" y="1828186"/>
                <a:ext cx="242562" cy="242562"/>
              </a:xfrm>
              <a:custGeom>
                <a:avLst/>
                <a:gdLst/>
                <a:ahLst/>
                <a:cxnLst/>
                <a:rect l="l" t="t" r="r" b="b"/>
                <a:pathLst>
                  <a:path w="143" h="143" extrusionOk="0">
                    <a:moveTo>
                      <a:pt x="71" y="143"/>
                    </a:moveTo>
                    <a:cubicBezTo>
                      <a:pt x="32" y="143"/>
                      <a:pt x="0" y="111"/>
                      <a:pt x="0" y="71"/>
                    </a:cubicBezTo>
                    <a:cubicBezTo>
                      <a:pt x="0" y="32"/>
                      <a:pt x="32" y="0"/>
                      <a:pt x="71" y="0"/>
                    </a:cubicBezTo>
                    <a:cubicBezTo>
                      <a:pt x="111" y="0"/>
                      <a:pt x="143" y="32"/>
                      <a:pt x="143" y="71"/>
                    </a:cubicBezTo>
                    <a:cubicBezTo>
                      <a:pt x="143" y="111"/>
                      <a:pt x="111" y="143"/>
                      <a:pt x="71" y="143"/>
                    </a:cubicBezTo>
                    <a:close/>
                    <a:moveTo>
                      <a:pt x="71" y="3"/>
                    </a:moveTo>
                    <a:cubicBezTo>
                      <a:pt x="34" y="3"/>
                      <a:pt x="3" y="34"/>
                      <a:pt x="3" y="71"/>
                    </a:cubicBezTo>
                    <a:cubicBezTo>
                      <a:pt x="3" y="109"/>
                      <a:pt x="34" y="139"/>
                      <a:pt x="71" y="139"/>
                    </a:cubicBezTo>
                    <a:cubicBezTo>
                      <a:pt x="109" y="139"/>
                      <a:pt x="139" y="109"/>
                      <a:pt x="139" y="71"/>
                    </a:cubicBezTo>
                    <a:cubicBezTo>
                      <a:pt x="139" y="34"/>
                      <a:pt x="109" y="3"/>
                      <a:pt x="71" y="3"/>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789" name="Google Shape;1119;p43">
                <a:extLst>
                  <a:ext uri="{FF2B5EF4-FFF2-40B4-BE49-F238E27FC236}">
                    <a16:creationId xmlns:a16="http://schemas.microsoft.com/office/drawing/2014/main" id="{D0F9BD8A-F747-6A5E-B65C-6D8D119237B8}"/>
                  </a:ext>
                </a:extLst>
              </p:cNvPr>
              <p:cNvGrpSpPr/>
              <p:nvPr/>
            </p:nvGrpSpPr>
            <p:grpSpPr>
              <a:xfrm>
                <a:off x="2544567" y="1884313"/>
                <a:ext cx="154551" cy="133865"/>
                <a:chOff x="5975042" y="162039"/>
                <a:chExt cx="700911" cy="607097"/>
              </a:xfrm>
            </p:grpSpPr>
            <p:sp>
              <p:nvSpPr>
                <p:cNvPr id="790" name="Google Shape;1120;p43">
                  <a:extLst>
                    <a:ext uri="{FF2B5EF4-FFF2-40B4-BE49-F238E27FC236}">
                      <a16:creationId xmlns:a16="http://schemas.microsoft.com/office/drawing/2014/main" id="{4A22D233-1A7F-3639-9919-FBD3753ACA77}"/>
                    </a:ext>
                  </a:extLst>
                </p:cNvPr>
                <p:cNvSpPr/>
                <p:nvPr/>
              </p:nvSpPr>
              <p:spPr>
                <a:xfrm>
                  <a:off x="5975042" y="213175"/>
                  <a:ext cx="343727" cy="492137"/>
                </a:xfrm>
                <a:custGeom>
                  <a:avLst/>
                  <a:gdLst/>
                  <a:ahLst/>
                  <a:cxnLst/>
                  <a:rect l="l" t="t" r="r" b="b"/>
                  <a:pathLst>
                    <a:path w="377" h="540" extrusionOk="0">
                      <a:moveTo>
                        <a:pt x="0" y="540"/>
                      </a:moveTo>
                      <a:cubicBezTo>
                        <a:pt x="0" y="0"/>
                        <a:pt x="0" y="0"/>
                        <a:pt x="0" y="0"/>
                      </a:cubicBezTo>
                      <a:cubicBezTo>
                        <a:pt x="196" y="0"/>
                        <a:pt x="196" y="0"/>
                        <a:pt x="196" y="0"/>
                      </a:cubicBezTo>
                      <a:cubicBezTo>
                        <a:pt x="247" y="0"/>
                        <a:pt x="288" y="13"/>
                        <a:pt x="318" y="38"/>
                      </a:cubicBezTo>
                      <a:cubicBezTo>
                        <a:pt x="349" y="64"/>
                        <a:pt x="364" y="98"/>
                        <a:pt x="364" y="141"/>
                      </a:cubicBezTo>
                      <a:cubicBezTo>
                        <a:pt x="364" y="206"/>
                        <a:pt x="331" y="249"/>
                        <a:pt x="266" y="268"/>
                      </a:cubicBezTo>
                      <a:cubicBezTo>
                        <a:pt x="299" y="283"/>
                        <a:pt x="321" y="299"/>
                        <a:pt x="331" y="317"/>
                      </a:cubicBezTo>
                      <a:cubicBezTo>
                        <a:pt x="341" y="335"/>
                        <a:pt x="348" y="369"/>
                        <a:pt x="351" y="420"/>
                      </a:cubicBezTo>
                      <a:cubicBezTo>
                        <a:pt x="355" y="481"/>
                        <a:pt x="364" y="521"/>
                        <a:pt x="377" y="540"/>
                      </a:cubicBezTo>
                      <a:cubicBezTo>
                        <a:pt x="233" y="540"/>
                        <a:pt x="233" y="540"/>
                        <a:pt x="233" y="540"/>
                      </a:cubicBezTo>
                      <a:cubicBezTo>
                        <a:pt x="224" y="515"/>
                        <a:pt x="220" y="484"/>
                        <a:pt x="220" y="447"/>
                      </a:cubicBezTo>
                      <a:cubicBezTo>
                        <a:pt x="219" y="414"/>
                        <a:pt x="219" y="414"/>
                        <a:pt x="219" y="414"/>
                      </a:cubicBezTo>
                      <a:cubicBezTo>
                        <a:pt x="218" y="374"/>
                        <a:pt x="218" y="374"/>
                        <a:pt x="218" y="374"/>
                      </a:cubicBezTo>
                      <a:cubicBezTo>
                        <a:pt x="218" y="312"/>
                        <a:pt x="197" y="281"/>
                        <a:pt x="155" y="281"/>
                      </a:cubicBezTo>
                      <a:cubicBezTo>
                        <a:pt x="132" y="281"/>
                        <a:pt x="132" y="281"/>
                        <a:pt x="132" y="281"/>
                      </a:cubicBezTo>
                      <a:cubicBezTo>
                        <a:pt x="132" y="540"/>
                        <a:pt x="132" y="540"/>
                        <a:pt x="132" y="540"/>
                      </a:cubicBezTo>
                      <a:cubicBezTo>
                        <a:pt x="0" y="540"/>
                        <a:pt x="0" y="540"/>
                        <a:pt x="0" y="540"/>
                      </a:cubicBezTo>
                      <a:moveTo>
                        <a:pt x="132" y="236"/>
                      </a:moveTo>
                      <a:cubicBezTo>
                        <a:pt x="159" y="236"/>
                        <a:pt x="159" y="236"/>
                        <a:pt x="159" y="236"/>
                      </a:cubicBezTo>
                      <a:cubicBezTo>
                        <a:pt x="209" y="236"/>
                        <a:pt x="234" y="205"/>
                        <a:pt x="234" y="143"/>
                      </a:cubicBezTo>
                      <a:cubicBezTo>
                        <a:pt x="234" y="81"/>
                        <a:pt x="209" y="50"/>
                        <a:pt x="159" y="50"/>
                      </a:cubicBezTo>
                      <a:cubicBezTo>
                        <a:pt x="132" y="50"/>
                        <a:pt x="132" y="50"/>
                        <a:pt x="132" y="50"/>
                      </a:cubicBezTo>
                      <a:cubicBezTo>
                        <a:pt x="132" y="236"/>
                        <a:pt x="132" y="236"/>
                        <a:pt x="132" y="236"/>
                      </a:cubicBezTo>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91" name="Google Shape;1121;p43">
                  <a:extLst>
                    <a:ext uri="{FF2B5EF4-FFF2-40B4-BE49-F238E27FC236}">
                      <a16:creationId xmlns:a16="http://schemas.microsoft.com/office/drawing/2014/main" id="{972F4F4B-C98D-4E40-F199-EBF2F2739514}"/>
                    </a:ext>
                  </a:extLst>
                </p:cNvPr>
                <p:cNvSpPr/>
                <p:nvPr/>
              </p:nvSpPr>
              <p:spPr>
                <a:xfrm>
                  <a:off x="6367982" y="162039"/>
                  <a:ext cx="307970" cy="607097"/>
                </a:xfrm>
                <a:custGeom>
                  <a:avLst/>
                  <a:gdLst/>
                  <a:ahLst/>
                  <a:cxnLst/>
                  <a:rect l="l" t="t" r="r" b="b"/>
                  <a:pathLst>
                    <a:path w="338" h="666" extrusionOk="0">
                      <a:moveTo>
                        <a:pt x="169" y="90"/>
                      </a:moveTo>
                      <a:cubicBezTo>
                        <a:pt x="169" y="239"/>
                        <a:pt x="169" y="239"/>
                        <a:pt x="169" y="239"/>
                      </a:cubicBezTo>
                      <a:cubicBezTo>
                        <a:pt x="178" y="244"/>
                        <a:pt x="178" y="244"/>
                        <a:pt x="178" y="244"/>
                      </a:cubicBezTo>
                      <a:cubicBezTo>
                        <a:pt x="234" y="270"/>
                        <a:pt x="234" y="270"/>
                        <a:pt x="234" y="270"/>
                      </a:cubicBezTo>
                      <a:cubicBezTo>
                        <a:pt x="303" y="304"/>
                        <a:pt x="338" y="360"/>
                        <a:pt x="338" y="436"/>
                      </a:cubicBezTo>
                      <a:cubicBezTo>
                        <a:pt x="338" y="486"/>
                        <a:pt x="323" y="526"/>
                        <a:pt x="293" y="558"/>
                      </a:cubicBezTo>
                      <a:cubicBezTo>
                        <a:pt x="264" y="590"/>
                        <a:pt x="225" y="605"/>
                        <a:pt x="179" y="605"/>
                      </a:cubicBezTo>
                      <a:cubicBezTo>
                        <a:pt x="169" y="605"/>
                        <a:pt x="169" y="605"/>
                        <a:pt x="169" y="605"/>
                      </a:cubicBezTo>
                      <a:cubicBezTo>
                        <a:pt x="169" y="666"/>
                        <a:pt x="169" y="666"/>
                        <a:pt x="169" y="666"/>
                      </a:cubicBezTo>
                      <a:cubicBezTo>
                        <a:pt x="145" y="666"/>
                        <a:pt x="145" y="666"/>
                        <a:pt x="145" y="666"/>
                      </a:cubicBezTo>
                      <a:cubicBezTo>
                        <a:pt x="145" y="605"/>
                        <a:pt x="145" y="605"/>
                        <a:pt x="145" y="605"/>
                      </a:cubicBezTo>
                      <a:cubicBezTo>
                        <a:pt x="48" y="594"/>
                        <a:pt x="0" y="545"/>
                        <a:pt x="0" y="459"/>
                      </a:cubicBezTo>
                      <a:cubicBezTo>
                        <a:pt x="0" y="450"/>
                        <a:pt x="1" y="438"/>
                        <a:pt x="2" y="422"/>
                      </a:cubicBezTo>
                      <a:cubicBezTo>
                        <a:pt x="66" y="403"/>
                        <a:pt x="66" y="403"/>
                        <a:pt x="66" y="403"/>
                      </a:cubicBezTo>
                      <a:cubicBezTo>
                        <a:pt x="60" y="427"/>
                        <a:pt x="58" y="446"/>
                        <a:pt x="58" y="462"/>
                      </a:cubicBezTo>
                      <a:cubicBezTo>
                        <a:pt x="58" y="524"/>
                        <a:pt x="87" y="557"/>
                        <a:pt x="145" y="563"/>
                      </a:cubicBezTo>
                      <a:cubicBezTo>
                        <a:pt x="145" y="396"/>
                        <a:pt x="145" y="396"/>
                        <a:pt x="145" y="396"/>
                      </a:cubicBezTo>
                      <a:cubicBezTo>
                        <a:pt x="51" y="359"/>
                        <a:pt x="4" y="299"/>
                        <a:pt x="4" y="215"/>
                      </a:cubicBezTo>
                      <a:cubicBezTo>
                        <a:pt x="4" y="113"/>
                        <a:pt x="51" y="58"/>
                        <a:pt x="145" y="49"/>
                      </a:cubicBezTo>
                      <a:cubicBezTo>
                        <a:pt x="145" y="0"/>
                        <a:pt x="145" y="0"/>
                        <a:pt x="145" y="0"/>
                      </a:cubicBezTo>
                      <a:cubicBezTo>
                        <a:pt x="169" y="0"/>
                        <a:pt x="169" y="0"/>
                        <a:pt x="169" y="0"/>
                      </a:cubicBezTo>
                      <a:cubicBezTo>
                        <a:pt x="169" y="46"/>
                        <a:pt x="169" y="46"/>
                        <a:pt x="169" y="46"/>
                      </a:cubicBezTo>
                      <a:cubicBezTo>
                        <a:pt x="269" y="46"/>
                        <a:pt x="319" y="99"/>
                        <a:pt x="319" y="206"/>
                      </a:cubicBezTo>
                      <a:cubicBezTo>
                        <a:pt x="257" y="221"/>
                        <a:pt x="257" y="221"/>
                        <a:pt x="257" y="221"/>
                      </a:cubicBezTo>
                      <a:cubicBezTo>
                        <a:pt x="260" y="208"/>
                        <a:pt x="261" y="196"/>
                        <a:pt x="261" y="185"/>
                      </a:cubicBezTo>
                      <a:cubicBezTo>
                        <a:pt x="261" y="126"/>
                        <a:pt x="230" y="95"/>
                        <a:pt x="169" y="90"/>
                      </a:cubicBezTo>
                      <a:moveTo>
                        <a:pt x="145" y="93"/>
                      </a:moveTo>
                      <a:cubicBezTo>
                        <a:pt x="141" y="92"/>
                        <a:pt x="139" y="92"/>
                        <a:pt x="138" y="92"/>
                      </a:cubicBezTo>
                      <a:cubicBezTo>
                        <a:pt x="104" y="92"/>
                        <a:pt x="87" y="113"/>
                        <a:pt x="87" y="156"/>
                      </a:cubicBezTo>
                      <a:cubicBezTo>
                        <a:pt x="87" y="186"/>
                        <a:pt x="106" y="210"/>
                        <a:pt x="145" y="229"/>
                      </a:cubicBezTo>
                      <a:cubicBezTo>
                        <a:pt x="145" y="93"/>
                        <a:pt x="145" y="93"/>
                        <a:pt x="145" y="93"/>
                      </a:cubicBezTo>
                      <a:moveTo>
                        <a:pt x="169" y="563"/>
                      </a:moveTo>
                      <a:cubicBezTo>
                        <a:pt x="212" y="555"/>
                        <a:pt x="233" y="530"/>
                        <a:pt x="233" y="488"/>
                      </a:cubicBezTo>
                      <a:cubicBezTo>
                        <a:pt x="233" y="453"/>
                        <a:pt x="212" y="425"/>
                        <a:pt x="169" y="406"/>
                      </a:cubicBezTo>
                      <a:cubicBezTo>
                        <a:pt x="169" y="563"/>
                        <a:pt x="169" y="563"/>
                        <a:pt x="169" y="563"/>
                      </a:cubicBezTo>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grpSp>
          <p:nvGrpSpPr>
            <p:cNvPr id="4" name="Google Shape;1122;p43">
              <a:extLst>
                <a:ext uri="{FF2B5EF4-FFF2-40B4-BE49-F238E27FC236}">
                  <a16:creationId xmlns:a16="http://schemas.microsoft.com/office/drawing/2014/main" id="{565655E1-0523-37BF-4200-2D5129C36B34}"/>
                </a:ext>
              </a:extLst>
            </p:cNvPr>
            <p:cNvGrpSpPr/>
            <p:nvPr/>
          </p:nvGrpSpPr>
          <p:grpSpPr>
            <a:xfrm>
              <a:off x="4282848" y="2294765"/>
              <a:ext cx="312177" cy="312149"/>
              <a:chOff x="2486111" y="1811013"/>
              <a:chExt cx="276900" cy="276900"/>
            </a:xfrm>
          </p:grpSpPr>
          <p:sp>
            <p:nvSpPr>
              <p:cNvPr id="782" name="Google Shape;1123;p43">
                <a:extLst>
                  <a:ext uri="{FF2B5EF4-FFF2-40B4-BE49-F238E27FC236}">
                    <a16:creationId xmlns:a16="http://schemas.microsoft.com/office/drawing/2014/main" id="{E269FCD0-D94F-ED40-9A90-0D63ACF8ABF3}"/>
                  </a:ext>
                </a:extLst>
              </p:cNvPr>
              <p:cNvSpPr/>
              <p:nvPr/>
            </p:nvSpPr>
            <p:spPr>
              <a:xfrm>
                <a:off x="2486111" y="1811013"/>
                <a:ext cx="276900" cy="276900"/>
              </a:xfrm>
              <a:prstGeom prst="ellipse">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83" name="Google Shape;1124;p43">
                <a:extLst>
                  <a:ext uri="{FF2B5EF4-FFF2-40B4-BE49-F238E27FC236}">
                    <a16:creationId xmlns:a16="http://schemas.microsoft.com/office/drawing/2014/main" id="{C65FE4C9-5B0A-E273-3505-3339EF1E4986}"/>
                  </a:ext>
                </a:extLst>
              </p:cNvPr>
              <p:cNvSpPr/>
              <p:nvPr/>
            </p:nvSpPr>
            <p:spPr>
              <a:xfrm>
                <a:off x="2503283" y="1828186"/>
                <a:ext cx="242562" cy="242562"/>
              </a:xfrm>
              <a:custGeom>
                <a:avLst/>
                <a:gdLst/>
                <a:ahLst/>
                <a:cxnLst/>
                <a:rect l="l" t="t" r="r" b="b"/>
                <a:pathLst>
                  <a:path w="143" h="143" extrusionOk="0">
                    <a:moveTo>
                      <a:pt x="71" y="143"/>
                    </a:moveTo>
                    <a:cubicBezTo>
                      <a:pt x="32" y="143"/>
                      <a:pt x="0" y="111"/>
                      <a:pt x="0" y="71"/>
                    </a:cubicBezTo>
                    <a:cubicBezTo>
                      <a:pt x="0" y="32"/>
                      <a:pt x="32" y="0"/>
                      <a:pt x="71" y="0"/>
                    </a:cubicBezTo>
                    <a:cubicBezTo>
                      <a:pt x="111" y="0"/>
                      <a:pt x="143" y="32"/>
                      <a:pt x="143" y="71"/>
                    </a:cubicBezTo>
                    <a:cubicBezTo>
                      <a:pt x="143" y="111"/>
                      <a:pt x="111" y="143"/>
                      <a:pt x="71" y="143"/>
                    </a:cubicBezTo>
                    <a:close/>
                    <a:moveTo>
                      <a:pt x="71" y="3"/>
                    </a:moveTo>
                    <a:cubicBezTo>
                      <a:pt x="34" y="3"/>
                      <a:pt x="3" y="34"/>
                      <a:pt x="3" y="71"/>
                    </a:cubicBezTo>
                    <a:cubicBezTo>
                      <a:pt x="3" y="109"/>
                      <a:pt x="34" y="139"/>
                      <a:pt x="71" y="139"/>
                    </a:cubicBezTo>
                    <a:cubicBezTo>
                      <a:pt x="109" y="139"/>
                      <a:pt x="139" y="109"/>
                      <a:pt x="139" y="71"/>
                    </a:cubicBezTo>
                    <a:cubicBezTo>
                      <a:pt x="139" y="34"/>
                      <a:pt x="109" y="3"/>
                      <a:pt x="71" y="3"/>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784" name="Google Shape;1125;p43">
                <a:extLst>
                  <a:ext uri="{FF2B5EF4-FFF2-40B4-BE49-F238E27FC236}">
                    <a16:creationId xmlns:a16="http://schemas.microsoft.com/office/drawing/2014/main" id="{438F85E2-EEC0-25A1-5D61-D637EE24FF7A}"/>
                  </a:ext>
                </a:extLst>
              </p:cNvPr>
              <p:cNvGrpSpPr/>
              <p:nvPr/>
            </p:nvGrpSpPr>
            <p:grpSpPr>
              <a:xfrm>
                <a:off x="2544567" y="1884313"/>
                <a:ext cx="154551" cy="133865"/>
                <a:chOff x="5975042" y="162039"/>
                <a:chExt cx="700911" cy="607097"/>
              </a:xfrm>
            </p:grpSpPr>
            <p:sp>
              <p:nvSpPr>
                <p:cNvPr id="785" name="Google Shape;1126;p43">
                  <a:extLst>
                    <a:ext uri="{FF2B5EF4-FFF2-40B4-BE49-F238E27FC236}">
                      <a16:creationId xmlns:a16="http://schemas.microsoft.com/office/drawing/2014/main" id="{AAD3B822-877E-5B7F-64D0-5643E8AB20D9}"/>
                    </a:ext>
                  </a:extLst>
                </p:cNvPr>
                <p:cNvSpPr/>
                <p:nvPr/>
              </p:nvSpPr>
              <p:spPr>
                <a:xfrm>
                  <a:off x="5975042" y="213175"/>
                  <a:ext cx="343727" cy="492137"/>
                </a:xfrm>
                <a:custGeom>
                  <a:avLst/>
                  <a:gdLst/>
                  <a:ahLst/>
                  <a:cxnLst/>
                  <a:rect l="l" t="t" r="r" b="b"/>
                  <a:pathLst>
                    <a:path w="377" h="540" extrusionOk="0">
                      <a:moveTo>
                        <a:pt x="0" y="540"/>
                      </a:moveTo>
                      <a:cubicBezTo>
                        <a:pt x="0" y="0"/>
                        <a:pt x="0" y="0"/>
                        <a:pt x="0" y="0"/>
                      </a:cubicBezTo>
                      <a:cubicBezTo>
                        <a:pt x="196" y="0"/>
                        <a:pt x="196" y="0"/>
                        <a:pt x="196" y="0"/>
                      </a:cubicBezTo>
                      <a:cubicBezTo>
                        <a:pt x="247" y="0"/>
                        <a:pt x="288" y="13"/>
                        <a:pt x="318" y="38"/>
                      </a:cubicBezTo>
                      <a:cubicBezTo>
                        <a:pt x="349" y="64"/>
                        <a:pt x="364" y="98"/>
                        <a:pt x="364" y="141"/>
                      </a:cubicBezTo>
                      <a:cubicBezTo>
                        <a:pt x="364" y="206"/>
                        <a:pt x="331" y="249"/>
                        <a:pt x="266" y="268"/>
                      </a:cubicBezTo>
                      <a:cubicBezTo>
                        <a:pt x="299" y="283"/>
                        <a:pt x="321" y="299"/>
                        <a:pt x="331" y="317"/>
                      </a:cubicBezTo>
                      <a:cubicBezTo>
                        <a:pt x="341" y="335"/>
                        <a:pt x="348" y="369"/>
                        <a:pt x="351" y="420"/>
                      </a:cubicBezTo>
                      <a:cubicBezTo>
                        <a:pt x="355" y="481"/>
                        <a:pt x="364" y="521"/>
                        <a:pt x="377" y="540"/>
                      </a:cubicBezTo>
                      <a:cubicBezTo>
                        <a:pt x="233" y="540"/>
                        <a:pt x="233" y="540"/>
                        <a:pt x="233" y="540"/>
                      </a:cubicBezTo>
                      <a:cubicBezTo>
                        <a:pt x="224" y="515"/>
                        <a:pt x="220" y="484"/>
                        <a:pt x="220" y="447"/>
                      </a:cubicBezTo>
                      <a:cubicBezTo>
                        <a:pt x="219" y="414"/>
                        <a:pt x="219" y="414"/>
                        <a:pt x="219" y="414"/>
                      </a:cubicBezTo>
                      <a:cubicBezTo>
                        <a:pt x="218" y="374"/>
                        <a:pt x="218" y="374"/>
                        <a:pt x="218" y="374"/>
                      </a:cubicBezTo>
                      <a:cubicBezTo>
                        <a:pt x="218" y="312"/>
                        <a:pt x="197" y="281"/>
                        <a:pt x="155" y="281"/>
                      </a:cubicBezTo>
                      <a:cubicBezTo>
                        <a:pt x="132" y="281"/>
                        <a:pt x="132" y="281"/>
                        <a:pt x="132" y="281"/>
                      </a:cubicBezTo>
                      <a:cubicBezTo>
                        <a:pt x="132" y="540"/>
                        <a:pt x="132" y="540"/>
                        <a:pt x="132" y="540"/>
                      </a:cubicBezTo>
                      <a:cubicBezTo>
                        <a:pt x="0" y="540"/>
                        <a:pt x="0" y="540"/>
                        <a:pt x="0" y="540"/>
                      </a:cubicBezTo>
                      <a:moveTo>
                        <a:pt x="132" y="236"/>
                      </a:moveTo>
                      <a:cubicBezTo>
                        <a:pt x="159" y="236"/>
                        <a:pt x="159" y="236"/>
                        <a:pt x="159" y="236"/>
                      </a:cubicBezTo>
                      <a:cubicBezTo>
                        <a:pt x="209" y="236"/>
                        <a:pt x="234" y="205"/>
                        <a:pt x="234" y="143"/>
                      </a:cubicBezTo>
                      <a:cubicBezTo>
                        <a:pt x="234" y="81"/>
                        <a:pt x="209" y="50"/>
                        <a:pt x="159" y="50"/>
                      </a:cubicBezTo>
                      <a:cubicBezTo>
                        <a:pt x="132" y="50"/>
                        <a:pt x="132" y="50"/>
                        <a:pt x="132" y="50"/>
                      </a:cubicBezTo>
                      <a:cubicBezTo>
                        <a:pt x="132" y="236"/>
                        <a:pt x="132" y="236"/>
                        <a:pt x="132" y="236"/>
                      </a:cubicBezTo>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86" name="Google Shape;1127;p43">
                  <a:extLst>
                    <a:ext uri="{FF2B5EF4-FFF2-40B4-BE49-F238E27FC236}">
                      <a16:creationId xmlns:a16="http://schemas.microsoft.com/office/drawing/2014/main" id="{DD80D671-C3B3-D225-4251-F6FD407530B6}"/>
                    </a:ext>
                  </a:extLst>
                </p:cNvPr>
                <p:cNvSpPr/>
                <p:nvPr/>
              </p:nvSpPr>
              <p:spPr>
                <a:xfrm>
                  <a:off x="6367982" y="162039"/>
                  <a:ext cx="307970" cy="607097"/>
                </a:xfrm>
                <a:custGeom>
                  <a:avLst/>
                  <a:gdLst/>
                  <a:ahLst/>
                  <a:cxnLst/>
                  <a:rect l="l" t="t" r="r" b="b"/>
                  <a:pathLst>
                    <a:path w="338" h="666" extrusionOk="0">
                      <a:moveTo>
                        <a:pt x="169" y="90"/>
                      </a:moveTo>
                      <a:cubicBezTo>
                        <a:pt x="169" y="239"/>
                        <a:pt x="169" y="239"/>
                        <a:pt x="169" y="239"/>
                      </a:cubicBezTo>
                      <a:cubicBezTo>
                        <a:pt x="178" y="244"/>
                        <a:pt x="178" y="244"/>
                        <a:pt x="178" y="244"/>
                      </a:cubicBezTo>
                      <a:cubicBezTo>
                        <a:pt x="234" y="270"/>
                        <a:pt x="234" y="270"/>
                        <a:pt x="234" y="270"/>
                      </a:cubicBezTo>
                      <a:cubicBezTo>
                        <a:pt x="303" y="304"/>
                        <a:pt x="338" y="360"/>
                        <a:pt x="338" y="436"/>
                      </a:cubicBezTo>
                      <a:cubicBezTo>
                        <a:pt x="338" y="486"/>
                        <a:pt x="323" y="526"/>
                        <a:pt x="293" y="558"/>
                      </a:cubicBezTo>
                      <a:cubicBezTo>
                        <a:pt x="264" y="590"/>
                        <a:pt x="225" y="605"/>
                        <a:pt x="179" y="605"/>
                      </a:cubicBezTo>
                      <a:cubicBezTo>
                        <a:pt x="169" y="605"/>
                        <a:pt x="169" y="605"/>
                        <a:pt x="169" y="605"/>
                      </a:cubicBezTo>
                      <a:cubicBezTo>
                        <a:pt x="169" y="666"/>
                        <a:pt x="169" y="666"/>
                        <a:pt x="169" y="666"/>
                      </a:cubicBezTo>
                      <a:cubicBezTo>
                        <a:pt x="145" y="666"/>
                        <a:pt x="145" y="666"/>
                        <a:pt x="145" y="666"/>
                      </a:cubicBezTo>
                      <a:cubicBezTo>
                        <a:pt x="145" y="605"/>
                        <a:pt x="145" y="605"/>
                        <a:pt x="145" y="605"/>
                      </a:cubicBezTo>
                      <a:cubicBezTo>
                        <a:pt x="48" y="594"/>
                        <a:pt x="0" y="545"/>
                        <a:pt x="0" y="459"/>
                      </a:cubicBezTo>
                      <a:cubicBezTo>
                        <a:pt x="0" y="450"/>
                        <a:pt x="1" y="438"/>
                        <a:pt x="2" y="422"/>
                      </a:cubicBezTo>
                      <a:cubicBezTo>
                        <a:pt x="66" y="403"/>
                        <a:pt x="66" y="403"/>
                        <a:pt x="66" y="403"/>
                      </a:cubicBezTo>
                      <a:cubicBezTo>
                        <a:pt x="60" y="427"/>
                        <a:pt x="58" y="446"/>
                        <a:pt x="58" y="462"/>
                      </a:cubicBezTo>
                      <a:cubicBezTo>
                        <a:pt x="58" y="524"/>
                        <a:pt x="87" y="557"/>
                        <a:pt x="145" y="563"/>
                      </a:cubicBezTo>
                      <a:cubicBezTo>
                        <a:pt x="145" y="396"/>
                        <a:pt x="145" y="396"/>
                        <a:pt x="145" y="396"/>
                      </a:cubicBezTo>
                      <a:cubicBezTo>
                        <a:pt x="51" y="359"/>
                        <a:pt x="4" y="299"/>
                        <a:pt x="4" y="215"/>
                      </a:cubicBezTo>
                      <a:cubicBezTo>
                        <a:pt x="4" y="113"/>
                        <a:pt x="51" y="58"/>
                        <a:pt x="145" y="49"/>
                      </a:cubicBezTo>
                      <a:cubicBezTo>
                        <a:pt x="145" y="0"/>
                        <a:pt x="145" y="0"/>
                        <a:pt x="145" y="0"/>
                      </a:cubicBezTo>
                      <a:cubicBezTo>
                        <a:pt x="169" y="0"/>
                        <a:pt x="169" y="0"/>
                        <a:pt x="169" y="0"/>
                      </a:cubicBezTo>
                      <a:cubicBezTo>
                        <a:pt x="169" y="46"/>
                        <a:pt x="169" y="46"/>
                        <a:pt x="169" y="46"/>
                      </a:cubicBezTo>
                      <a:cubicBezTo>
                        <a:pt x="269" y="46"/>
                        <a:pt x="319" y="99"/>
                        <a:pt x="319" y="206"/>
                      </a:cubicBezTo>
                      <a:cubicBezTo>
                        <a:pt x="257" y="221"/>
                        <a:pt x="257" y="221"/>
                        <a:pt x="257" y="221"/>
                      </a:cubicBezTo>
                      <a:cubicBezTo>
                        <a:pt x="260" y="208"/>
                        <a:pt x="261" y="196"/>
                        <a:pt x="261" y="185"/>
                      </a:cubicBezTo>
                      <a:cubicBezTo>
                        <a:pt x="261" y="126"/>
                        <a:pt x="230" y="95"/>
                        <a:pt x="169" y="90"/>
                      </a:cubicBezTo>
                      <a:moveTo>
                        <a:pt x="145" y="93"/>
                      </a:moveTo>
                      <a:cubicBezTo>
                        <a:pt x="141" y="92"/>
                        <a:pt x="139" y="92"/>
                        <a:pt x="138" y="92"/>
                      </a:cubicBezTo>
                      <a:cubicBezTo>
                        <a:pt x="104" y="92"/>
                        <a:pt x="87" y="113"/>
                        <a:pt x="87" y="156"/>
                      </a:cubicBezTo>
                      <a:cubicBezTo>
                        <a:pt x="87" y="186"/>
                        <a:pt x="106" y="210"/>
                        <a:pt x="145" y="229"/>
                      </a:cubicBezTo>
                      <a:cubicBezTo>
                        <a:pt x="145" y="93"/>
                        <a:pt x="145" y="93"/>
                        <a:pt x="145" y="93"/>
                      </a:cubicBezTo>
                      <a:moveTo>
                        <a:pt x="169" y="563"/>
                      </a:moveTo>
                      <a:cubicBezTo>
                        <a:pt x="212" y="555"/>
                        <a:pt x="233" y="530"/>
                        <a:pt x="233" y="488"/>
                      </a:cubicBezTo>
                      <a:cubicBezTo>
                        <a:pt x="233" y="453"/>
                        <a:pt x="212" y="425"/>
                        <a:pt x="169" y="406"/>
                      </a:cubicBezTo>
                      <a:cubicBezTo>
                        <a:pt x="169" y="563"/>
                        <a:pt x="169" y="563"/>
                        <a:pt x="169" y="563"/>
                      </a:cubicBezTo>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sp>
          <p:nvSpPr>
            <p:cNvPr id="5" name="Google Shape;1128;p43">
              <a:extLst>
                <a:ext uri="{FF2B5EF4-FFF2-40B4-BE49-F238E27FC236}">
                  <a16:creationId xmlns:a16="http://schemas.microsoft.com/office/drawing/2014/main" id="{DE0556A8-2BE3-BCB0-C6CC-A88041356BDC}"/>
                </a:ext>
              </a:extLst>
            </p:cNvPr>
            <p:cNvSpPr/>
            <p:nvPr/>
          </p:nvSpPr>
          <p:spPr>
            <a:xfrm>
              <a:off x="5470164" y="822255"/>
              <a:ext cx="77218" cy="77218"/>
            </a:xfrm>
            <a:custGeom>
              <a:avLst/>
              <a:gdLst/>
              <a:ahLst/>
              <a:cxnLst/>
              <a:rect l="l" t="t" r="r" b="b"/>
              <a:pathLst>
                <a:path w="51" h="51" extrusionOk="0">
                  <a:moveTo>
                    <a:pt x="25" y="51"/>
                  </a:moveTo>
                  <a:cubicBezTo>
                    <a:pt x="17" y="28"/>
                    <a:pt x="22" y="34"/>
                    <a:pt x="0" y="25"/>
                  </a:cubicBezTo>
                  <a:cubicBezTo>
                    <a:pt x="22" y="17"/>
                    <a:pt x="17" y="22"/>
                    <a:pt x="25" y="0"/>
                  </a:cubicBezTo>
                  <a:cubicBezTo>
                    <a:pt x="34" y="22"/>
                    <a:pt x="28" y="17"/>
                    <a:pt x="51" y="25"/>
                  </a:cubicBezTo>
                  <a:cubicBezTo>
                    <a:pt x="28" y="34"/>
                    <a:pt x="34" y="28"/>
                    <a:pt x="25" y="51"/>
                  </a:cubicBez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 name="Google Shape;1129;p43">
              <a:extLst>
                <a:ext uri="{FF2B5EF4-FFF2-40B4-BE49-F238E27FC236}">
                  <a16:creationId xmlns:a16="http://schemas.microsoft.com/office/drawing/2014/main" id="{45B406E4-FEA2-685B-B94F-05B31D6D756B}"/>
                </a:ext>
              </a:extLst>
            </p:cNvPr>
            <p:cNvSpPr/>
            <p:nvPr/>
          </p:nvSpPr>
          <p:spPr>
            <a:xfrm>
              <a:off x="2486112" y="790985"/>
              <a:ext cx="1959162" cy="2154440"/>
            </a:xfrm>
            <a:custGeom>
              <a:avLst/>
              <a:gdLst/>
              <a:ahLst/>
              <a:cxnLst/>
              <a:rect l="l" t="t" r="r" b="b"/>
              <a:pathLst>
                <a:path w="1295" h="1424" extrusionOk="0">
                  <a:moveTo>
                    <a:pt x="229" y="1424"/>
                  </a:moveTo>
                  <a:cubicBezTo>
                    <a:pt x="225" y="1424"/>
                    <a:pt x="221" y="1424"/>
                    <a:pt x="217" y="1424"/>
                  </a:cubicBezTo>
                  <a:cubicBezTo>
                    <a:pt x="214" y="1424"/>
                    <a:pt x="212" y="1422"/>
                    <a:pt x="212" y="1420"/>
                  </a:cubicBezTo>
                  <a:cubicBezTo>
                    <a:pt x="212" y="1417"/>
                    <a:pt x="215" y="1416"/>
                    <a:pt x="217" y="1416"/>
                  </a:cubicBezTo>
                  <a:cubicBezTo>
                    <a:pt x="224" y="1416"/>
                    <a:pt x="231" y="1416"/>
                    <a:pt x="238" y="1416"/>
                  </a:cubicBezTo>
                  <a:cubicBezTo>
                    <a:pt x="240" y="1416"/>
                    <a:pt x="242" y="1418"/>
                    <a:pt x="242" y="1420"/>
                  </a:cubicBezTo>
                  <a:cubicBezTo>
                    <a:pt x="242" y="1422"/>
                    <a:pt x="241" y="1424"/>
                    <a:pt x="238" y="1424"/>
                  </a:cubicBezTo>
                  <a:cubicBezTo>
                    <a:pt x="235" y="1424"/>
                    <a:pt x="232" y="1424"/>
                    <a:pt x="229" y="1424"/>
                  </a:cubicBezTo>
                  <a:close/>
                  <a:moveTo>
                    <a:pt x="260" y="1424"/>
                  </a:moveTo>
                  <a:cubicBezTo>
                    <a:pt x="257" y="1424"/>
                    <a:pt x="255" y="1422"/>
                    <a:pt x="255" y="1419"/>
                  </a:cubicBezTo>
                  <a:cubicBezTo>
                    <a:pt x="255" y="1417"/>
                    <a:pt x="257" y="1415"/>
                    <a:pt x="259" y="1415"/>
                  </a:cubicBezTo>
                  <a:cubicBezTo>
                    <a:pt x="266" y="1415"/>
                    <a:pt x="274" y="1414"/>
                    <a:pt x="281" y="1414"/>
                  </a:cubicBezTo>
                  <a:cubicBezTo>
                    <a:pt x="283" y="1414"/>
                    <a:pt x="285" y="1415"/>
                    <a:pt x="285" y="1418"/>
                  </a:cubicBezTo>
                  <a:cubicBezTo>
                    <a:pt x="285" y="1420"/>
                    <a:pt x="284" y="1422"/>
                    <a:pt x="281" y="1422"/>
                  </a:cubicBezTo>
                  <a:cubicBezTo>
                    <a:pt x="274" y="1423"/>
                    <a:pt x="267" y="1423"/>
                    <a:pt x="260" y="1424"/>
                  </a:cubicBezTo>
                  <a:close/>
                  <a:moveTo>
                    <a:pt x="195" y="1423"/>
                  </a:moveTo>
                  <a:cubicBezTo>
                    <a:pt x="195" y="1423"/>
                    <a:pt x="195" y="1423"/>
                    <a:pt x="195" y="1423"/>
                  </a:cubicBezTo>
                  <a:cubicBezTo>
                    <a:pt x="188" y="1423"/>
                    <a:pt x="180" y="1422"/>
                    <a:pt x="173" y="1421"/>
                  </a:cubicBezTo>
                  <a:cubicBezTo>
                    <a:pt x="171" y="1421"/>
                    <a:pt x="169" y="1419"/>
                    <a:pt x="170" y="1417"/>
                  </a:cubicBezTo>
                  <a:cubicBezTo>
                    <a:pt x="170" y="1414"/>
                    <a:pt x="172" y="1413"/>
                    <a:pt x="174" y="1413"/>
                  </a:cubicBezTo>
                  <a:cubicBezTo>
                    <a:pt x="181" y="1414"/>
                    <a:pt x="188" y="1414"/>
                    <a:pt x="196" y="1415"/>
                  </a:cubicBezTo>
                  <a:cubicBezTo>
                    <a:pt x="198" y="1415"/>
                    <a:pt x="200" y="1417"/>
                    <a:pt x="200" y="1419"/>
                  </a:cubicBezTo>
                  <a:cubicBezTo>
                    <a:pt x="199" y="1422"/>
                    <a:pt x="198" y="1423"/>
                    <a:pt x="195" y="1423"/>
                  </a:cubicBezTo>
                  <a:close/>
                  <a:moveTo>
                    <a:pt x="302" y="1420"/>
                  </a:moveTo>
                  <a:cubicBezTo>
                    <a:pt x="300" y="1420"/>
                    <a:pt x="298" y="1419"/>
                    <a:pt x="298" y="1417"/>
                  </a:cubicBezTo>
                  <a:cubicBezTo>
                    <a:pt x="298" y="1414"/>
                    <a:pt x="300" y="1412"/>
                    <a:pt x="302" y="1412"/>
                  </a:cubicBezTo>
                  <a:cubicBezTo>
                    <a:pt x="309" y="1411"/>
                    <a:pt x="316" y="1411"/>
                    <a:pt x="323" y="1410"/>
                  </a:cubicBezTo>
                  <a:cubicBezTo>
                    <a:pt x="326" y="1409"/>
                    <a:pt x="328" y="1411"/>
                    <a:pt x="328" y="1413"/>
                  </a:cubicBezTo>
                  <a:cubicBezTo>
                    <a:pt x="328" y="1416"/>
                    <a:pt x="327" y="1418"/>
                    <a:pt x="324" y="1418"/>
                  </a:cubicBezTo>
                  <a:cubicBezTo>
                    <a:pt x="317" y="1419"/>
                    <a:pt x="310" y="1420"/>
                    <a:pt x="303" y="1420"/>
                  </a:cubicBezTo>
                  <a:lnTo>
                    <a:pt x="302" y="1420"/>
                  </a:lnTo>
                  <a:close/>
                  <a:moveTo>
                    <a:pt x="153" y="1419"/>
                  </a:moveTo>
                  <a:cubicBezTo>
                    <a:pt x="152" y="1419"/>
                    <a:pt x="152" y="1419"/>
                    <a:pt x="152" y="1419"/>
                  </a:cubicBezTo>
                  <a:cubicBezTo>
                    <a:pt x="145" y="1417"/>
                    <a:pt x="138" y="1416"/>
                    <a:pt x="131" y="1415"/>
                  </a:cubicBezTo>
                  <a:cubicBezTo>
                    <a:pt x="128" y="1414"/>
                    <a:pt x="127" y="1412"/>
                    <a:pt x="127" y="1409"/>
                  </a:cubicBezTo>
                  <a:cubicBezTo>
                    <a:pt x="128" y="1407"/>
                    <a:pt x="130" y="1406"/>
                    <a:pt x="132" y="1406"/>
                  </a:cubicBezTo>
                  <a:cubicBezTo>
                    <a:pt x="139" y="1408"/>
                    <a:pt x="146" y="1409"/>
                    <a:pt x="153" y="1410"/>
                  </a:cubicBezTo>
                  <a:cubicBezTo>
                    <a:pt x="156" y="1411"/>
                    <a:pt x="157" y="1413"/>
                    <a:pt x="157" y="1415"/>
                  </a:cubicBezTo>
                  <a:cubicBezTo>
                    <a:pt x="157" y="1417"/>
                    <a:pt x="155" y="1419"/>
                    <a:pt x="153" y="1419"/>
                  </a:cubicBezTo>
                  <a:close/>
                  <a:moveTo>
                    <a:pt x="345" y="1416"/>
                  </a:moveTo>
                  <a:cubicBezTo>
                    <a:pt x="343" y="1416"/>
                    <a:pt x="341" y="1414"/>
                    <a:pt x="341" y="1412"/>
                  </a:cubicBezTo>
                  <a:cubicBezTo>
                    <a:pt x="340" y="1410"/>
                    <a:pt x="342" y="1407"/>
                    <a:pt x="345" y="1407"/>
                  </a:cubicBezTo>
                  <a:cubicBezTo>
                    <a:pt x="352" y="1406"/>
                    <a:pt x="359" y="1405"/>
                    <a:pt x="366" y="1404"/>
                  </a:cubicBezTo>
                  <a:cubicBezTo>
                    <a:pt x="368" y="1404"/>
                    <a:pt x="370" y="1406"/>
                    <a:pt x="371" y="1408"/>
                  </a:cubicBezTo>
                  <a:cubicBezTo>
                    <a:pt x="371" y="1410"/>
                    <a:pt x="369" y="1413"/>
                    <a:pt x="367" y="1413"/>
                  </a:cubicBezTo>
                  <a:cubicBezTo>
                    <a:pt x="360" y="1414"/>
                    <a:pt x="353" y="1415"/>
                    <a:pt x="346" y="1416"/>
                  </a:cubicBezTo>
                  <a:lnTo>
                    <a:pt x="345" y="1416"/>
                  </a:lnTo>
                  <a:close/>
                  <a:moveTo>
                    <a:pt x="388" y="1410"/>
                  </a:moveTo>
                  <a:cubicBezTo>
                    <a:pt x="385" y="1410"/>
                    <a:pt x="384" y="1409"/>
                    <a:pt x="383" y="1406"/>
                  </a:cubicBezTo>
                  <a:cubicBezTo>
                    <a:pt x="383" y="1404"/>
                    <a:pt x="385" y="1402"/>
                    <a:pt x="387" y="1402"/>
                  </a:cubicBezTo>
                  <a:cubicBezTo>
                    <a:pt x="390" y="1401"/>
                    <a:pt x="390" y="1401"/>
                    <a:pt x="390" y="1401"/>
                  </a:cubicBezTo>
                  <a:cubicBezTo>
                    <a:pt x="393" y="1401"/>
                    <a:pt x="395" y="1402"/>
                    <a:pt x="395" y="1405"/>
                  </a:cubicBezTo>
                  <a:cubicBezTo>
                    <a:pt x="395" y="1407"/>
                    <a:pt x="394" y="1409"/>
                    <a:pt x="391" y="1410"/>
                  </a:cubicBezTo>
                  <a:cubicBezTo>
                    <a:pt x="388" y="1410"/>
                    <a:pt x="388" y="1410"/>
                    <a:pt x="388" y="1410"/>
                  </a:cubicBezTo>
                  <a:close/>
                  <a:moveTo>
                    <a:pt x="111" y="1409"/>
                  </a:moveTo>
                  <a:cubicBezTo>
                    <a:pt x="110" y="1409"/>
                    <a:pt x="110" y="1409"/>
                    <a:pt x="110" y="1409"/>
                  </a:cubicBezTo>
                  <a:cubicBezTo>
                    <a:pt x="102" y="1407"/>
                    <a:pt x="96" y="1405"/>
                    <a:pt x="89" y="1402"/>
                  </a:cubicBezTo>
                  <a:cubicBezTo>
                    <a:pt x="87" y="1401"/>
                    <a:pt x="86" y="1399"/>
                    <a:pt x="86" y="1397"/>
                  </a:cubicBezTo>
                  <a:cubicBezTo>
                    <a:pt x="87" y="1394"/>
                    <a:pt x="90" y="1393"/>
                    <a:pt x="92" y="1394"/>
                  </a:cubicBezTo>
                  <a:cubicBezTo>
                    <a:pt x="98" y="1397"/>
                    <a:pt x="105" y="1399"/>
                    <a:pt x="112" y="1401"/>
                  </a:cubicBezTo>
                  <a:cubicBezTo>
                    <a:pt x="114" y="1402"/>
                    <a:pt x="116" y="1404"/>
                    <a:pt x="115" y="1406"/>
                  </a:cubicBezTo>
                  <a:cubicBezTo>
                    <a:pt x="114" y="1408"/>
                    <a:pt x="113" y="1409"/>
                    <a:pt x="111" y="1409"/>
                  </a:cubicBezTo>
                  <a:close/>
                  <a:moveTo>
                    <a:pt x="71" y="1393"/>
                  </a:moveTo>
                  <a:cubicBezTo>
                    <a:pt x="70" y="1393"/>
                    <a:pt x="70" y="1393"/>
                    <a:pt x="69" y="1393"/>
                  </a:cubicBezTo>
                  <a:cubicBezTo>
                    <a:pt x="62" y="1390"/>
                    <a:pt x="56" y="1386"/>
                    <a:pt x="50" y="1382"/>
                  </a:cubicBezTo>
                  <a:cubicBezTo>
                    <a:pt x="48" y="1380"/>
                    <a:pt x="48" y="1378"/>
                    <a:pt x="49" y="1376"/>
                  </a:cubicBezTo>
                  <a:cubicBezTo>
                    <a:pt x="50" y="1374"/>
                    <a:pt x="53" y="1373"/>
                    <a:pt x="55" y="1375"/>
                  </a:cubicBezTo>
                  <a:cubicBezTo>
                    <a:pt x="61" y="1378"/>
                    <a:pt x="67" y="1382"/>
                    <a:pt x="73" y="1385"/>
                  </a:cubicBezTo>
                  <a:cubicBezTo>
                    <a:pt x="75" y="1386"/>
                    <a:pt x="76" y="1389"/>
                    <a:pt x="75" y="1391"/>
                  </a:cubicBezTo>
                  <a:cubicBezTo>
                    <a:pt x="74" y="1393"/>
                    <a:pt x="72" y="1393"/>
                    <a:pt x="71" y="1393"/>
                  </a:cubicBezTo>
                  <a:close/>
                  <a:moveTo>
                    <a:pt x="36" y="1369"/>
                  </a:moveTo>
                  <a:cubicBezTo>
                    <a:pt x="35" y="1369"/>
                    <a:pt x="34" y="1369"/>
                    <a:pt x="33" y="1368"/>
                  </a:cubicBezTo>
                  <a:cubicBezTo>
                    <a:pt x="27" y="1363"/>
                    <a:pt x="22" y="1357"/>
                    <a:pt x="18" y="1351"/>
                  </a:cubicBezTo>
                  <a:cubicBezTo>
                    <a:pt x="17" y="1349"/>
                    <a:pt x="17" y="1347"/>
                    <a:pt x="19" y="1345"/>
                  </a:cubicBezTo>
                  <a:cubicBezTo>
                    <a:pt x="21" y="1344"/>
                    <a:pt x="24" y="1344"/>
                    <a:pt x="25" y="1346"/>
                  </a:cubicBezTo>
                  <a:cubicBezTo>
                    <a:pt x="29" y="1351"/>
                    <a:pt x="34" y="1357"/>
                    <a:pt x="39" y="1362"/>
                  </a:cubicBezTo>
                  <a:cubicBezTo>
                    <a:pt x="41" y="1363"/>
                    <a:pt x="41" y="1366"/>
                    <a:pt x="39" y="1368"/>
                  </a:cubicBezTo>
                  <a:cubicBezTo>
                    <a:pt x="38" y="1369"/>
                    <a:pt x="37" y="1369"/>
                    <a:pt x="36" y="1369"/>
                  </a:cubicBezTo>
                  <a:close/>
                  <a:moveTo>
                    <a:pt x="11" y="1334"/>
                  </a:moveTo>
                  <a:cubicBezTo>
                    <a:pt x="9" y="1334"/>
                    <a:pt x="8" y="1333"/>
                    <a:pt x="7" y="1332"/>
                  </a:cubicBezTo>
                  <a:cubicBezTo>
                    <a:pt x="4" y="1325"/>
                    <a:pt x="2" y="1318"/>
                    <a:pt x="1" y="1310"/>
                  </a:cubicBezTo>
                  <a:cubicBezTo>
                    <a:pt x="5" y="1309"/>
                    <a:pt x="5" y="1309"/>
                    <a:pt x="5" y="1309"/>
                  </a:cubicBezTo>
                  <a:cubicBezTo>
                    <a:pt x="10" y="1309"/>
                    <a:pt x="10" y="1309"/>
                    <a:pt x="10" y="1309"/>
                  </a:cubicBezTo>
                  <a:cubicBezTo>
                    <a:pt x="10" y="1309"/>
                    <a:pt x="10" y="1309"/>
                    <a:pt x="10" y="1309"/>
                  </a:cubicBezTo>
                  <a:cubicBezTo>
                    <a:pt x="11" y="1316"/>
                    <a:pt x="12" y="1322"/>
                    <a:pt x="15" y="1328"/>
                  </a:cubicBezTo>
                  <a:cubicBezTo>
                    <a:pt x="16" y="1331"/>
                    <a:pt x="15" y="1333"/>
                    <a:pt x="13" y="1334"/>
                  </a:cubicBezTo>
                  <a:cubicBezTo>
                    <a:pt x="12" y="1334"/>
                    <a:pt x="12" y="1334"/>
                    <a:pt x="11" y="1334"/>
                  </a:cubicBezTo>
                  <a:close/>
                  <a:moveTo>
                    <a:pt x="489" y="1317"/>
                  </a:moveTo>
                  <a:cubicBezTo>
                    <a:pt x="486" y="1317"/>
                    <a:pt x="486" y="1317"/>
                    <a:pt x="486" y="1317"/>
                  </a:cubicBezTo>
                  <a:cubicBezTo>
                    <a:pt x="482" y="1317"/>
                    <a:pt x="478" y="1317"/>
                    <a:pt x="474" y="1317"/>
                  </a:cubicBezTo>
                  <a:cubicBezTo>
                    <a:pt x="471" y="1317"/>
                    <a:pt x="469" y="1315"/>
                    <a:pt x="469" y="1313"/>
                  </a:cubicBezTo>
                  <a:cubicBezTo>
                    <a:pt x="470" y="1310"/>
                    <a:pt x="471" y="1309"/>
                    <a:pt x="474" y="1309"/>
                  </a:cubicBezTo>
                  <a:cubicBezTo>
                    <a:pt x="478" y="1309"/>
                    <a:pt x="482" y="1309"/>
                    <a:pt x="486" y="1309"/>
                  </a:cubicBezTo>
                  <a:cubicBezTo>
                    <a:pt x="489" y="1309"/>
                    <a:pt x="489" y="1309"/>
                    <a:pt x="489" y="1309"/>
                  </a:cubicBezTo>
                  <a:cubicBezTo>
                    <a:pt x="491" y="1309"/>
                    <a:pt x="493" y="1309"/>
                    <a:pt x="495" y="1309"/>
                  </a:cubicBezTo>
                  <a:cubicBezTo>
                    <a:pt x="495" y="1309"/>
                    <a:pt x="495" y="1309"/>
                    <a:pt x="495" y="1309"/>
                  </a:cubicBezTo>
                  <a:cubicBezTo>
                    <a:pt x="498" y="1309"/>
                    <a:pt x="500" y="1311"/>
                    <a:pt x="500" y="1313"/>
                  </a:cubicBezTo>
                  <a:cubicBezTo>
                    <a:pt x="500" y="1315"/>
                    <a:pt x="498" y="1317"/>
                    <a:pt x="495" y="1317"/>
                  </a:cubicBezTo>
                  <a:cubicBezTo>
                    <a:pt x="493" y="1317"/>
                    <a:pt x="491" y="1317"/>
                    <a:pt x="489" y="1317"/>
                  </a:cubicBezTo>
                  <a:close/>
                  <a:moveTo>
                    <a:pt x="517" y="1317"/>
                  </a:moveTo>
                  <a:cubicBezTo>
                    <a:pt x="514" y="1317"/>
                    <a:pt x="512" y="1315"/>
                    <a:pt x="512" y="1313"/>
                  </a:cubicBezTo>
                  <a:cubicBezTo>
                    <a:pt x="512" y="1310"/>
                    <a:pt x="514" y="1308"/>
                    <a:pt x="517" y="1308"/>
                  </a:cubicBezTo>
                  <a:cubicBezTo>
                    <a:pt x="524" y="1308"/>
                    <a:pt x="531" y="1308"/>
                    <a:pt x="538" y="1307"/>
                  </a:cubicBezTo>
                  <a:cubicBezTo>
                    <a:pt x="540" y="1307"/>
                    <a:pt x="542" y="1309"/>
                    <a:pt x="542" y="1311"/>
                  </a:cubicBezTo>
                  <a:cubicBezTo>
                    <a:pt x="543" y="1314"/>
                    <a:pt x="541" y="1316"/>
                    <a:pt x="538" y="1316"/>
                  </a:cubicBezTo>
                  <a:cubicBezTo>
                    <a:pt x="531" y="1316"/>
                    <a:pt x="524" y="1317"/>
                    <a:pt x="517" y="1317"/>
                  </a:cubicBezTo>
                  <a:close/>
                  <a:moveTo>
                    <a:pt x="452" y="1316"/>
                  </a:moveTo>
                  <a:cubicBezTo>
                    <a:pt x="452" y="1316"/>
                    <a:pt x="452" y="1316"/>
                    <a:pt x="452" y="1316"/>
                  </a:cubicBezTo>
                  <a:cubicBezTo>
                    <a:pt x="445" y="1316"/>
                    <a:pt x="438" y="1316"/>
                    <a:pt x="431" y="1315"/>
                  </a:cubicBezTo>
                  <a:cubicBezTo>
                    <a:pt x="428" y="1315"/>
                    <a:pt x="426" y="1313"/>
                    <a:pt x="427" y="1310"/>
                  </a:cubicBezTo>
                  <a:cubicBezTo>
                    <a:pt x="427" y="1308"/>
                    <a:pt x="429" y="1306"/>
                    <a:pt x="431" y="1306"/>
                  </a:cubicBezTo>
                  <a:cubicBezTo>
                    <a:pt x="438" y="1307"/>
                    <a:pt x="446" y="1307"/>
                    <a:pt x="453" y="1308"/>
                  </a:cubicBezTo>
                  <a:cubicBezTo>
                    <a:pt x="455" y="1308"/>
                    <a:pt x="457" y="1310"/>
                    <a:pt x="457" y="1312"/>
                  </a:cubicBezTo>
                  <a:cubicBezTo>
                    <a:pt x="457" y="1315"/>
                    <a:pt x="455" y="1316"/>
                    <a:pt x="452" y="1316"/>
                  </a:cubicBezTo>
                  <a:close/>
                  <a:moveTo>
                    <a:pt x="559" y="1314"/>
                  </a:moveTo>
                  <a:cubicBezTo>
                    <a:pt x="557" y="1314"/>
                    <a:pt x="555" y="1312"/>
                    <a:pt x="555" y="1310"/>
                  </a:cubicBezTo>
                  <a:cubicBezTo>
                    <a:pt x="555" y="1308"/>
                    <a:pt x="557" y="1306"/>
                    <a:pt x="559" y="1305"/>
                  </a:cubicBezTo>
                  <a:cubicBezTo>
                    <a:pt x="566" y="1305"/>
                    <a:pt x="573" y="1304"/>
                    <a:pt x="580" y="1303"/>
                  </a:cubicBezTo>
                  <a:cubicBezTo>
                    <a:pt x="583" y="1303"/>
                    <a:pt x="585" y="1305"/>
                    <a:pt x="585" y="1307"/>
                  </a:cubicBezTo>
                  <a:cubicBezTo>
                    <a:pt x="585" y="1309"/>
                    <a:pt x="584" y="1311"/>
                    <a:pt x="581" y="1312"/>
                  </a:cubicBezTo>
                  <a:cubicBezTo>
                    <a:pt x="574" y="1313"/>
                    <a:pt x="567" y="1313"/>
                    <a:pt x="560" y="1314"/>
                  </a:cubicBezTo>
                  <a:lnTo>
                    <a:pt x="559" y="1314"/>
                  </a:lnTo>
                  <a:close/>
                  <a:moveTo>
                    <a:pt x="410" y="1313"/>
                  </a:moveTo>
                  <a:cubicBezTo>
                    <a:pt x="409" y="1313"/>
                    <a:pt x="409" y="1313"/>
                    <a:pt x="409" y="1313"/>
                  </a:cubicBezTo>
                  <a:cubicBezTo>
                    <a:pt x="402" y="1312"/>
                    <a:pt x="395" y="1311"/>
                    <a:pt x="388" y="1310"/>
                  </a:cubicBezTo>
                  <a:cubicBezTo>
                    <a:pt x="385" y="1309"/>
                    <a:pt x="384" y="1307"/>
                    <a:pt x="384" y="1305"/>
                  </a:cubicBezTo>
                  <a:cubicBezTo>
                    <a:pt x="384" y="1302"/>
                    <a:pt x="387" y="1301"/>
                    <a:pt x="389" y="1301"/>
                  </a:cubicBezTo>
                  <a:cubicBezTo>
                    <a:pt x="396" y="1302"/>
                    <a:pt x="403" y="1303"/>
                    <a:pt x="410" y="1304"/>
                  </a:cubicBezTo>
                  <a:cubicBezTo>
                    <a:pt x="412" y="1304"/>
                    <a:pt x="414" y="1307"/>
                    <a:pt x="414" y="1309"/>
                  </a:cubicBezTo>
                  <a:cubicBezTo>
                    <a:pt x="414" y="1311"/>
                    <a:pt x="412" y="1313"/>
                    <a:pt x="410" y="1313"/>
                  </a:cubicBezTo>
                  <a:close/>
                  <a:moveTo>
                    <a:pt x="602" y="1309"/>
                  </a:moveTo>
                  <a:cubicBezTo>
                    <a:pt x="600" y="1309"/>
                    <a:pt x="598" y="1307"/>
                    <a:pt x="598" y="1305"/>
                  </a:cubicBezTo>
                  <a:cubicBezTo>
                    <a:pt x="598" y="1303"/>
                    <a:pt x="599" y="1301"/>
                    <a:pt x="601" y="1300"/>
                  </a:cubicBezTo>
                  <a:cubicBezTo>
                    <a:pt x="609" y="1299"/>
                    <a:pt x="616" y="1298"/>
                    <a:pt x="623" y="1297"/>
                  </a:cubicBezTo>
                  <a:cubicBezTo>
                    <a:pt x="625" y="1297"/>
                    <a:pt x="627" y="1298"/>
                    <a:pt x="628" y="1301"/>
                  </a:cubicBezTo>
                  <a:cubicBezTo>
                    <a:pt x="628" y="1303"/>
                    <a:pt x="626" y="1305"/>
                    <a:pt x="624" y="1306"/>
                  </a:cubicBezTo>
                  <a:cubicBezTo>
                    <a:pt x="617" y="1307"/>
                    <a:pt x="610" y="1308"/>
                    <a:pt x="603" y="1309"/>
                  </a:cubicBezTo>
                  <a:lnTo>
                    <a:pt x="602" y="1309"/>
                  </a:lnTo>
                  <a:close/>
                  <a:moveTo>
                    <a:pt x="367" y="1306"/>
                  </a:moveTo>
                  <a:cubicBezTo>
                    <a:pt x="366" y="1306"/>
                    <a:pt x="366" y="1306"/>
                    <a:pt x="366" y="1306"/>
                  </a:cubicBezTo>
                  <a:cubicBezTo>
                    <a:pt x="359" y="1305"/>
                    <a:pt x="352" y="1303"/>
                    <a:pt x="345" y="1302"/>
                  </a:cubicBezTo>
                  <a:cubicBezTo>
                    <a:pt x="343" y="1301"/>
                    <a:pt x="341" y="1299"/>
                    <a:pt x="342" y="1297"/>
                  </a:cubicBezTo>
                  <a:cubicBezTo>
                    <a:pt x="343" y="1294"/>
                    <a:pt x="345" y="1293"/>
                    <a:pt x="347" y="1293"/>
                  </a:cubicBezTo>
                  <a:cubicBezTo>
                    <a:pt x="354" y="1295"/>
                    <a:pt x="361" y="1296"/>
                    <a:pt x="368" y="1298"/>
                  </a:cubicBezTo>
                  <a:cubicBezTo>
                    <a:pt x="370" y="1298"/>
                    <a:pt x="372" y="1300"/>
                    <a:pt x="371" y="1303"/>
                  </a:cubicBezTo>
                  <a:cubicBezTo>
                    <a:pt x="371" y="1305"/>
                    <a:pt x="369" y="1306"/>
                    <a:pt x="367" y="1306"/>
                  </a:cubicBezTo>
                  <a:close/>
                  <a:moveTo>
                    <a:pt x="644" y="1302"/>
                  </a:moveTo>
                  <a:cubicBezTo>
                    <a:pt x="642" y="1302"/>
                    <a:pt x="641" y="1300"/>
                    <a:pt x="640" y="1298"/>
                  </a:cubicBezTo>
                  <a:cubicBezTo>
                    <a:pt x="640" y="1296"/>
                    <a:pt x="641" y="1294"/>
                    <a:pt x="644" y="1293"/>
                  </a:cubicBezTo>
                  <a:cubicBezTo>
                    <a:pt x="651" y="1292"/>
                    <a:pt x="658" y="1291"/>
                    <a:pt x="665" y="1289"/>
                  </a:cubicBezTo>
                  <a:cubicBezTo>
                    <a:pt x="667" y="1289"/>
                    <a:pt x="669" y="1290"/>
                    <a:pt x="670" y="1292"/>
                  </a:cubicBezTo>
                  <a:cubicBezTo>
                    <a:pt x="670" y="1295"/>
                    <a:pt x="669" y="1297"/>
                    <a:pt x="666" y="1297"/>
                  </a:cubicBezTo>
                  <a:cubicBezTo>
                    <a:pt x="659" y="1299"/>
                    <a:pt x="652" y="1300"/>
                    <a:pt x="645" y="1302"/>
                  </a:cubicBezTo>
                  <a:lnTo>
                    <a:pt x="644" y="1302"/>
                  </a:lnTo>
                  <a:close/>
                  <a:moveTo>
                    <a:pt x="325" y="1297"/>
                  </a:moveTo>
                  <a:cubicBezTo>
                    <a:pt x="325" y="1297"/>
                    <a:pt x="325" y="1297"/>
                    <a:pt x="324" y="1297"/>
                  </a:cubicBezTo>
                  <a:cubicBezTo>
                    <a:pt x="317" y="1295"/>
                    <a:pt x="310" y="1293"/>
                    <a:pt x="303" y="1291"/>
                  </a:cubicBezTo>
                  <a:cubicBezTo>
                    <a:pt x="301" y="1290"/>
                    <a:pt x="300" y="1288"/>
                    <a:pt x="301" y="1285"/>
                  </a:cubicBezTo>
                  <a:cubicBezTo>
                    <a:pt x="301" y="1283"/>
                    <a:pt x="304" y="1282"/>
                    <a:pt x="306" y="1282"/>
                  </a:cubicBezTo>
                  <a:cubicBezTo>
                    <a:pt x="313" y="1284"/>
                    <a:pt x="320" y="1286"/>
                    <a:pt x="326" y="1288"/>
                  </a:cubicBezTo>
                  <a:cubicBezTo>
                    <a:pt x="329" y="1289"/>
                    <a:pt x="330" y="1291"/>
                    <a:pt x="329" y="1293"/>
                  </a:cubicBezTo>
                  <a:cubicBezTo>
                    <a:pt x="329" y="1295"/>
                    <a:pt x="327" y="1297"/>
                    <a:pt x="325" y="1297"/>
                  </a:cubicBezTo>
                  <a:close/>
                  <a:moveTo>
                    <a:pt x="686" y="1293"/>
                  </a:moveTo>
                  <a:cubicBezTo>
                    <a:pt x="684" y="1293"/>
                    <a:pt x="683" y="1292"/>
                    <a:pt x="682" y="1290"/>
                  </a:cubicBezTo>
                  <a:cubicBezTo>
                    <a:pt x="682" y="1287"/>
                    <a:pt x="683" y="1285"/>
                    <a:pt x="685" y="1284"/>
                  </a:cubicBezTo>
                  <a:cubicBezTo>
                    <a:pt x="692" y="1283"/>
                    <a:pt x="699" y="1281"/>
                    <a:pt x="706" y="1279"/>
                  </a:cubicBezTo>
                  <a:cubicBezTo>
                    <a:pt x="708" y="1279"/>
                    <a:pt x="711" y="1280"/>
                    <a:pt x="711" y="1282"/>
                  </a:cubicBezTo>
                  <a:cubicBezTo>
                    <a:pt x="712" y="1285"/>
                    <a:pt x="711" y="1287"/>
                    <a:pt x="708" y="1288"/>
                  </a:cubicBezTo>
                  <a:cubicBezTo>
                    <a:pt x="701" y="1289"/>
                    <a:pt x="694" y="1291"/>
                    <a:pt x="687" y="1293"/>
                  </a:cubicBezTo>
                  <a:lnTo>
                    <a:pt x="686" y="1293"/>
                  </a:lnTo>
                  <a:close/>
                  <a:moveTo>
                    <a:pt x="5" y="1292"/>
                  </a:moveTo>
                  <a:cubicBezTo>
                    <a:pt x="4" y="1292"/>
                    <a:pt x="4" y="1292"/>
                    <a:pt x="4" y="1292"/>
                  </a:cubicBezTo>
                  <a:cubicBezTo>
                    <a:pt x="2" y="1292"/>
                    <a:pt x="0" y="1290"/>
                    <a:pt x="0" y="1288"/>
                  </a:cubicBezTo>
                  <a:cubicBezTo>
                    <a:pt x="1" y="1280"/>
                    <a:pt x="3" y="1273"/>
                    <a:pt x="5" y="1266"/>
                  </a:cubicBezTo>
                  <a:cubicBezTo>
                    <a:pt x="6" y="1264"/>
                    <a:pt x="8" y="1262"/>
                    <a:pt x="10" y="1263"/>
                  </a:cubicBezTo>
                  <a:cubicBezTo>
                    <a:pt x="13" y="1264"/>
                    <a:pt x="14" y="1266"/>
                    <a:pt x="13" y="1268"/>
                  </a:cubicBezTo>
                  <a:cubicBezTo>
                    <a:pt x="11" y="1275"/>
                    <a:pt x="10" y="1282"/>
                    <a:pt x="9" y="1288"/>
                  </a:cubicBezTo>
                  <a:cubicBezTo>
                    <a:pt x="9" y="1291"/>
                    <a:pt x="7" y="1292"/>
                    <a:pt x="5" y="1292"/>
                  </a:cubicBezTo>
                  <a:close/>
                  <a:moveTo>
                    <a:pt x="284" y="1284"/>
                  </a:moveTo>
                  <a:cubicBezTo>
                    <a:pt x="284" y="1284"/>
                    <a:pt x="283" y="1284"/>
                    <a:pt x="283" y="1284"/>
                  </a:cubicBezTo>
                  <a:cubicBezTo>
                    <a:pt x="276" y="1282"/>
                    <a:pt x="269" y="1279"/>
                    <a:pt x="263" y="1276"/>
                  </a:cubicBezTo>
                  <a:cubicBezTo>
                    <a:pt x="260" y="1276"/>
                    <a:pt x="259" y="1273"/>
                    <a:pt x="260" y="1271"/>
                  </a:cubicBezTo>
                  <a:cubicBezTo>
                    <a:pt x="261" y="1269"/>
                    <a:pt x="264" y="1268"/>
                    <a:pt x="266" y="1268"/>
                  </a:cubicBezTo>
                  <a:cubicBezTo>
                    <a:pt x="272" y="1271"/>
                    <a:pt x="279" y="1273"/>
                    <a:pt x="286" y="1276"/>
                  </a:cubicBezTo>
                  <a:cubicBezTo>
                    <a:pt x="288" y="1277"/>
                    <a:pt x="289" y="1279"/>
                    <a:pt x="288" y="1281"/>
                  </a:cubicBezTo>
                  <a:cubicBezTo>
                    <a:pt x="288" y="1283"/>
                    <a:pt x="286" y="1284"/>
                    <a:pt x="284" y="1284"/>
                  </a:cubicBezTo>
                  <a:close/>
                  <a:moveTo>
                    <a:pt x="728" y="1282"/>
                  </a:moveTo>
                  <a:cubicBezTo>
                    <a:pt x="726" y="1282"/>
                    <a:pt x="724" y="1281"/>
                    <a:pt x="724" y="1279"/>
                  </a:cubicBezTo>
                  <a:cubicBezTo>
                    <a:pt x="723" y="1277"/>
                    <a:pt x="725" y="1274"/>
                    <a:pt x="727" y="1274"/>
                  </a:cubicBezTo>
                  <a:cubicBezTo>
                    <a:pt x="734" y="1272"/>
                    <a:pt x="741" y="1270"/>
                    <a:pt x="747" y="1268"/>
                  </a:cubicBezTo>
                  <a:cubicBezTo>
                    <a:pt x="750" y="1267"/>
                    <a:pt x="752" y="1268"/>
                    <a:pt x="753" y="1271"/>
                  </a:cubicBezTo>
                  <a:cubicBezTo>
                    <a:pt x="753" y="1273"/>
                    <a:pt x="752" y="1275"/>
                    <a:pt x="750" y="1276"/>
                  </a:cubicBezTo>
                  <a:cubicBezTo>
                    <a:pt x="743" y="1278"/>
                    <a:pt x="736" y="1280"/>
                    <a:pt x="729" y="1282"/>
                  </a:cubicBezTo>
                  <a:cubicBezTo>
                    <a:pt x="729" y="1282"/>
                    <a:pt x="728" y="1282"/>
                    <a:pt x="728" y="1282"/>
                  </a:cubicBezTo>
                  <a:close/>
                  <a:moveTo>
                    <a:pt x="769" y="1270"/>
                  </a:moveTo>
                  <a:cubicBezTo>
                    <a:pt x="767" y="1270"/>
                    <a:pt x="766" y="1269"/>
                    <a:pt x="765" y="1267"/>
                  </a:cubicBezTo>
                  <a:cubicBezTo>
                    <a:pt x="764" y="1265"/>
                    <a:pt x="766" y="1262"/>
                    <a:pt x="768" y="1262"/>
                  </a:cubicBezTo>
                  <a:cubicBezTo>
                    <a:pt x="775" y="1259"/>
                    <a:pt x="781" y="1257"/>
                    <a:pt x="788" y="1255"/>
                  </a:cubicBezTo>
                  <a:cubicBezTo>
                    <a:pt x="790" y="1254"/>
                    <a:pt x="793" y="1255"/>
                    <a:pt x="794" y="1258"/>
                  </a:cubicBezTo>
                  <a:cubicBezTo>
                    <a:pt x="794" y="1260"/>
                    <a:pt x="793" y="1262"/>
                    <a:pt x="791" y="1263"/>
                  </a:cubicBezTo>
                  <a:cubicBezTo>
                    <a:pt x="784" y="1265"/>
                    <a:pt x="777" y="1268"/>
                    <a:pt x="770" y="1270"/>
                  </a:cubicBezTo>
                  <a:cubicBezTo>
                    <a:pt x="770" y="1270"/>
                    <a:pt x="770" y="1270"/>
                    <a:pt x="769" y="1270"/>
                  </a:cubicBezTo>
                  <a:close/>
                  <a:moveTo>
                    <a:pt x="244" y="1268"/>
                  </a:moveTo>
                  <a:cubicBezTo>
                    <a:pt x="244" y="1268"/>
                    <a:pt x="243" y="1268"/>
                    <a:pt x="243" y="1268"/>
                  </a:cubicBezTo>
                  <a:cubicBezTo>
                    <a:pt x="236" y="1265"/>
                    <a:pt x="229" y="1262"/>
                    <a:pt x="223" y="1259"/>
                  </a:cubicBezTo>
                  <a:cubicBezTo>
                    <a:pt x="221" y="1258"/>
                    <a:pt x="220" y="1255"/>
                    <a:pt x="221" y="1253"/>
                  </a:cubicBezTo>
                  <a:cubicBezTo>
                    <a:pt x="222" y="1251"/>
                    <a:pt x="225" y="1250"/>
                    <a:pt x="227" y="1251"/>
                  </a:cubicBezTo>
                  <a:cubicBezTo>
                    <a:pt x="233" y="1254"/>
                    <a:pt x="240" y="1257"/>
                    <a:pt x="246" y="1260"/>
                  </a:cubicBezTo>
                  <a:cubicBezTo>
                    <a:pt x="248" y="1261"/>
                    <a:pt x="249" y="1264"/>
                    <a:pt x="248" y="1266"/>
                  </a:cubicBezTo>
                  <a:cubicBezTo>
                    <a:pt x="248" y="1268"/>
                    <a:pt x="246" y="1268"/>
                    <a:pt x="244" y="1268"/>
                  </a:cubicBezTo>
                  <a:close/>
                  <a:moveTo>
                    <a:pt x="810" y="1256"/>
                  </a:moveTo>
                  <a:cubicBezTo>
                    <a:pt x="808" y="1256"/>
                    <a:pt x="806" y="1255"/>
                    <a:pt x="806" y="1254"/>
                  </a:cubicBezTo>
                  <a:cubicBezTo>
                    <a:pt x="805" y="1251"/>
                    <a:pt x="806" y="1249"/>
                    <a:pt x="808" y="1248"/>
                  </a:cubicBezTo>
                  <a:cubicBezTo>
                    <a:pt x="815" y="1246"/>
                    <a:pt x="822" y="1243"/>
                    <a:pt x="829" y="1241"/>
                  </a:cubicBezTo>
                  <a:cubicBezTo>
                    <a:pt x="831" y="1240"/>
                    <a:pt x="833" y="1241"/>
                    <a:pt x="834" y="1243"/>
                  </a:cubicBezTo>
                  <a:cubicBezTo>
                    <a:pt x="835" y="1246"/>
                    <a:pt x="834" y="1248"/>
                    <a:pt x="831" y="1249"/>
                  </a:cubicBezTo>
                  <a:cubicBezTo>
                    <a:pt x="825" y="1251"/>
                    <a:pt x="818" y="1254"/>
                    <a:pt x="811" y="1256"/>
                  </a:cubicBezTo>
                  <a:cubicBezTo>
                    <a:pt x="811" y="1256"/>
                    <a:pt x="810" y="1256"/>
                    <a:pt x="810" y="1256"/>
                  </a:cubicBezTo>
                  <a:close/>
                  <a:moveTo>
                    <a:pt x="17" y="1252"/>
                  </a:moveTo>
                  <a:cubicBezTo>
                    <a:pt x="17" y="1252"/>
                    <a:pt x="16" y="1252"/>
                    <a:pt x="15" y="1251"/>
                  </a:cubicBezTo>
                  <a:cubicBezTo>
                    <a:pt x="13" y="1250"/>
                    <a:pt x="13" y="1247"/>
                    <a:pt x="14" y="1245"/>
                  </a:cubicBezTo>
                  <a:cubicBezTo>
                    <a:pt x="17" y="1239"/>
                    <a:pt x="21" y="1233"/>
                    <a:pt x="26" y="1227"/>
                  </a:cubicBezTo>
                  <a:cubicBezTo>
                    <a:pt x="27" y="1225"/>
                    <a:pt x="30" y="1224"/>
                    <a:pt x="32" y="1226"/>
                  </a:cubicBezTo>
                  <a:cubicBezTo>
                    <a:pt x="33" y="1227"/>
                    <a:pt x="34" y="1230"/>
                    <a:pt x="32" y="1232"/>
                  </a:cubicBezTo>
                  <a:cubicBezTo>
                    <a:pt x="28" y="1238"/>
                    <a:pt x="24" y="1243"/>
                    <a:pt x="21" y="1249"/>
                  </a:cubicBezTo>
                  <a:cubicBezTo>
                    <a:pt x="21" y="1251"/>
                    <a:pt x="19" y="1252"/>
                    <a:pt x="17" y="1252"/>
                  </a:cubicBezTo>
                  <a:close/>
                  <a:moveTo>
                    <a:pt x="206" y="1250"/>
                  </a:moveTo>
                  <a:cubicBezTo>
                    <a:pt x="205" y="1250"/>
                    <a:pt x="204" y="1249"/>
                    <a:pt x="204" y="1249"/>
                  </a:cubicBezTo>
                  <a:cubicBezTo>
                    <a:pt x="197" y="1246"/>
                    <a:pt x="191" y="1242"/>
                    <a:pt x="185" y="1238"/>
                  </a:cubicBezTo>
                  <a:cubicBezTo>
                    <a:pt x="183" y="1237"/>
                    <a:pt x="182" y="1234"/>
                    <a:pt x="184" y="1232"/>
                  </a:cubicBezTo>
                  <a:cubicBezTo>
                    <a:pt x="185" y="1230"/>
                    <a:pt x="187" y="1230"/>
                    <a:pt x="189" y="1231"/>
                  </a:cubicBezTo>
                  <a:cubicBezTo>
                    <a:pt x="195" y="1235"/>
                    <a:pt x="202" y="1238"/>
                    <a:pt x="208" y="1242"/>
                  </a:cubicBezTo>
                  <a:cubicBezTo>
                    <a:pt x="210" y="1243"/>
                    <a:pt x="211" y="1245"/>
                    <a:pt x="210" y="1247"/>
                  </a:cubicBezTo>
                  <a:cubicBezTo>
                    <a:pt x="209" y="1249"/>
                    <a:pt x="207" y="1250"/>
                    <a:pt x="206" y="1250"/>
                  </a:cubicBezTo>
                  <a:close/>
                  <a:moveTo>
                    <a:pt x="850" y="1242"/>
                  </a:moveTo>
                  <a:cubicBezTo>
                    <a:pt x="849" y="1242"/>
                    <a:pt x="847" y="1241"/>
                    <a:pt x="846" y="1239"/>
                  </a:cubicBezTo>
                  <a:cubicBezTo>
                    <a:pt x="845" y="1237"/>
                    <a:pt x="846" y="1234"/>
                    <a:pt x="848" y="1233"/>
                  </a:cubicBezTo>
                  <a:cubicBezTo>
                    <a:pt x="849" y="1233"/>
                    <a:pt x="849" y="1233"/>
                    <a:pt x="849" y="1233"/>
                  </a:cubicBezTo>
                  <a:cubicBezTo>
                    <a:pt x="855" y="1231"/>
                    <a:pt x="862" y="1228"/>
                    <a:pt x="869" y="1226"/>
                  </a:cubicBezTo>
                  <a:cubicBezTo>
                    <a:pt x="871" y="1225"/>
                    <a:pt x="873" y="1226"/>
                    <a:pt x="874" y="1228"/>
                  </a:cubicBezTo>
                  <a:cubicBezTo>
                    <a:pt x="875" y="1230"/>
                    <a:pt x="874" y="1233"/>
                    <a:pt x="872" y="1234"/>
                  </a:cubicBezTo>
                  <a:cubicBezTo>
                    <a:pt x="865" y="1236"/>
                    <a:pt x="859" y="1239"/>
                    <a:pt x="852" y="1241"/>
                  </a:cubicBezTo>
                  <a:cubicBezTo>
                    <a:pt x="851" y="1241"/>
                    <a:pt x="851" y="1242"/>
                    <a:pt x="850" y="1242"/>
                  </a:cubicBezTo>
                  <a:close/>
                  <a:moveTo>
                    <a:pt x="169" y="1227"/>
                  </a:moveTo>
                  <a:cubicBezTo>
                    <a:pt x="168" y="1227"/>
                    <a:pt x="167" y="1227"/>
                    <a:pt x="167" y="1227"/>
                  </a:cubicBezTo>
                  <a:cubicBezTo>
                    <a:pt x="161" y="1223"/>
                    <a:pt x="155" y="1219"/>
                    <a:pt x="149" y="1214"/>
                  </a:cubicBezTo>
                  <a:cubicBezTo>
                    <a:pt x="147" y="1213"/>
                    <a:pt x="147" y="1210"/>
                    <a:pt x="148" y="1208"/>
                  </a:cubicBezTo>
                  <a:cubicBezTo>
                    <a:pt x="149" y="1206"/>
                    <a:pt x="152" y="1206"/>
                    <a:pt x="154" y="1207"/>
                  </a:cubicBezTo>
                  <a:cubicBezTo>
                    <a:pt x="160" y="1212"/>
                    <a:pt x="166" y="1216"/>
                    <a:pt x="171" y="1220"/>
                  </a:cubicBezTo>
                  <a:cubicBezTo>
                    <a:pt x="173" y="1221"/>
                    <a:pt x="174" y="1224"/>
                    <a:pt x="173" y="1226"/>
                  </a:cubicBezTo>
                  <a:cubicBezTo>
                    <a:pt x="172" y="1227"/>
                    <a:pt x="170" y="1227"/>
                    <a:pt x="169" y="1227"/>
                  </a:cubicBezTo>
                  <a:close/>
                  <a:moveTo>
                    <a:pt x="890" y="1226"/>
                  </a:moveTo>
                  <a:cubicBezTo>
                    <a:pt x="888" y="1226"/>
                    <a:pt x="887" y="1225"/>
                    <a:pt x="886" y="1223"/>
                  </a:cubicBezTo>
                  <a:cubicBezTo>
                    <a:pt x="885" y="1221"/>
                    <a:pt x="886" y="1218"/>
                    <a:pt x="888" y="1218"/>
                  </a:cubicBezTo>
                  <a:cubicBezTo>
                    <a:pt x="895" y="1215"/>
                    <a:pt x="901" y="1212"/>
                    <a:pt x="908" y="1209"/>
                  </a:cubicBezTo>
                  <a:cubicBezTo>
                    <a:pt x="910" y="1208"/>
                    <a:pt x="913" y="1209"/>
                    <a:pt x="914" y="1211"/>
                  </a:cubicBezTo>
                  <a:cubicBezTo>
                    <a:pt x="915" y="1214"/>
                    <a:pt x="914" y="1216"/>
                    <a:pt x="911" y="1217"/>
                  </a:cubicBezTo>
                  <a:cubicBezTo>
                    <a:pt x="905" y="1220"/>
                    <a:pt x="898" y="1223"/>
                    <a:pt x="892" y="1226"/>
                  </a:cubicBezTo>
                  <a:cubicBezTo>
                    <a:pt x="891" y="1226"/>
                    <a:pt x="891" y="1226"/>
                    <a:pt x="890" y="1226"/>
                  </a:cubicBezTo>
                  <a:close/>
                  <a:moveTo>
                    <a:pt x="43" y="1217"/>
                  </a:moveTo>
                  <a:cubicBezTo>
                    <a:pt x="42" y="1217"/>
                    <a:pt x="41" y="1217"/>
                    <a:pt x="40" y="1216"/>
                  </a:cubicBezTo>
                  <a:cubicBezTo>
                    <a:pt x="38" y="1214"/>
                    <a:pt x="38" y="1212"/>
                    <a:pt x="40" y="1210"/>
                  </a:cubicBezTo>
                  <a:cubicBezTo>
                    <a:pt x="42" y="1208"/>
                    <a:pt x="43" y="1206"/>
                    <a:pt x="45" y="1205"/>
                  </a:cubicBezTo>
                  <a:cubicBezTo>
                    <a:pt x="49" y="1201"/>
                    <a:pt x="52" y="1198"/>
                    <a:pt x="56" y="1195"/>
                  </a:cubicBezTo>
                  <a:cubicBezTo>
                    <a:pt x="58" y="1194"/>
                    <a:pt x="61" y="1194"/>
                    <a:pt x="62" y="1196"/>
                  </a:cubicBezTo>
                  <a:cubicBezTo>
                    <a:pt x="64" y="1198"/>
                    <a:pt x="63" y="1200"/>
                    <a:pt x="61" y="1202"/>
                  </a:cubicBezTo>
                  <a:cubicBezTo>
                    <a:pt x="58" y="1205"/>
                    <a:pt x="54" y="1208"/>
                    <a:pt x="51" y="1211"/>
                  </a:cubicBezTo>
                  <a:cubicBezTo>
                    <a:pt x="49" y="1212"/>
                    <a:pt x="48" y="1214"/>
                    <a:pt x="46" y="1216"/>
                  </a:cubicBezTo>
                  <a:cubicBezTo>
                    <a:pt x="45" y="1217"/>
                    <a:pt x="44" y="1217"/>
                    <a:pt x="43" y="1217"/>
                  </a:cubicBezTo>
                  <a:close/>
                  <a:moveTo>
                    <a:pt x="929" y="1209"/>
                  </a:moveTo>
                  <a:cubicBezTo>
                    <a:pt x="928" y="1209"/>
                    <a:pt x="926" y="1208"/>
                    <a:pt x="925" y="1206"/>
                  </a:cubicBezTo>
                  <a:cubicBezTo>
                    <a:pt x="924" y="1204"/>
                    <a:pt x="925" y="1201"/>
                    <a:pt x="928" y="1200"/>
                  </a:cubicBezTo>
                  <a:cubicBezTo>
                    <a:pt x="934" y="1197"/>
                    <a:pt x="940" y="1194"/>
                    <a:pt x="947" y="1191"/>
                  </a:cubicBezTo>
                  <a:cubicBezTo>
                    <a:pt x="949" y="1190"/>
                    <a:pt x="952" y="1191"/>
                    <a:pt x="953" y="1193"/>
                  </a:cubicBezTo>
                  <a:cubicBezTo>
                    <a:pt x="954" y="1195"/>
                    <a:pt x="953" y="1198"/>
                    <a:pt x="951" y="1199"/>
                  </a:cubicBezTo>
                  <a:cubicBezTo>
                    <a:pt x="944" y="1202"/>
                    <a:pt x="938" y="1205"/>
                    <a:pt x="931" y="1208"/>
                  </a:cubicBezTo>
                  <a:cubicBezTo>
                    <a:pt x="931" y="1209"/>
                    <a:pt x="930" y="1209"/>
                    <a:pt x="929" y="1209"/>
                  </a:cubicBezTo>
                  <a:close/>
                  <a:moveTo>
                    <a:pt x="135" y="1202"/>
                  </a:moveTo>
                  <a:cubicBezTo>
                    <a:pt x="134" y="1202"/>
                    <a:pt x="133" y="1202"/>
                    <a:pt x="132" y="1201"/>
                  </a:cubicBezTo>
                  <a:cubicBezTo>
                    <a:pt x="126" y="1197"/>
                    <a:pt x="121" y="1192"/>
                    <a:pt x="115" y="1187"/>
                  </a:cubicBezTo>
                  <a:cubicBezTo>
                    <a:pt x="114" y="1185"/>
                    <a:pt x="113" y="1183"/>
                    <a:pt x="115" y="1181"/>
                  </a:cubicBezTo>
                  <a:cubicBezTo>
                    <a:pt x="117" y="1179"/>
                    <a:pt x="119" y="1179"/>
                    <a:pt x="121" y="1181"/>
                  </a:cubicBezTo>
                  <a:cubicBezTo>
                    <a:pt x="126" y="1185"/>
                    <a:pt x="132" y="1190"/>
                    <a:pt x="137" y="1194"/>
                  </a:cubicBezTo>
                  <a:cubicBezTo>
                    <a:pt x="139" y="1196"/>
                    <a:pt x="139" y="1199"/>
                    <a:pt x="138" y="1200"/>
                  </a:cubicBezTo>
                  <a:cubicBezTo>
                    <a:pt x="137" y="1201"/>
                    <a:pt x="136" y="1202"/>
                    <a:pt x="135" y="1202"/>
                  </a:cubicBezTo>
                  <a:close/>
                  <a:moveTo>
                    <a:pt x="76" y="1190"/>
                  </a:moveTo>
                  <a:cubicBezTo>
                    <a:pt x="74" y="1190"/>
                    <a:pt x="73" y="1189"/>
                    <a:pt x="72" y="1188"/>
                  </a:cubicBezTo>
                  <a:cubicBezTo>
                    <a:pt x="71" y="1186"/>
                    <a:pt x="71" y="1183"/>
                    <a:pt x="73" y="1182"/>
                  </a:cubicBezTo>
                  <a:cubicBezTo>
                    <a:pt x="79" y="1178"/>
                    <a:pt x="85" y="1174"/>
                    <a:pt x="91" y="1170"/>
                  </a:cubicBezTo>
                  <a:cubicBezTo>
                    <a:pt x="93" y="1169"/>
                    <a:pt x="96" y="1169"/>
                    <a:pt x="97" y="1171"/>
                  </a:cubicBezTo>
                  <a:cubicBezTo>
                    <a:pt x="99" y="1173"/>
                    <a:pt x="98" y="1176"/>
                    <a:pt x="96" y="1177"/>
                  </a:cubicBezTo>
                  <a:cubicBezTo>
                    <a:pt x="89" y="1181"/>
                    <a:pt x="84" y="1185"/>
                    <a:pt x="78" y="1189"/>
                  </a:cubicBezTo>
                  <a:cubicBezTo>
                    <a:pt x="78" y="1190"/>
                    <a:pt x="77" y="1190"/>
                    <a:pt x="76" y="1190"/>
                  </a:cubicBezTo>
                  <a:close/>
                  <a:moveTo>
                    <a:pt x="968" y="1190"/>
                  </a:moveTo>
                  <a:cubicBezTo>
                    <a:pt x="966" y="1190"/>
                    <a:pt x="965" y="1189"/>
                    <a:pt x="964" y="1187"/>
                  </a:cubicBezTo>
                  <a:cubicBezTo>
                    <a:pt x="963" y="1185"/>
                    <a:pt x="964" y="1183"/>
                    <a:pt x="966" y="1182"/>
                  </a:cubicBezTo>
                  <a:cubicBezTo>
                    <a:pt x="972" y="1178"/>
                    <a:pt x="978" y="1175"/>
                    <a:pt x="985" y="1172"/>
                  </a:cubicBezTo>
                  <a:cubicBezTo>
                    <a:pt x="987" y="1170"/>
                    <a:pt x="989" y="1171"/>
                    <a:pt x="991" y="1173"/>
                  </a:cubicBezTo>
                  <a:cubicBezTo>
                    <a:pt x="992" y="1175"/>
                    <a:pt x="991" y="1178"/>
                    <a:pt x="989" y="1179"/>
                  </a:cubicBezTo>
                  <a:cubicBezTo>
                    <a:pt x="983" y="1183"/>
                    <a:pt x="976" y="1186"/>
                    <a:pt x="970" y="1189"/>
                  </a:cubicBezTo>
                  <a:cubicBezTo>
                    <a:pt x="969" y="1190"/>
                    <a:pt x="969" y="1190"/>
                    <a:pt x="968" y="1190"/>
                  </a:cubicBezTo>
                  <a:close/>
                  <a:moveTo>
                    <a:pt x="103" y="1173"/>
                  </a:moveTo>
                  <a:cubicBezTo>
                    <a:pt x="102" y="1173"/>
                    <a:pt x="101" y="1173"/>
                    <a:pt x="100" y="1172"/>
                  </a:cubicBezTo>
                  <a:cubicBezTo>
                    <a:pt x="95" y="1167"/>
                    <a:pt x="90" y="1162"/>
                    <a:pt x="85" y="1156"/>
                  </a:cubicBezTo>
                  <a:cubicBezTo>
                    <a:pt x="83" y="1154"/>
                    <a:pt x="83" y="1152"/>
                    <a:pt x="85" y="1150"/>
                  </a:cubicBezTo>
                  <a:cubicBezTo>
                    <a:pt x="87" y="1149"/>
                    <a:pt x="90" y="1149"/>
                    <a:pt x="91" y="1151"/>
                  </a:cubicBezTo>
                  <a:cubicBezTo>
                    <a:pt x="96" y="1156"/>
                    <a:pt x="101" y="1161"/>
                    <a:pt x="106" y="1166"/>
                  </a:cubicBezTo>
                  <a:cubicBezTo>
                    <a:pt x="107" y="1168"/>
                    <a:pt x="107" y="1170"/>
                    <a:pt x="106" y="1172"/>
                  </a:cubicBezTo>
                  <a:cubicBezTo>
                    <a:pt x="105" y="1173"/>
                    <a:pt x="104" y="1173"/>
                    <a:pt x="103" y="1173"/>
                  </a:cubicBezTo>
                  <a:close/>
                  <a:moveTo>
                    <a:pt x="1005" y="1169"/>
                  </a:moveTo>
                  <a:cubicBezTo>
                    <a:pt x="1004" y="1169"/>
                    <a:pt x="1003" y="1168"/>
                    <a:pt x="1002" y="1167"/>
                  </a:cubicBezTo>
                  <a:cubicBezTo>
                    <a:pt x="1001" y="1165"/>
                    <a:pt x="1001" y="1162"/>
                    <a:pt x="1003" y="1161"/>
                  </a:cubicBezTo>
                  <a:cubicBezTo>
                    <a:pt x="1009" y="1157"/>
                    <a:pt x="1015" y="1154"/>
                    <a:pt x="1021" y="1150"/>
                  </a:cubicBezTo>
                  <a:cubicBezTo>
                    <a:pt x="1023" y="1149"/>
                    <a:pt x="1026" y="1149"/>
                    <a:pt x="1027" y="1151"/>
                  </a:cubicBezTo>
                  <a:cubicBezTo>
                    <a:pt x="1029" y="1153"/>
                    <a:pt x="1028" y="1156"/>
                    <a:pt x="1026" y="1157"/>
                  </a:cubicBezTo>
                  <a:cubicBezTo>
                    <a:pt x="1020" y="1161"/>
                    <a:pt x="1014" y="1165"/>
                    <a:pt x="1008" y="1168"/>
                  </a:cubicBezTo>
                  <a:cubicBezTo>
                    <a:pt x="1007" y="1169"/>
                    <a:pt x="1006" y="1169"/>
                    <a:pt x="1005" y="1169"/>
                  </a:cubicBezTo>
                  <a:close/>
                  <a:moveTo>
                    <a:pt x="112" y="1167"/>
                  </a:moveTo>
                  <a:cubicBezTo>
                    <a:pt x="111" y="1167"/>
                    <a:pt x="109" y="1166"/>
                    <a:pt x="108" y="1165"/>
                  </a:cubicBezTo>
                  <a:cubicBezTo>
                    <a:pt x="107" y="1163"/>
                    <a:pt x="108" y="1160"/>
                    <a:pt x="110" y="1159"/>
                  </a:cubicBezTo>
                  <a:cubicBezTo>
                    <a:pt x="114" y="1156"/>
                    <a:pt x="114" y="1156"/>
                    <a:pt x="114" y="1156"/>
                  </a:cubicBezTo>
                  <a:cubicBezTo>
                    <a:pt x="119" y="1153"/>
                    <a:pt x="123" y="1150"/>
                    <a:pt x="128" y="1148"/>
                  </a:cubicBezTo>
                  <a:cubicBezTo>
                    <a:pt x="130" y="1146"/>
                    <a:pt x="133" y="1147"/>
                    <a:pt x="134" y="1149"/>
                  </a:cubicBezTo>
                  <a:cubicBezTo>
                    <a:pt x="135" y="1151"/>
                    <a:pt x="135" y="1154"/>
                    <a:pt x="133" y="1155"/>
                  </a:cubicBezTo>
                  <a:cubicBezTo>
                    <a:pt x="128" y="1158"/>
                    <a:pt x="123" y="1161"/>
                    <a:pt x="119" y="1163"/>
                  </a:cubicBezTo>
                  <a:cubicBezTo>
                    <a:pt x="114" y="1166"/>
                    <a:pt x="114" y="1166"/>
                    <a:pt x="114" y="1166"/>
                  </a:cubicBezTo>
                  <a:cubicBezTo>
                    <a:pt x="113" y="1166"/>
                    <a:pt x="113" y="1167"/>
                    <a:pt x="112" y="1167"/>
                  </a:cubicBezTo>
                  <a:close/>
                  <a:moveTo>
                    <a:pt x="1042" y="1146"/>
                  </a:moveTo>
                  <a:cubicBezTo>
                    <a:pt x="1040" y="1146"/>
                    <a:pt x="1039" y="1145"/>
                    <a:pt x="1038" y="1144"/>
                  </a:cubicBezTo>
                  <a:cubicBezTo>
                    <a:pt x="1037" y="1142"/>
                    <a:pt x="1037" y="1140"/>
                    <a:pt x="1039" y="1138"/>
                  </a:cubicBezTo>
                  <a:cubicBezTo>
                    <a:pt x="1045" y="1134"/>
                    <a:pt x="1051" y="1130"/>
                    <a:pt x="1057" y="1126"/>
                  </a:cubicBezTo>
                  <a:cubicBezTo>
                    <a:pt x="1058" y="1124"/>
                    <a:pt x="1061" y="1125"/>
                    <a:pt x="1063" y="1127"/>
                  </a:cubicBezTo>
                  <a:cubicBezTo>
                    <a:pt x="1064" y="1129"/>
                    <a:pt x="1064" y="1131"/>
                    <a:pt x="1062" y="1133"/>
                  </a:cubicBezTo>
                  <a:cubicBezTo>
                    <a:pt x="1056" y="1137"/>
                    <a:pt x="1050" y="1141"/>
                    <a:pt x="1044" y="1145"/>
                  </a:cubicBezTo>
                  <a:cubicBezTo>
                    <a:pt x="1043" y="1146"/>
                    <a:pt x="1042" y="1146"/>
                    <a:pt x="1042" y="1146"/>
                  </a:cubicBezTo>
                  <a:close/>
                  <a:moveTo>
                    <a:pt x="148" y="1144"/>
                  </a:moveTo>
                  <a:cubicBezTo>
                    <a:pt x="147" y="1144"/>
                    <a:pt x="146" y="1143"/>
                    <a:pt x="145" y="1142"/>
                  </a:cubicBezTo>
                  <a:cubicBezTo>
                    <a:pt x="144" y="1140"/>
                    <a:pt x="144" y="1137"/>
                    <a:pt x="146" y="1136"/>
                  </a:cubicBezTo>
                  <a:cubicBezTo>
                    <a:pt x="152" y="1132"/>
                    <a:pt x="158" y="1128"/>
                    <a:pt x="164" y="1124"/>
                  </a:cubicBezTo>
                  <a:cubicBezTo>
                    <a:pt x="165" y="1123"/>
                    <a:pt x="168" y="1123"/>
                    <a:pt x="170" y="1125"/>
                  </a:cubicBezTo>
                  <a:cubicBezTo>
                    <a:pt x="171" y="1127"/>
                    <a:pt x="170" y="1130"/>
                    <a:pt x="169" y="1131"/>
                  </a:cubicBezTo>
                  <a:cubicBezTo>
                    <a:pt x="163" y="1135"/>
                    <a:pt x="157" y="1139"/>
                    <a:pt x="151" y="1143"/>
                  </a:cubicBezTo>
                  <a:cubicBezTo>
                    <a:pt x="150" y="1144"/>
                    <a:pt x="149" y="1144"/>
                    <a:pt x="148" y="1144"/>
                  </a:cubicBezTo>
                  <a:close/>
                  <a:moveTo>
                    <a:pt x="74" y="1141"/>
                  </a:moveTo>
                  <a:cubicBezTo>
                    <a:pt x="73" y="1141"/>
                    <a:pt x="72" y="1141"/>
                    <a:pt x="71" y="1140"/>
                  </a:cubicBezTo>
                  <a:cubicBezTo>
                    <a:pt x="66" y="1134"/>
                    <a:pt x="62" y="1128"/>
                    <a:pt x="58" y="1122"/>
                  </a:cubicBezTo>
                  <a:cubicBezTo>
                    <a:pt x="57" y="1120"/>
                    <a:pt x="57" y="1117"/>
                    <a:pt x="59" y="1116"/>
                  </a:cubicBezTo>
                  <a:cubicBezTo>
                    <a:pt x="61" y="1115"/>
                    <a:pt x="64" y="1115"/>
                    <a:pt x="65" y="1117"/>
                  </a:cubicBezTo>
                  <a:cubicBezTo>
                    <a:pt x="69" y="1123"/>
                    <a:pt x="73" y="1129"/>
                    <a:pt x="78" y="1134"/>
                  </a:cubicBezTo>
                  <a:cubicBezTo>
                    <a:pt x="79" y="1136"/>
                    <a:pt x="79" y="1139"/>
                    <a:pt x="77" y="1140"/>
                  </a:cubicBezTo>
                  <a:cubicBezTo>
                    <a:pt x="76" y="1141"/>
                    <a:pt x="75" y="1141"/>
                    <a:pt x="74" y="1141"/>
                  </a:cubicBezTo>
                  <a:close/>
                  <a:moveTo>
                    <a:pt x="1076" y="1121"/>
                  </a:moveTo>
                  <a:cubicBezTo>
                    <a:pt x="1075" y="1121"/>
                    <a:pt x="1074" y="1120"/>
                    <a:pt x="1073" y="1119"/>
                  </a:cubicBezTo>
                  <a:cubicBezTo>
                    <a:pt x="1071" y="1117"/>
                    <a:pt x="1072" y="1114"/>
                    <a:pt x="1073" y="1113"/>
                  </a:cubicBezTo>
                  <a:cubicBezTo>
                    <a:pt x="1079" y="1108"/>
                    <a:pt x="1085" y="1104"/>
                    <a:pt x="1090" y="1099"/>
                  </a:cubicBezTo>
                  <a:cubicBezTo>
                    <a:pt x="1092" y="1098"/>
                    <a:pt x="1094" y="1098"/>
                    <a:pt x="1096" y="1100"/>
                  </a:cubicBezTo>
                  <a:cubicBezTo>
                    <a:pt x="1097" y="1102"/>
                    <a:pt x="1097" y="1104"/>
                    <a:pt x="1095" y="1106"/>
                  </a:cubicBezTo>
                  <a:cubicBezTo>
                    <a:pt x="1090" y="1110"/>
                    <a:pt x="1085" y="1115"/>
                    <a:pt x="1079" y="1120"/>
                  </a:cubicBezTo>
                  <a:cubicBezTo>
                    <a:pt x="1078" y="1120"/>
                    <a:pt x="1077" y="1121"/>
                    <a:pt x="1076" y="1121"/>
                  </a:cubicBezTo>
                  <a:close/>
                  <a:moveTo>
                    <a:pt x="183" y="1119"/>
                  </a:moveTo>
                  <a:cubicBezTo>
                    <a:pt x="182" y="1119"/>
                    <a:pt x="181" y="1118"/>
                    <a:pt x="180" y="1117"/>
                  </a:cubicBezTo>
                  <a:cubicBezTo>
                    <a:pt x="178" y="1115"/>
                    <a:pt x="178" y="1113"/>
                    <a:pt x="180" y="1111"/>
                  </a:cubicBezTo>
                  <a:cubicBezTo>
                    <a:pt x="186" y="1107"/>
                    <a:pt x="191" y="1102"/>
                    <a:pt x="196" y="1097"/>
                  </a:cubicBezTo>
                  <a:cubicBezTo>
                    <a:pt x="198" y="1096"/>
                    <a:pt x="201" y="1096"/>
                    <a:pt x="202" y="1097"/>
                  </a:cubicBezTo>
                  <a:cubicBezTo>
                    <a:pt x="204" y="1099"/>
                    <a:pt x="204" y="1102"/>
                    <a:pt x="202" y="1104"/>
                  </a:cubicBezTo>
                  <a:cubicBezTo>
                    <a:pt x="197" y="1108"/>
                    <a:pt x="191" y="1113"/>
                    <a:pt x="186" y="1118"/>
                  </a:cubicBezTo>
                  <a:cubicBezTo>
                    <a:pt x="185" y="1118"/>
                    <a:pt x="184" y="1119"/>
                    <a:pt x="183" y="1119"/>
                  </a:cubicBezTo>
                  <a:close/>
                  <a:moveTo>
                    <a:pt x="50" y="1106"/>
                  </a:moveTo>
                  <a:cubicBezTo>
                    <a:pt x="49" y="1106"/>
                    <a:pt x="47" y="1105"/>
                    <a:pt x="46" y="1104"/>
                  </a:cubicBezTo>
                  <a:cubicBezTo>
                    <a:pt x="43" y="1097"/>
                    <a:pt x="39" y="1091"/>
                    <a:pt x="36" y="1084"/>
                  </a:cubicBezTo>
                  <a:cubicBezTo>
                    <a:pt x="35" y="1082"/>
                    <a:pt x="36" y="1080"/>
                    <a:pt x="38" y="1079"/>
                  </a:cubicBezTo>
                  <a:cubicBezTo>
                    <a:pt x="40" y="1078"/>
                    <a:pt x="43" y="1079"/>
                    <a:pt x="44" y="1081"/>
                  </a:cubicBezTo>
                  <a:cubicBezTo>
                    <a:pt x="47" y="1087"/>
                    <a:pt x="50" y="1093"/>
                    <a:pt x="54" y="1099"/>
                  </a:cubicBezTo>
                  <a:cubicBezTo>
                    <a:pt x="55" y="1101"/>
                    <a:pt x="54" y="1104"/>
                    <a:pt x="52" y="1105"/>
                  </a:cubicBezTo>
                  <a:cubicBezTo>
                    <a:pt x="52" y="1106"/>
                    <a:pt x="51" y="1106"/>
                    <a:pt x="50" y="1106"/>
                  </a:cubicBezTo>
                  <a:close/>
                  <a:moveTo>
                    <a:pt x="1109" y="1092"/>
                  </a:moveTo>
                  <a:cubicBezTo>
                    <a:pt x="1107" y="1092"/>
                    <a:pt x="1106" y="1092"/>
                    <a:pt x="1105" y="1091"/>
                  </a:cubicBezTo>
                  <a:cubicBezTo>
                    <a:pt x="1104" y="1089"/>
                    <a:pt x="1104" y="1087"/>
                    <a:pt x="1106" y="1085"/>
                  </a:cubicBezTo>
                  <a:cubicBezTo>
                    <a:pt x="1110" y="1080"/>
                    <a:pt x="1115" y="1076"/>
                    <a:pt x="1120" y="1071"/>
                  </a:cubicBezTo>
                  <a:cubicBezTo>
                    <a:pt x="1121" y="1070"/>
                    <a:pt x="1121" y="1070"/>
                    <a:pt x="1121" y="1070"/>
                  </a:cubicBezTo>
                  <a:cubicBezTo>
                    <a:pt x="1122" y="1068"/>
                    <a:pt x="1125" y="1068"/>
                    <a:pt x="1127" y="1070"/>
                  </a:cubicBezTo>
                  <a:cubicBezTo>
                    <a:pt x="1128" y="1072"/>
                    <a:pt x="1129" y="1074"/>
                    <a:pt x="1127" y="1076"/>
                  </a:cubicBezTo>
                  <a:cubicBezTo>
                    <a:pt x="1126" y="1077"/>
                    <a:pt x="1126" y="1077"/>
                    <a:pt x="1126" y="1077"/>
                  </a:cubicBezTo>
                  <a:cubicBezTo>
                    <a:pt x="1121" y="1082"/>
                    <a:pt x="1116" y="1087"/>
                    <a:pt x="1111" y="1091"/>
                  </a:cubicBezTo>
                  <a:cubicBezTo>
                    <a:pt x="1111" y="1092"/>
                    <a:pt x="1110" y="1092"/>
                    <a:pt x="1109" y="1092"/>
                  </a:cubicBezTo>
                  <a:close/>
                  <a:moveTo>
                    <a:pt x="215" y="1090"/>
                  </a:moveTo>
                  <a:cubicBezTo>
                    <a:pt x="213" y="1090"/>
                    <a:pt x="212" y="1089"/>
                    <a:pt x="212" y="1088"/>
                  </a:cubicBezTo>
                  <a:cubicBezTo>
                    <a:pt x="210" y="1087"/>
                    <a:pt x="210" y="1084"/>
                    <a:pt x="211" y="1082"/>
                  </a:cubicBezTo>
                  <a:cubicBezTo>
                    <a:pt x="216" y="1077"/>
                    <a:pt x="221" y="1072"/>
                    <a:pt x="225" y="1066"/>
                  </a:cubicBezTo>
                  <a:cubicBezTo>
                    <a:pt x="227" y="1065"/>
                    <a:pt x="230" y="1064"/>
                    <a:pt x="231" y="1066"/>
                  </a:cubicBezTo>
                  <a:cubicBezTo>
                    <a:pt x="233" y="1067"/>
                    <a:pt x="234" y="1070"/>
                    <a:pt x="232" y="1072"/>
                  </a:cubicBezTo>
                  <a:cubicBezTo>
                    <a:pt x="228" y="1077"/>
                    <a:pt x="223" y="1083"/>
                    <a:pt x="218" y="1088"/>
                  </a:cubicBezTo>
                  <a:cubicBezTo>
                    <a:pt x="217" y="1089"/>
                    <a:pt x="216" y="1090"/>
                    <a:pt x="215" y="1090"/>
                  </a:cubicBezTo>
                  <a:close/>
                  <a:moveTo>
                    <a:pt x="31" y="1067"/>
                  </a:moveTo>
                  <a:cubicBezTo>
                    <a:pt x="30" y="1067"/>
                    <a:pt x="28" y="1066"/>
                    <a:pt x="27" y="1065"/>
                  </a:cubicBezTo>
                  <a:cubicBezTo>
                    <a:pt x="25" y="1058"/>
                    <a:pt x="22" y="1051"/>
                    <a:pt x="20" y="1044"/>
                  </a:cubicBezTo>
                  <a:cubicBezTo>
                    <a:pt x="24" y="1043"/>
                    <a:pt x="24" y="1043"/>
                    <a:pt x="24" y="1043"/>
                  </a:cubicBezTo>
                  <a:cubicBezTo>
                    <a:pt x="28" y="1042"/>
                    <a:pt x="28" y="1042"/>
                    <a:pt x="28" y="1042"/>
                  </a:cubicBezTo>
                  <a:cubicBezTo>
                    <a:pt x="30" y="1048"/>
                    <a:pt x="33" y="1055"/>
                    <a:pt x="35" y="1061"/>
                  </a:cubicBezTo>
                  <a:cubicBezTo>
                    <a:pt x="36" y="1064"/>
                    <a:pt x="35" y="1066"/>
                    <a:pt x="33" y="1067"/>
                  </a:cubicBezTo>
                  <a:cubicBezTo>
                    <a:pt x="32" y="1067"/>
                    <a:pt x="32" y="1067"/>
                    <a:pt x="31" y="1067"/>
                  </a:cubicBezTo>
                  <a:close/>
                  <a:moveTo>
                    <a:pt x="1138" y="1062"/>
                  </a:moveTo>
                  <a:cubicBezTo>
                    <a:pt x="1137" y="1062"/>
                    <a:pt x="1136" y="1061"/>
                    <a:pt x="1135" y="1060"/>
                  </a:cubicBezTo>
                  <a:cubicBezTo>
                    <a:pt x="1134" y="1059"/>
                    <a:pt x="1133" y="1056"/>
                    <a:pt x="1135" y="1054"/>
                  </a:cubicBezTo>
                  <a:cubicBezTo>
                    <a:pt x="1140" y="1049"/>
                    <a:pt x="1144" y="1044"/>
                    <a:pt x="1149" y="1038"/>
                  </a:cubicBezTo>
                  <a:cubicBezTo>
                    <a:pt x="1150" y="1036"/>
                    <a:pt x="1153" y="1036"/>
                    <a:pt x="1155" y="1037"/>
                  </a:cubicBezTo>
                  <a:cubicBezTo>
                    <a:pt x="1156" y="1039"/>
                    <a:pt x="1157" y="1041"/>
                    <a:pt x="1155" y="1043"/>
                  </a:cubicBezTo>
                  <a:cubicBezTo>
                    <a:pt x="1151" y="1049"/>
                    <a:pt x="1146" y="1055"/>
                    <a:pt x="1142" y="1060"/>
                  </a:cubicBezTo>
                  <a:cubicBezTo>
                    <a:pt x="1141" y="1061"/>
                    <a:pt x="1139" y="1062"/>
                    <a:pt x="1138" y="1062"/>
                  </a:cubicBezTo>
                  <a:close/>
                  <a:moveTo>
                    <a:pt x="242" y="1056"/>
                  </a:moveTo>
                  <a:cubicBezTo>
                    <a:pt x="241" y="1056"/>
                    <a:pt x="240" y="1056"/>
                    <a:pt x="239" y="1056"/>
                  </a:cubicBezTo>
                  <a:cubicBezTo>
                    <a:pt x="237" y="1054"/>
                    <a:pt x="237" y="1052"/>
                    <a:pt x="238" y="1050"/>
                  </a:cubicBezTo>
                  <a:cubicBezTo>
                    <a:pt x="242" y="1044"/>
                    <a:pt x="246" y="1038"/>
                    <a:pt x="249" y="1032"/>
                  </a:cubicBezTo>
                  <a:cubicBezTo>
                    <a:pt x="253" y="1034"/>
                    <a:pt x="253" y="1034"/>
                    <a:pt x="253" y="1034"/>
                  </a:cubicBezTo>
                  <a:cubicBezTo>
                    <a:pt x="257" y="1036"/>
                    <a:pt x="257" y="1036"/>
                    <a:pt x="257" y="1036"/>
                  </a:cubicBezTo>
                  <a:cubicBezTo>
                    <a:pt x="256" y="1036"/>
                    <a:pt x="256" y="1036"/>
                    <a:pt x="256" y="1036"/>
                  </a:cubicBezTo>
                  <a:cubicBezTo>
                    <a:pt x="253" y="1042"/>
                    <a:pt x="249" y="1049"/>
                    <a:pt x="245" y="1054"/>
                  </a:cubicBezTo>
                  <a:cubicBezTo>
                    <a:pt x="244" y="1056"/>
                    <a:pt x="243" y="1056"/>
                    <a:pt x="242" y="1056"/>
                  </a:cubicBezTo>
                  <a:close/>
                  <a:moveTo>
                    <a:pt x="1165" y="1028"/>
                  </a:moveTo>
                  <a:cubicBezTo>
                    <a:pt x="1164" y="1028"/>
                    <a:pt x="1163" y="1027"/>
                    <a:pt x="1162" y="1027"/>
                  </a:cubicBezTo>
                  <a:cubicBezTo>
                    <a:pt x="1160" y="1026"/>
                    <a:pt x="1160" y="1023"/>
                    <a:pt x="1161" y="1021"/>
                  </a:cubicBezTo>
                  <a:cubicBezTo>
                    <a:pt x="1165" y="1015"/>
                    <a:pt x="1169" y="1009"/>
                    <a:pt x="1173" y="1003"/>
                  </a:cubicBezTo>
                  <a:cubicBezTo>
                    <a:pt x="1174" y="1001"/>
                    <a:pt x="1177" y="1001"/>
                    <a:pt x="1179" y="1002"/>
                  </a:cubicBezTo>
                  <a:cubicBezTo>
                    <a:pt x="1181" y="1003"/>
                    <a:pt x="1181" y="1006"/>
                    <a:pt x="1180" y="1008"/>
                  </a:cubicBezTo>
                  <a:cubicBezTo>
                    <a:pt x="1176" y="1014"/>
                    <a:pt x="1172" y="1020"/>
                    <a:pt x="1168" y="1026"/>
                  </a:cubicBezTo>
                  <a:cubicBezTo>
                    <a:pt x="1167" y="1027"/>
                    <a:pt x="1166" y="1028"/>
                    <a:pt x="1165" y="1028"/>
                  </a:cubicBezTo>
                  <a:close/>
                  <a:moveTo>
                    <a:pt x="19" y="1026"/>
                  </a:moveTo>
                  <a:cubicBezTo>
                    <a:pt x="17" y="1026"/>
                    <a:pt x="15" y="1025"/>
                    <a:pt x="15" y="1023"/>
                  </a:cubicBezTo>
                  <a:cubicBezTo>
                    <a:pt x="13" y="1016"/>
                    <a:pt x="12" y="1008"/>
                    <a:pt x="11" y="1001"/>
                  </a:cubicBezTo>
                  <a:cubicBezTo>
                    <a:pt x="11" y="999"/>
                    <a:pt x="13" y="997"/>
                    <a:pt x="15" y="996"/>
                  </a:cubicBezTo>
                  <a:cubicBezTo>
                    <a:pt x="17" y="996"/>
                    <a:pt x="20" y="998"/>
                    <a:pt x="20" y="1000"/>
                  </a:cubicBezTo>
                  <a:cubicBezTo>
                    <a:pt x="21" y="1007"/>
                    <a:pt x="22" y="1014"/>
                    <a:pt x="23" y="1021"/>
                  </a:cubicBezTo>
                  <a:cubicBezTo>
                    <a:pt x="24" y="1023"/>
                    <a:pt x="22" y="1026"/>
                    <a:pt x="20" y="1026"/>
                  </a:cubicBezTo>
                  <a:lnTo>
                    <a:pt x="19" y="1026"/>
                  </a:lnTo>
                  <a:close/>
                  <a:moveTo>
                    <a:pt x="262" y="1019"/>
                  </a:moveTo>
                  <a:cubicBezTo>
                    <a:pt x="262" y="1019"/>
                    <a:pt x="261" y="1019"/>
                    <a:pt x="261" y="1019"/>
                  </a:cubicBezTo>
                  <a:cubicBezTo>
                    <a:pt x="259" y="1018"/>
                    <a:pt x="257" y="1015"/>
                    <a:pt x="258" y="1013"/>
                  </a:cubicBezTo>
                  <a:cubicBezTo>
                    <a:pt x="261" y="1006"/>
                    <a:pt x="264" y="1000"/>
                    <a:pt x="266" y="993"/>
                  </a:cubicBezTo>
                  <a:cubicBezTo>
                    <a:pt x="266" y="991"/>
                    <a:pt x="269" y="990"/>
                    <a:pt x="271" y="990"/>
                  </a:cubicBezTo>
                  <a:cubicBezTo>
                    <a:pt x="273" y="991"/>
                    <a:pt x="275" y="994"/>
                    <a:pt x="274" y="996"/>
                  </a:cubicBezTo>
                  <a:cubicBezTo>
                    <a:pt x="272" y="1003"/>
                    <a:pt x="269" y="1010"/>
                    <a:pt x="266" y="1016"/>
                  </a:cubicBezTo>
                  <a:cubicBezTo>
                    <a:pt x="266" y="1018"/>
                    <a:pt x="264" y="1019"/>
                    <a:pt x="262" y="1019"/>
                  </a:cubicBezTo>
                  <a:close/>
                  <a:moveTo>
                    <a:pt x="1187" y="991"/>
                  </a:moveTo>
                  <a:cubicBezTo>
                    <a:pt x="1187" y="991"/>
                    <a:pt x="1186" y="991"/>
                    <a:pt x="1185" y="991"/>
                  </a:cubicBezTo>
                  <a:cubicBezTo>
                    <a:pt x="1183" y="990"/>
                    <a:pt x="1182" y="987"/>
                    <a:pt x="1184" y="985"/>
                  </a:cubicBezTo>
                  <a:cubicBezTo>
                    <a:pt x="1187" y="979"/>
                    <a:pt x="1190" y="972"/>
                    <a:pt x="1193" y="966"/>
                  </a:cubicBezTo>
                  <a:cubicBezTo>
                    <a:pt x="1194" y="964"/>
                    <a:pt x="1197" y="963"/>
                    <a:pt x="1199" y="964"/>
                  </a:cubicBezTo>
                  <a:cubicBezTo>
                    <a:pt x="1201" y="965"/>
                    <a:pt x="1202" y="968"/>
                    <a:pt x="1201" y="970"/>
                  </a:cubicBezTo>
                  <a:cubicBezTo>
                    <a:pt x="1198" y="976"/>
                    <a:pt x="1195" y="983"/>
                    <a:pt x="1191" y="989"/>
                  </a:cubicBezTo>
                  <a:cubicBezTo>
                    <a:pt x="1190" y="990"/>
                    <a:pt x="1189" y="991"/>
                    <a:pt x="1187" y="991"/>
                  </a:cubicBezTo>
                  <a:close/>
                  <a:moveTo>
                    <a:pt x="14" y="984"/>
                  </a:moveTo>
                  <a:cubicBezTo>
                    <a:pt x="12" y="984"/>
                    <a:pt x="10" y="982"/>
                    <a:pt x="10" y="979"/>
                  </a:cubicBezTo>
                  <a:cubicBezTo>
                    <a:pt x="10" y="978"/>
                    <a:pt x="10" y="977"/>
                    <a:pt x="10" y="976"/>
                  </a:cubicBezTo>
                  <a:cubicBezTo>
                    <a:pt x="10" y="970"/>
                    <a:pt x="10" y="964"/>
                    <a:pt x="11" y="958"/>
                  </a:cubicBezTo>
                  <a:cubicBezTo>
                    <a:pt x="11" y="955"/>
                    <a:pt x="13" y="953"/>
                    <a:pt x="15" y="954"/>
                  </a:cubicBezTo>
                  <a:cubicBezTo>
                    <a:pt x="18" y="954"/>
                    <a:pt x="19" y="956"/>
                    <a:pt x="19" y="958"/>
                  </a:cubicBezTo>
                  <a:cubicBezTo>
                    <a:pt x="19" y="964"/>
                    <a:pt x="19" y="970"/>
                    <a:pt x="19" y="976"/>
                  </a:cubicBezTo>
                  <a:cubicBezTo>
                    <a:pt x="19" y="977"/>
                    <a:pt x="19" y="978"/>
                    <a:pt x="19" y="979"/>
                  </a:cubicBezTo>
                  <a:cubicBezTo>
                    <a:pt x="19" y="982"/>
                    <a:pt x="17" y="984"/>
                    <a:pt x="14" y="984"/>
                  </a:cubicBezTo>
                  <a:close/>
                  <a:moveTo>
                    <a:pt x="275" y="978"/>
                  </a:moveTo>
                  <a:cubicBezTo>
                    <a:pt x="274" y="978"/>
                    <a:pt x="274" y="978"/>
                    <a:pt x="274" y="978"/>
                  </a:cubicBezTo>
                  <a:cubicBezTo>
                    <a:pt x="272" y="977"/>
                    <a:pt x="270" y="975"/>
                    <a:pt x="271" y="973"/>
                  </a:cubicBezTo>
                  <a:cubicBezTo>
                    <a:pt x="272" y="966"/>
                    <a:pt x="273" y="959"/>
                    <a:pt x="274" y="952"/>
                  </a:cubicBezTo>
                  <a:cubicBezTo>
                    <a:pt x="274" y="950"/>
                    <a:pt x="276" y="948"/>
                    <a:pt x="278" y="948"/>
                  </a:cubicBezTo>
                  <a:cubicBezTo>
                    <a:pt x="281" y="948"/>
                    <a:pt x="283" y="950"/>
                    <a:pt x="282" y="953"/>
                  </a:cubicBezTo>
                  <a:cubicBezTo>
                    <a:pt x="282" y="960"/>
                    <a:pt x="281" y="967"/>
                    <a:pt x="279" y="975"/>
                  </a:cubicBezTo>
                  <a:cubicBezTo>
                    <a:pt x="279" y="977"/>
                    <a:pt x="277" y="978"/>
                    <a:pt x="275" y="978"/>
                  </a:cubicBezTo>
                  <a:close/>
                  <a:moveTo>
                    <a:pt x="1206" y="953"/>
                  </a:moveTo>
                  <a:cubicBezTo>
                    <a:pt x="1205" y="953"/>
                    <a:pt x="1205" y="953"/>
                    <a:pt x="1204" y="952"/>
                  </a:cubicBezTo>
                  <a:cubicBezTo>
                    <a:pt x="1202" y="951"/>
                    <a:pt x="1201" y="949"/>
                    <a:pt x="1202" y="947"/>
                  </a:cubicBezTo>
                  <a:cubicBezTo>
                    <a:pt x="1205" y="940"/>
                    <a:pt x="1207" y="933"/>
                    <a:pt x="1209" y="927"/>
                  </a:cubicBezTo>
                  <a:cubicBezTo>
                    <a:pt x="1210" y="925"/>
                    <a:pt x="1213" y="923"/>
                    <a:pt x="1215" y="924"/>
                  </a:cubicBezTo>
                  <a:cubicBezTo>
                    <a:pt x="1217" y="925"/>
                    <a:pt x="1218" y="927"/>
                    <a:pt x="1217" y="930"/>
                  </a:cubicBezTo>
                  <a:cubicBezTo>
                    <a:pt x="1215" y="936"/>
                    <a:pt x="1213" y="943"/>
                    <a:pt x="1210" y="950"/>
                  </a:cubicBezTo>
                  <a:cubicBezTo>
                    <a:pt x="1209" y="952"/>
                    <a:pt x="1208" y="953"/>
                    <a:pt x="1206" y="953"/>
                  </a:cubicBezTo>
                  <a:close/>
                  <a:moveTo>
                    <a:pt x="18" y="941"/>
                  </a:moveTo>
                  <a:cubicBezTo>
                    <a:pt x="17" y="941"/>
                    <a:pt x="17" y="941"/>
                    <a:pt x="17" y="941"/>
                  </a:cubicBezTo>
                  <a:cubicBezTo>
                    <a:pt x="15" y="940"/>
                    <a:pt x="13" y="938"/>
                    <a:pt x="13" y="936"/>
                  </a:cubicBezTo>
                  <a:cubicBezTo>
                    <a:pt x="15" y="929"/>
                    <a:pt x="16" y="921"/>
                    <a:pt x="19" y="915"/>
                  </a:cubicBezTo>
                  <a:cubicBezTo>
                    <a:pt x="19" y="912"/>
                    <a:pt x="22" y="911"/>
                    <a:pt x="24" y="912"/>
                  </a:cubicBezTo>
                  <a:cubicBezTo>
                    <a:pt x="26" y="912"/>
                    <a:pt x="27" y="915"/>
                    <a:pt x="27" y="917"/>
                  </a:cubicBezTo>
                  <a:cubicBezTo>
                    <a:pt x="25" y="924"/>
                    <a:pt x="23" y="930"/>
                    <a:pt x="22" y="937"/>
                  </a:cubicBezTo>
                  <a:cubicBezTo>
                    <a:pt x="22" y="939"/>
                    <a:pt x="20" y="941"/>
                    <a:pt x="18" y="941"/>
                  </a:cubicBezTo>
                  <a:close/>
                  <a:moveTo>
                    <a:pt x="278" y="935"/>
                  </a:moveTo>
                  <a:cubicBezTo>
                    <a:pt x="276" y="935"/>
                    <a:pt x="274" y="934"/>
                    <a:pt x="274" y="931"/>
                  </a:cubicBezTo>
                  <a:cubicBezTo>
                    <a:pt x="274" y="924"/>
                    <a:pt x="273" y="917"/>
                    <a:pt x="272" y="910"/>
                  </a:cubicBezTo>
                  <a:cubicBezTo>
                    <a:pt x="271" y="908"/>
                    <a:pt x="273" y="906"/>
                    <a:pt x="275" y="905"/>
                  </a:cubicBezTo>
                  <a:cubicBezTo>
                    <a:pt x="278" y="905"/>
                    <a:pt x="280" y="907"/>
                    <a:pt x="280" y="909"/>
                  </a:cubicBezTo>
                  <a:cubicBezTo>
                    <a:pt x="282" y="916"/>
                    <a:pt x="282" y="923"/>
                    <a:pt x="283" y="931"/>
                  </a:cubicBezTo>
                  <a:cubicBezTo>
                    <a:pt x="283" y="933"/>
                    <a:pt x="281" y="935"/>
                    <a:pt x="279" y="935"/>
                  </a:cubicBezTo>
                  <a:lnTo>
                    <a:pt x="278" y="935"/>
                  </a:lnTo>
                  <a:close/>
                  <a:moveTo>
                    <a:pt x="1220" y="912"/>
                  </a:moveTo>
                  <a:cubicBezTo>
                    <a:pt x="1219" y="912"/>
                    <a:pt x="1219" y="912"/>
                    <a:pt x="1219" y="912"/>
                  </a:cubicBezTo>
                  <a:cubicBezTo>
                    <a:pt x="1216" y="911"/>
                    <a:pt x="1215" y="909"/>
                    <a:pt x="1216" y="907"/>
                  </a:cubicBezTo>
                  <a:cubicBezTo>
                    <a:pt x="1217" y="900"/>
                    <a:pt x="1219" y="893"/>
                    <a:pt x="1220" y="886"/>
                  </a:cubicBezTo>
                  <a:cubicBezTo>
                    <a:pt x="1221" y="884"/>
                    <a:pt x="1223" y="882"/>
                    <a:pt x="1225" y="883"/>
                  </a:cubicBezTo>
                  <a:cubicBezTo>
                    <a:pt x="1228" y="883"/>
                    <a:pt x="1229" y="885"/>
                    <a:pt x="1229" y="888"/>
                  </a:cubicBezTo>
                  <a:cubicBezTo>
                    <a:pt x="1227" y="895"/>
                    <a:pt x="1226" y="902"/>
                    <a:pt x="1224" y="909"/>
                  </a:cubicBezTo>
                  <a:cubicBezTo>
                    <a:pt x="1223" y="911"/>
                    <a:pt x="1222" y="912"/>
                    <a:pt x="1220" y="912"/>
                  </a:cubicBezTo>
                  <a:close/>
                  <a:moveTo>
                    <a:pt x="30" y="900"/>
                  </a:moveTo>
                  <a:cubicBezTo>
                    <a:pt x="29" y="900"/>
                    <a:pt x="29" y="900"/>
                    <a:pt x="28" y="899"/>
                  </a:cubicBezTo>
                  <a:cubicBezTo>
                    <a:pt x="26" y="899"/>
                    <a:pt x="25" y="896"/>
                    <a:pt x="26" y="894"/>
                  </a:cubicBezTo>
                  <a:cubicBezTo>
                    <a:pt x="29" y="887"/>
                    <a:pt x="32" y="880"/>
                    <a:pt x="35" y="874"/>
                  </a:cubicBezTo>
                  <a:cubicBezTo>
                    <a:pt x="37" y="872"/>
                    <a:pt x="39" y="871"/>
                    <a:pt x="41" y="872"/>
                  </a:cubicBezTo>
                  <a:cubicBezTo>
                    <a:pt x="43" y="874"/>
                    <a:pt x="44" y="876"/>
                    <a:pt x="43" y="878"/>
                  </a:cubicBezTo>
                  <a:cubicBezTo>
                    <a:pt x="39" y="884"/>
                    <a:pt x="36" y="891"/>
                    <a:pt x="34" y="897"/>
                  </a:cubicBezTo>
                  <a:cubicBezTo>
                    <a:pt x="33" y="899"/>
                    <a:pt x="31" y="900"/>
                    <a:pt x="30" y="900"/>
                  </a:cubicBezTo>
                  <a:close/>
                  <a:moveTo>
                    <a:pt x="271" y="893"/>
                  </a:moveTo>
                  <a:cubicBezTo>
                    <a:pt x="269" y="893"/>
                    <a:pt x="267" y="892"/>
                    <a:pt x="267" y="890"/>
                  </a:cubicBezTo>
                  <a:cubicBezTo>
                    <a:pt x="266" y="889"/>
                    <a:pt x="266" y="887"/>
                    <a:pt x="265" y="886"/>
                  </a:cubicBezTo>
                  <a:cubicBezTo>
                    <a:pt x="263" y="881"/>
                    <a:pt x="261" y="876"/>
                    <a:pt x="258" y="871"/>
                  </a:cubicBezTo>
                  <a:cubicBezTo>
                    <a:pt x="257" y="869"/>
                    <a:pt x="258" y="867"/>
                    <a:pt x="260" y="865"/>
                  </a:cubicBezTo>
                  <a:cubicBezTo>
                    <a:pt x="262" y="864"/>
                    <a:pt x="265" y="865"/>
                    <a:pt x="266" y="867"/>
                  </a:cubicBezTo>
                  <a:cubicBezTo>
                    <a:pt x="269" y="872"/>
                    <a:pt x="271" y="878"/>
                    <a:pt x="273" y="883"/>
                  </a:cubicBezTo>
                  <a:cubicBezTo>
                    <a:pt x="274" y="884"/>
                    <a:pt x="274" y="886"/>
                    <a:pt x="275" y="888"/>
                  </a:cubicBezTo>
                  <a:cubicBezTo>
                    <a:pt x="276" y="890"/>
                    <a:pt x="274" y="892"/>
                    <a:pt x="272" y="893"/>
                  </a:cubicBezTo>
                  <a:cubicBezTo>
                    <a:pt x="272" y="893"/>
                    <a:pt x="271" y="893"/>
                    <a:pt x="271" y="893"/>
                  </a:cubicBezTo>
                  <a:close/>
                  <a:moveTo>
                    <a:pt x="1228" y="870"/>
                  </a:moveTo>
                  <a:cubicBezTo>
                    <a:pt x="1228" y="870"/>
                    <a:pt x="1228" y="870"/>
                    <a:pt x="1228" y="870"/>
                  </a:cubicBezTo>
                  <a:cubicBezTo>
                    <a:pt x="1225" y="870"/>
                    <a:pt x="1224" y="867"/>
                    <a:pt x="1224" y="865"/>
                  </a:cubicBezTo>
                  <a:cubicBezTo>
                    <a:pt x="1225" y="858"/>
                    <a:pt x="1225" y="851"/>
                    <a:pt x="1226" y="844"/>
                  </a:cubicBezTo>
                  <a:cubicBezTo>
                    <a:pt x="1226" y="842"/>
                    <a:pt x="1228" y="840"/>
                    <a:pt x="1230" y="840"/>
                  </a:cubicBezTo>
                  <a:cubicBezTo>
                    <a:pt x="1233" y="840"/>
                    <a:pt x="1234" y="842"/>
                    <a:pt x="1234" y="845"/>
                  </a:cubicBezTo>
                  <a:cubicBezTo>
                    <a:pt x="1234" y="852"/>
                    <a:pt x="1233" y="859"/>
                    <a:pt x="1232" y="866"/>
                  </a:cubicBezTo>
                  <a:cubicBezTo>
                    <a:pt x="1232" y="868"/>
                    <a:pt x="1230" y="870"/>
                    <a:pt x="1228" y="870"/>
                  </a:cubicBezTo>
                  <a:close/>
                  <a:moveTo>
                    <a:pt x="51" y="863"/>
                  </a:moveTo>
                  <a:cubicBezTo>
                    <a:pt x="50" y="863"/>
                    <a:pt x="49" y="862"/>
                    <a:pt x="48" y="862"/>
                  </a:cubicBezTo>
                  <a:cubicBezTo>
                    <a:pt x="46" y="860"/>
                    <a:pt x="46" y="858"/>
                    <a:pt x="47" y="856"/>
                  </a:cubicBezTo>
                  <a:cubicBezTo>
                    <a:pt x="48" y="854"/>
                    <a:pt x="48" y="854"/>
                    <a:pt x="48" y="854"/>
                  </a:cubicBezTo>
                  <a:cubicBezTo>
                    <a:pt x="52" y="849"/>
                    <a:pt x="57" y="844"/>
                    <a:pt x="62" y="839"/>
                  </a:cubicBezTo>
                  <a:cubicBezTo>
                    <a:pt x="63" y="837"/>
                    <a:pt x="66" y="837"/>
                    <a:pt x="68" y="839"/>
                  </a:cubicBezTo>
                  <a:cubicBezTo>
                    <a:pt x="69" y="840"/>
                    <a:pt x="69" y="843"/>
                    <a:pt x="68" y="845"/>
                  </a:cubicBezTo>
                  <a:cubicBezTo>
                    <a:pt x="63" y="849"/>
                    <a:pt x="59" y="854"/>
                    <a:pt x="55" y="859"/>
                  </a:cubicBezTo>
                  <a:cubicBezTo>
                    <a:pt x="54" y="861"/>
                    <a:pt x="54" y="861"/>
                    <a:pt x="54" y="861"/>
                  </a:cubicBezTo>
                  <a:cubicBezTo>
                    <a:pt x="53" y="862"/>
                    <a:pt x="52" y="863"/>
                    <a:pt x="51" y="863"/>
                  </a:cubicBezTo>
                  <a:close/>
                  <a:moveTo>
                    <a:pt x="251" y="855"/>
                  </a:moveTo>
                  <a:cubicBezTo>
                    <a:pt x="249" y="855"/>
                    <a:pt x="248" y="855"/>
                    <a:pt x="247" y="854"/>
                  </a:cubicBezTo>
                  <a:cubicBezTo>
                    <a:pt x="243" y="848"/>
                    <a:pt x="238" y="843"/>
                    <a:pt x="233" y="838"/>
                  </a:cubicBezTo>
                  <a:cubicBezTo>
                    <a:pt x="232" y="837"/>
                    <a:pt x="232" y="834"/>
                    <a:pt x="233" y="832"/>
                  </a:cubicBezTo>
                  <a:cubicBezTo>
                    <a:pt x="235" y="830"/>
                    <a:pt x="238" y="830"/>
                    <a:pt x="239" y="832"/>
                  </a:cubicBezTo>
                  <a:cubicBezTo>
                    <a:pt x="245" y="837"/>
                    <a:pt x="250" y="843"/>
                    <a:pt x="254" y="849"/>
                  </a:cubicBezTo>
                  <a:cubicBezTo>
                    <a:pt x="256" y="850"/>
                    <a:pt x="255" y="853"/>
                    <a:pt x="253" y="855"/>
                  </a:cubicBezTo>
                  <a:cubicBezTo>
                    <a:pt x="253" y="855"/>
                    <a:pt x="252" y="855"/>
                    <a:pt x="251" y="855"/>
                  </a:cubicBezTo>
                  <a:close/>
                  <a:moveTo>
                    <a:pt x="81" y="832"/>
                  </a:moveTo>
                  <a:cubicBezTo>
                    <a:pt x="79" y="832"/>
                    <a:pt x="78" y="831"/>
                    <a:pt x="77" y="830"/>
                  </a:cubicBezTo>
                  <a:cubicBezTo>
                    <a:pt x="76" y="828"/>
                    <a:pt x="76" y="826"/>
                    <a:pt x="78" y="824"/>
                  </a:cubicBezTo>
                  <a:cubicBezTo>
                    <a:pt x="84" y="820"/>
                    <a:pt x="90" y="815"/>
                    <a:pt x="96" y="812"/>
                  </a:cubicBezTo>
                  <a:cubicBezTo>
                    <a:pt x="98" y="811"/>
                    <a:pt x="101" y="811"/>
                    <a:pt x="102" y="814"/>
                  </a:cubicBezTo>
                  <a:cubicBezTo>
                    <a:pt x="103" y="816"/>
                    <a:pt x="103" y="818"/>
                    <a:pt x="100" y="819"/>
                  </a:cubicBezTo>
                  <a:cubicBezTo>
                    <a:pt x="95" y="823"/>
                    <a:pt x="89" y="827"/>
                    <a:pt x="83" y="831"/>
                  </a:cubicBezTo>
                  <a:cubicBezTo>
                    <a:pt x="82" y="832"/>
                    <a:pt x="81" y="832"/>
                    <a:pt x="81" y="832"/>
                  </a:cubicBezTo>
                  <a:close/>
                  <a:moveTo>
                    <a:pt x="1230" y="827"/>
                  </a:moveTo>
                  <a:cubicBezTo>
                    <a:pt x="1228" y="827"/>
                    <a:pt x="1226" y="825"/>
                    <a:pt x="1226" y="823"/>
                  </a:cubicBezTo>
                  <a:cubicBezTo>
                    <a:pt x="1226" y="816"/>
                    <a:pt x="1225" y="809"/>
                    <a:pt x="1225" y="802"/>
                  </a:cubicBezTo>
                  <a:cubicBezTo>
                    <a:pt x="1225" y="800"/>
                    <a:pt x="1226" y="797"/>
                    <a:pt x="1229" y="797"/>
                  </a:cubicBezTo>
                  <a:cubicBezTo>
                    <a:pt x="1231" y="797"/>
                    <a:pt x="1233" y="799"/>
                    <a:pt x="1233" y="801"/>
                  </a:cubicBezTo>
                  <a:cubicBezTo>
                    <a:pt x="1234" y="808"/>
                    <a:pt x="1234" y="815"/>
                    <a:pt x="1235" y="823"/>
                  </a:cubicBezTo>
                  <a:cubicBezTo>
                    <a:pt x="1235" y="825"/>
                    <a:pt x="1233" y="827"/>
                    <a:pt x="1230" y="827"/>
                  </a:cubicBezTo>
                  <a:close/>
                  <a:moveTo>
                    <a:pt x="220" y="826"/>
                  </a:moveTo>
                  <a:cubicBezTo>
                    <a:pt x="219" y="826"/>
                    <a:pt x="218" y="826"/>
                    <a:pt x="217" y="825"/>
                  </a:cubicBezTo>
                  <a:cubicBezTo>
                    <a:pt x="212" y="821"/>
                    <a:pt x="206" y="818"/>
                    <a:pt x="200" y="815"/>
                  </a:cubicBezTo>
                  <a:cubicBezTo>
                    <a:pt x="197" y="814"/>
                    <a:pt x="196" y="811"/>
                    <a:pt x="197" y="809"/>
                  </a:cubicBezTo>
                  <a:cubicBezTo>
                    <a:pt x="198" y="807"/>
                    <a:pt x="201" y="806"/>
                    <a:pt x="203" y="807"/>
                  </a:cubicBezTo>
                  <a:cubicBezTo>
                    <a:pt x="210" y="810"/>
                    <a:pt x="216" y="814"/>
                    <a:pt x="222" y="818"/>
                  </a:cubicBezTo>
                  <a:cubicBezTo>
                    <a:pt x="224" y="819"/>
                    <a:pt x="225" y="822"/>
                    <a:pt x="223" y="824"/>
                  </a:cubicBezTo>
                  <a:cubicBezTo>
                    <a:pt x="223" y="825"/>
                    <a:pt x="221" y="826"/>
                    <a:pt x="220" y="826"/>
                  </a:cubicBezTo>
                  <a:close/>
                  <a:moveTo>
                    <a:pt x="118" y="811"/>
                  </a:moveTo>
                  <a:cubicBezTo>
                    <a:pt x="116" y="811"/>
                    <a:pt x="114" y="810"/>
                    <a:pt x="114" y="808"/>
                  </a:cubicBezTo>
                  <a:cubicBezTo>
                    <a:pt x="113" y="806"/>
                    <a:pt x="114" y="804"/>
                    <a:pt x="116" y="803"/>
                  </a:cubicBezTo>
                  <a:cubicBezTo>
                    <a:pt x="124" y="800"/>
                    <a:pt x="131" y="798"/>
                    <a:pt x="138" y="797"/>
                  </a:cubicBezTo>
                  <a:cubicBezTo>
                    <a:pt x="140" y="797"/>
                    <a:pt x="143" y="798"/>
                    <a:pt x="143" y="801"/>
                  </a:cubicBezTo>
                  <a:cubicBezTo>
                    <a:pt x="143" y="803"/>
                    <a:pt x="142" y="805"/>
                    <a:pt x="139" y="806"/>
                  </a:cubicBezTo>
                  <a:cubicBezTo>
                    <a:pt x="133" y="807"/>
                    <a:pt x="126" y="808"/>
                    <a:pt x="119" y="811"/>
                  </a:cubicBezTo>
                  <a:cubicBezTo>
                    <a:pt x="119" y="811"/>
                    <a:pt x="118" y="811"/>
                    <a:pt x="118" y="811"/>
                  </a:cubicBezTo>
                  <a:close/>
                  <a:moveTo>
                    <a:pt x="181" y="808"/>
                  </a:moveTo>
                  <a:cubicBezTo>
                    <a:pt x="180" y="808"/>
                    <a:pt x="180" y="808"/>
                    <a:pt x="180" y="808"/>
                  </a:cubicBezTo>
                  <a:cubicBezTo>
                    <a:pt x="173" y="806"/>
                    <a:pt x="167" y="805"/>
                    <a:pt x="160" y="805"/>
                  </a:cubicBezTo>
                  <a:cubicBezTo>
                    <a:pt x="157" y="804"/>
                    <a:pt x="156" y="802"/>
                    <a:pt x="156" y="800"/>
                  </a:cubicBezTo>
                  <a:cubicBezTo>
                    <a:pt x="156" y="798"/>
                    <a:pt x="158" y="796"/>
                    <a:pt x="160" y="796"/>
                  </a:cubicBezTo>
                  <a:cubicBezTo>
                    <a:pt x="168" y="796"/>
                    <a:pt x="175" y="798"/>
                    <a:pt x="182" y="799"/>
                  </a:cubicBezTo>
                  <a:cubicBezTo>
                    <a:pt x="185" y="800"/>
                    <a:pt x="186" y="802"/>
                    <a:pt x="185" y="805"/>
                  </a:cubicBezTo>
                  <a:cubicBezTo>
                    <a:pt x="185" y="807"/>
                    <a:pt x="183" y="808"/>
                    <a:pt x="181" y="808"/>
                  </a:cubicBezTo>
                  <a:close/>
                  <a:moveTo>
                    <a:pt x="1226" y="785"/>
                  </a:moveTo>
                  <a:cubicBezTo>
                    <a:pt x="1224" y="785"/>
                    <a:pt x="1222" y="783"/>
                    <a:pt x="1222" y="781"/>
                  </a:cubicBezTo>
                  <a:cubicBezTo>
                    <a:pt x="1221" y="774"/>
                    <a:pt x="1219" y="767"/>
                    <a:pt x="1217" y="760"/>
                  </a:cubicBezTo>
                  <a:cubicBezTo>
                    <a:pt x="1217" y="758"/>
                    <a:pt x="1218" y="756"/>
                    <a:pt x="1220" y="755"/>
                  </a:cubicBezTo>
                  <a:cubicBezTo>
                    <a:pt x="1223" y="755"/>
                    <a:pt x="1225" y="756"/>
                    <a:pt x="1225" y="758"/>
                  </a:cubicBezTo>
                  <a:cubicBezTo>
                    <a:pt x="1227" y="765"/>
                    <a:pt x="1229" y="772"/>
                    <a:pt x="1230" y="779"/>
                  </a:cubicBezTo>
                  <a:cubicBezTo>
                    <a:pt x="1231" y="782"/>
                    <a:pt x="1229" y="784"/>
                    <a:pt x="1227" y="784"/>
                  </a:cubicBezTo>
                  <a:lnTo>
                    <a:pt x="1226" y="785"/>
                  </a:lnTo>
                  <a:close/>
                  <a:moveTo>
                    <a:pt x="1215" y="743"/>
                  </a:moveTo>
                  <a:cubicBezTo>
                    <a:pt x="1213" y="743"/>
                    <a:pt x="1212" y="742"/>
                    <a:pt x="1211" y="740"/>
                  </a:cubicBezTo>
                  <a:cubicBezTo>
                    <a:pt x="1209" y="734"/>
                    <a:pt x="1207" y="727"/>
                    <a:pt x="1204" y="720"/>
                  </a:cubicBezTo>
                  <a:cubicBezTo>
                    <a:pt x="1203" y="718"/>
                    <a:pt x="1204" y="715"/>
                    <a:pt x="1206" y="715"/>
                  </a:cubicBezTo>
                  <a:cubicBezTo>
                    <a:pt x="1209" y="714"/>
                    <a:pt x="1211" y="715"/>
                    <a:pt x="1212" y="717"/>
                  </a:cubicBezTo>
                  <a:cubicBezTo>
                    <a:pt x="1215" y="724"/>
                    <a:pt x="1217" y="731"/>
                    <a:pt x="1219" y="737"/>
                  </a:cubicBezTo>
                  <a:cubicBezTo>
                    <a:pt x="1220" y="740"/>
                    <a:pt x="1219" y="742"/>
                    <a:pt x="1217" y="743"/>
                  </a:cubicBezTo>
                  <a:cubicBezTo>
                    <a:pt x="1216" y="743"/>
                    <a:pt x="1216" y="743"/>
                    <a:pt x="1215" y="743"/>
                  </a:cubicBezTo>
                  <a:close/>
                  <a:moveTo>
                    <a:pt x="1200" y="703"/>
                  </a:moveTo>
                  <a:cubicBezTo>
                    <a:pt x="1198" y="703"/>
                    <a:pt x="1196" y="702"/>
                    <a:pt x="1196" y="701"/>
                  </a:cubicBezTo>
                  <a:cubicBezTo>
                    <a:pt x="1193" y="694"/>
                    <a:pt x="1190" y="688"/>
                    <a:pt x="1187" y="681"/>
                  </a:cubicBezTo>
                  <a:cubicBezTo>
                    <a:pt x="1186" y="679"/>
                    <a:pt x="1187" y="677"/>
                    <a:pt x="1189" y="675"/>
                  </a:cubicBezTo>
                  <a:cubicBezTo>
                    <a:pt x="1191" y="674"/>
                    <a:pt x="1193" y="675"/>
                    <a:pt x="1194" y="677"/>
                  </a:cubicBezTo>
                  <a:cubicBezTo>
                    <a:pt x="1198" y="684"/>
                    <a:pt x="1201" y="691"/>
                    <a:pt x="1204" y="697"/>
                  </a:cubicBezTo>
                  <a:cubicBezTo>
                    <a:pt x="1204" y="699"/>
                    <a:pt x="1204" y="702"/>
                    <a:pt x="1201" y="703"/>
                  </a:cubicBezTo>
                  <a:cubicBezTo>
                    <a:pt x="1201" y="703"/>
                    <a:pt x="1200" y="703"/>
                    <a:pt x="1200" y="703"/>
                  </a:cubicBezTo>
                  <a:close/>
                  <a:moveTo>
                    <a:pt x="1181" y="664"/>
                  </a:moveTo>
                  <a:cubicBezTo>
                    <a:pt x="1179" y="664"/>
                    <a:pt x="1178" y="664"/>
                    <a:pt x="1177" y="662"/>
                  </a:cubicBezTo>
                  <a:cubicBezTo>
                    <a:pt x="1174" y="656"/>
                    <a:pt x="1170" y="650"/>
                    <a:pt x="1167" y="643"/>
                  </a:cubicBezTo>
                  <a:cubicBezTo>
                    <a:pt x="1166" y="641"/>
                    <a:pt x="1167" y="639"/>
                    <a:pt x="1169" y="637"/>
                  </a:cubicBezTo>
                  <a:cubicBezTo>
                    <a:pt x="1171" y="636"/>
                    <a:pt x="1174" y="637"/>
                    <a:pt x="1175" y="639"/>
                  </a:cubicBezTo>
                  <a:cubicBezTo>
                    <a:pt x="1178" y="645"/>
                    <a:pt x="1181" y="652"/>
                    <a:pt x="1185" y="658"/>
                  </a:cubicBezTo>
                  <a:cubicBezTo>
                    <a:pt x="1186" y="660"/>
                    <a:pt x="1185" y="663"/>
                    <a:pt x="1183" y="664"/>
                  </a:cubicBezTo>
                  <a:cubicBezTo>
                    <a:pt x="1182" y="664"/>
                    <a:pt x="1182" y="664"/>
                    <a:pt x="1181" y="664"/>
                  </a:cubicBezTo>
                  <a:close/>
                  <a:moveTo>
                    <a:pt x="1161" y="627"/>
                  </a:moveTo>
                  <a:cubicBezTo>
                    <a:pt x="1159" y="627"/>
                    <a:pt x="1158" y="626"/>
                    <a:pt x="1157" y="624"/>
                  </a:cubicBezTo>
                  <a:cubicBezTo>
                    <a:pt x="1155" y="622"/>
                    <a:pt x="1155" y="622"/>
                    <a:pt x="1155" y="622"/>
                  </a:cubicBezTo>
                  <a:cubicBezTo>
                    <a:pt x="1153" y="616"/>
                    <a:pt x="1150" y="611"/>
                    <a:pt x="1147" y="605"/>
                  </a:cubicBezTo>
                  <a:cubicBezTo>
                    <a:pt x="1146" y="603"/>
                    <a:pt x="1146" y="601"/>
                    <a:pt x="1148" y="600"/>
                  </a:cubicBezTo>
                  <a:cubicBezTo>
                    <a:pt x="1151" y="599"/>
                    <a:pt x="1153" y="599"/>
                    <a:pt x="1154" y="601"/>
                  </a:cubicBezTo>
                  <a:cubicBezTo>
                    <a:pt x="1157" y="607"/>
                    <a:pt x="1160" y="612"/>
                    <a:pt x="1163" y="618"/>
                  </a:cubicBezTo>
                  <a:cubicBezTo>
                    <a:pt x="1164" y="620"/>
                    <a:pt x="1164" y="620"/>
                    <a:pt x="1164" y="620"/>
                  </a:cubicBezTo>
                  <a:cubicBezTo>
                    <a:pt x="1166" y="622"/>
                    <a:pt x="1165" y="625"/>
                    <a:pt x="1163" y="626"/>
                  </a:cubicBezTo>
                  <a:cubicBezTo>
                    <a:pt x="1162" y="626"/>
                    <a:pt x="1161" y="627"/>
                    <a:pt x="1161" y="627"/>
                  </a:cubicBezTo>
                  <a:close/>
                  <a:moveTo>
                    <a:pt x="1140" y="589"/>
                  </a:moveTo>
                  <a:cubicBezTo>
                    <a:pt x="1139" y="589"/>
                    <a:pt x="1137" y="588"/>
                    <a:pt x="1137" y="586"/>
                  </a:cubicBezTo>
                  <a:cubicBezTo>
                    <a:pt x="1133" y="580"/>
                    <a:pt x="1130" y="574"/>
                    <a:pt x="1127" y="567"/>
                  </a:cubicBezTo>
                  <a:cubicBezTo>
                    <a:pt x="1126" y="565"/>
                    <a:pt x="1127" y="563"/>
                    <a:pt x="1129" y="562"/>
                  </a:cubicBezTo>
                  <a:cubicBezTo>
                    <a:pt x="1131" y="560"/>
                    <a:pt x="1133" y="561"/>
                    <a:pt x="1134" y="563"/>
                  </a:cubicBezTo>
                  <a:cubicBezTo>
                    <a:pt x="1138" y="570"/>
                    <a:pt x="1141" y="576"/>
                    <a:pt x="1144" y="582"/>
                  </a:cubicBezTo>
                  <a:cubicBezTo>
                    <a:pt x="1145" y="585"/>
                    <a:pt x="1144" y="587"/>
                    <a:pt x="1142" y="588"/>
                  </a:cubicBezTo>
                  <a:cubicBezTo>
                    <a:pt x="1142" y="589"/>
                    <a:pt x="1141" y="589"/>
                    <a:pt x="1140" y="589"/>
                  </a:cubicBezTo>
                  <a:close/>
                  <a:moveTo>
                    <a:pt x="1121" y="550"/>
                  </a:moveTo>
                  <a:cubicBezTo>
                    <a:pt x="1120" y="550"/>
                    <a:pt x="1118" y="549"/>
                    <a:pt x="1118" y="548"/>
                  </a:cubicBezTo>
                  <a:cubicBezTo>
                    <a:pt x="1114" y="541"/>
                    <a:pt x="1112" y="534"/>
                    <a:pt x="1109" y="528"/>
                  </a:cubicBezTo>
                  <a:cubicBezTo>
                    <a:pt x="1108" y="526"/>
                    <a:pt x="1109" y="523"/>
                    <a:pt x="1111" y="522"/>
                  </a:cubicBezTo>
                  <a:cubicBezTo>
                    <a:pt x="1113" y="521"/>
                    <a:pt x="1116" y="523"/>
                    <a:pt x="1117" y="525"/>
                  </a:cubicBezTo>
                  <a:cubicBezTo>
                    <a:pt x="1119" y="531"/>
                    <a:pt x="1122" y="538"/>
                    <a:pt x="1125" y="544"/>
                  </a:cubicBezTo>
                  <a:cubicBezTo>
                    <a:pt x="1126" y="546"/>
                    <a:pt x="1125" y="549"/>
                    <a:pt x="1123" y="550"/>
                  </a:cubicBezTo>
                  <a:cubicBezTo>
                    <a:pt x="1123" y="550"/>
                    <a:pt x="1122" y="550"/>
                    <a:pt x="1121" y="550"/>
                  </a:cubicBezTo>
                  <a:close/>
                  <a:moveTo>
                    <a:pt x="1105" y="511"/>
                  </a:moveTo>
                  <a:cubicBezTo>
                    <a:pt x="1104" y="511"/>
                    <a:pt x="1102" y="509"/>
                    <a:pt x="1101" y="508"/>
                  </a:cubicBezTo>
                  <a:cubicBezTo>
                    <a:pt x="1099" y="501"/>
                    <a:pt x="1097" y="494"/>
                    <a:pt x="1095" y="487"/>
                  </a:cubicBezTo>
                  <a:cubicBezTo>
                    <a:pt x="1094" y="485"/>
                    <a:pt x="1096" y="482"/>
                    <a:pt x="1098" y="482"/>
                  </a:cubicBezTo>
                  <a:cubicBezTo>
                    <a:pt x="1100" y="481"/>
                    <a:pt x="1102" y="482"/>
                    <a:pt x="1103" y="485"/>
                  </a:cubicBezTo>
                  <a:cubicBezTo>
                    <a:pt x="1105" y="491"/>
                    <a:pt x="1107" y="498"/>
                    <a:pt x="1109" y="505"/>
                  </a:cubicBezTo>
                  <a:cubicBezTo>
                    <a:pt x="1110" y="507"/>
                    <a:pt x="1109" y="510"/>
                    <a:pt x="1107" y="510"/>
                  </a:cubicBezTo>
                  <a:cubicBezTo>
                    <a:pt x="1106" y="510"/>
                    <a:pt x="1106" y="511"/>
                    <a:pt x="1105" y="511"/>
                  </a:cubicBezTo>
                  <a:close/>
                  <a:moveTo>
                    <a:pt x="1094" y="469"/>
                  </a:moveTo>
                  <a:cubicBezTo>
                    <a:pt x="1092" y="469"/>
                    <a:pt x="1090" y="468"/>
                    <a:pt x="1090" y="466"/>
                  </a:cubicBezTo>
                  <a:cubicBezTo>
                    <a:pt x="1088" y="459"/>
                    <a:pt x="1087" y="451"/>
                    <a:pt x="1086" y="444"/>
                  </a:cubicBezTo>
                  <a:cubicBezTo>
                    <a:pt x="1086" y="442"/>
                    <a:pt x="1088" y="440"/>
                    <a:pt x="1090" y="439"/>
                  </a:cubicBezTo>
                  <a:cubicBezTo>
                    <a:pt x="1092" y="439"/>
                    <a:pt x="1095" y="441"/>
                    <a:pt x="1095" y="443"/>
                  </a:cubicBezTo>
                  <a:cubicBezTo>
                    <a:pt x="1096" y="450"/>
                    <a:pt x="1097" y="457"/>
                    <a:pt x="1098" y="464"/>
                  </a:cubicBezTo>
                  <a:cubicBezTo>
                    <a:pt x="1099" y="466"/>
                    <a:pt x="1097" y="469"/>
                    <a:pt x="1095" y="469"/>
                  </a:cubicBezTo>
                  <a:lnTo>
                    <a:pt x="1094" y="469"/>
                  </a:lnTo>
                  <a:close/>
                  <a:moveTo>
                    <a:pt x="1089" y="427"/>
                  </a:moveTo>
                  <a:cubicBezTo>
                    <a:pt x="1087" y="427"/>
                    <a:pt x="1085" y="425"/>
                    <a:pt x="1085" y="422"/>
                  </a:cubicBezTo>
                  <a:cubicBezTo>
                    <a:pt x="1085" y="421"/>
                    <a:pt x="1085" y="419"/>
                    <a:pt x="1085" y="417"/>
                  </a:cubicBezTo>
                  <a:cubicBezTo>
                    <a:pt x="1085" y="411"/>
                    <a:pt x="1085" y="406"/>
                    <a:pt x="1085" y="401"/>
                  </a:cubicBezTo>
                  <a:cubicBezTo>
                    <a:pt x="1085" y="398"/>
                    <a:pt x="1087" y="396"/>
                    <a:pt x="1090" y="397"/>
                  </a:cubicBezTo>
                  <a:cubicBezTo>
                    <a:pt x="1092" y="397"/>
                    <a:pt x="1094" y="399"/>
                    <a:pt x="1094" y="401"/>
                  </a:cubicBezTo>
                  <a:cubicBezTo>
                    <a:pt x="1093" y="406"/>
                    <a:pt x="1093" y="411"/>
                    <a:pt x="1093" y="417"/>
                  </a:cubicBezTo>
                  <a:cubicBezTo>
                    <a:pt x="1093" y="418"/>
                    <a:pt x="1093" y="420"/>
                    <a:pt x="1093" y="422"/>
                  </a:cubicBezTo>
                  <a:cubicBezTo>
                    <a:pt x="1093" y="425"/>
                    <a:pt x="1092" y="427"/>
                    <a:pt x="1089" y="427"/>
                  </a:cubicBezTo>
                  <a:close/>
                  <a:moveTo>
                    <a:pt x="1092" y="384"/>
                  </a:moveTo>
                  <a:cubicBezTo>
                    <a:pt x="1091" y="384"/>
                    <a:pt x="1091" y="384"/>
                    <a:pt x="1091" y="384"/>
                  </a:cubicBezTo>
                  <a:cubicBezTo>
                    <a:pt x="1089" y="383"/>
                    <a:pt x="1087" y="381"/>
                    <a:pt x="1088" y="379"/>
                  </a:cubicBezTo>
                  <a:cubicBezTo>
                    <a:pt x="1089" y="372"/>
                    <a:pt x="1090" y="365"/>
                    <a:pt x="1092" y="358"/>
                  </a:cubicBezTo>
                  <a:cubicBezTo>
                    <a:pt x="1092" y="355"/>
                    <a:pt x="1095" y="354"/>
                    <a:pt x="1097" y="354"/>
                  </a:cubicBezTo>
                  <a:cubicBezTo>
                    <a:pt x="1099" y="355"/>
                    <a:pt x="1101" y="357"/>
                    <a:pt x="1100" y="360"/>
                  </a:cubicBezTo>
                  <a:cubicBezTo>
                    <a:pt x="1099" y="366"/>
                    <a:pt x="1097" y="373"/>
                    <a:pt x="1096" y="380"/>
                  </a:cubicBezTo>
                  <a:cubicBezTo>
                    <a:pt x="1096" y="382"/>
                    <a:pt x="1094" y="384"/>
                    <a:pt x="1092" y="384"/>
                  </a:cubicBezTo>
                  <a:close/>
                  <a:moveTo>
                    <a:pt x="1102" y="342"/>
                  </a:moveTo>
                  <a:cubicBezTo>
                    <a:pt x="1102" y="342"/>
                    <a:pt x="1101" y="342"/>
                    <a:pt x="1101" y="342"/>
                  </a:cubicBezTo>
                  <a:cubicBezTo>
                    <a:pt x="1098" y="341"/>
                    <a:pt x="1097" y="339"/>
                    <a:pt x="1098" y="337"/>
                  </a:cubicBezTo>
                  <a:cubicBezTo>
                    <a:pt x="1100" y="330"/>
                    <a:pt x="1103" y="323"/>
                    <a:pt x="1106" y="316"/>
                  </a:cubicBezTo>
                  <a:cubicBezTo>
                    <a:pt x="1107" y="314"/>
                    <a:pt x="1109" y="313"/>
                    <a:pt x="1111" y="314"/>
                  </a:cubicBezTo>
                  <a:cubicBezTo>
                    <a:pt x="1114" y="315"/>
                    <a:pt x="1115" y="317"/>
                    <a:pt x="1114" y="320"/>
                  </a:cubicBezTo>
                  <a:cubicBezTo>
                    <a:pt x="1111" y="326"/>
                    <a:pt x="1108" y="333"/>
                    <a:pt x="1106" y="339"/>
                  </a:cubicBezTo>
                  <a:cubicBezTo>
                    <a:pt x="1106" y="341"/>
                    <a:pt x="1104" y="342"/>
                    <a:pt x="1102" y="342"/>
                  </a:cubicBezTo>
                  <a:close/>
                  <a:moveTo>
                    <a:pt x="1193" y="342"/>
                  </a:moveTo>
                  <a:cubicBezTo>
                    <a:pt x="1193" y="342"/>
                    <a:pt x="1193" y="342"/>
                    <a:pt x="1193" y="342"/>
                  </a:cubicBezTo>
                  <a:cubicBezTo>
                    <a:pt x="1186" y="342"/>
                    <a:pt x="1178" y="341"/>
                    <a:pt x="1171" y="340"/>
                  </a:cubicBezTo>
                  <a:cubicBezTo>
                    <a:pt x="1169" y="339"/>
                    <a:pt x="1167" y="337"/>
                    <a:pt x="1168" y="335"/>
                  </a:cubicBezTo>
                  <a:cubicBezTo>
                    <a:pt x="1168" y="332"/>
                    <a:pt x="1170" y="331"/>
                    <a:pt x="1173" y="331"/>
                  </a:cubicBezTo>
                  <a:cubicBezTo>
                    <a:pt x="1180" y="333"/>
                    <a:pt x="1186" y="334"/>
                    <a:pt x="1193" y="334"/>
                  </a:cubicBezTo>
                  <a:cubicBezTo>
                    <a:pt x="1196" y="334"/>
                    <a:pt x="1198" y="336"/>
                    <a:pt x="1198" y="338"/>
                  </a:cubicBezTo>
                  <a:cubicBezTo>
                    <a:pt x="1198" y="340"/>
                    <a:pt x="1196" y="342"/>
                    <a:pt x="1193" y="342"/>
                  </a:cubicBezTo>
                  <a:close/>
                  <a:moveTo>
                    <a:pt x="1215" y="341"/>
                  </a:moveTo>
                  <a:cubicBezTo>
                    <a:pt x="1213" y="341"/>
                    <a:pt x="1211" y="339"/>
                    <a:pt x="1210" y="337"/>
                  </a:cubicBezTo>
                  <a:cubicBezTo>
                    <a:pt x="1210" y="335"/>
                    <a:pt x="1212" y="332"/>
                    <a:pt x="1214" y="332"/>
                  </a:cubicBezTo>
                  <a:cubicBezTo>
                    <a:pt x="1221" y="331"/>
                    <a:pt x="1227" y="329"/>
                    <a:pt x="1234" y="327"/>
                  </a:cubicBezTo>
                  <a:cubicBezTo>
                    <a:pt x="1236" y="326"/>
                    <a:pt x="1238" y="327"/>
                    <a:pt x="1239" y="329"/>
                  </a:cubicBezTo>
                  <a:cubicBezTo>
                    <a:pt x="1240" y="331"/>
                    <a:pt x="1239" y="334"/>
                    <a:pt x="1237" y="335"/>
                  </a:cubicBezTo>
                  <a:cubicBezTo>
                    <a:pt x="1230" y="337"/>
                    <a:pt x="1223" y="339"/>
                    <a:pt x="1215" y="341"/>
                  </a:cubicBezTo>
                  <a:close/>
                  <a:moveTo>
                    <a:pt x="1151" y="334"/>
                  </a:moveTo>
                  <a:cubicBezTo>
                    <a:pt x="1151" y="334"/>
                    <a:pt x="1150" y="334"/>
                    <a:pt x="1150" y="333"/>
                  </a:cubicBezTo>
                  <a:cubicBezTo>
                    <a:pt x="1143" y="330"/>
                    <a:pt x="1136" y="327"/>
                    <a:pt x="1130" y="323"/>
                  </a:cubicBezTo>
                  <a:cubicBezTo>
                    <a:pt x="1128" y="321"/>
                    <a:pt x="1128" y="319"/>
                    <a:pt x="1129" y="317"/>
                  </a:cubicBezTo>
                  <a:cubicBezTo>
                    <a:pt x="1130" y="315"/>
                    <a:pt x="1133" y="314"/>
                    <a:pt x="1135" y="316"/>
                  </a:cubicBezTo>
                  <a:cubicBezTo>
                    <a:pt x="1141" y="319"/>
                    <a:pt x="1147" y="323"/>
                    <a:pt x="1153" y="325"/>
                  </a:cubicBezTo>
                  <a:cubicBezTo>
                    <a:pt x="1155" y="326"/>
                    <a:pt x="1156" y="329"/>
                    <a:pt x="1155" y="331"/>
                  </a:cubicBezTo>
                  <a:cubicBezTo>
                    <a:pt x="1155" y="333"/>
                    <a:pt x="1153" y="334"/>
                    <a:pt x="1151" y="334"/>
                  </a:cubicBezTo>
                  <a:close/>
                  <a:moveTo>
                    <a:pt x="1254" y="325"/>
                  </a:moveTo>
                  <a:cubicBezTo>
                    <a:pt x="1253" y="325"/>
                    <a:pt x="1252" y="324"/>
                    <a:pt x="1251" y="323"/>
                  </a:cubicBezTo>
                  <a:cubicBezTo>
                    <a:pt x="1249" y="321"/>
                    <a:pt x="1250" y="318"/>
                    <a:pt x="1252" y="317"/>
                  </a:cubicBezTo>
                  <a:cubicBezTo>
                    <a:pt x="1254" y="316"/>
                    <a:pt x="1256" y="314"/>
                    <a:pt x="1258" y="313"/>
                  </a:cubicBezTo>
                  <a:cubicBezTo>
                    <a:pt x="1261" y="310"/>
                    <a:pt x="1264" y="307"/>
                    <a:pt x="1267" y="304"/>
                  </a:cubicBezTo>
                  <a:cubicBezTo>
                    <a:pt x="1269" y="302"/>
                    <a:pt x="1271" y="302"/>
                    <a:pt x="1273" y="303"/>
                  </a:cubicBezTo>
                  <a:cubicBezTo>
                    <a:pt x="1275" y="305"/>
                    <a:pt x="1275" y="308"/>
                    <a:pt x="1274" y="309"/>
                  </a:cubicBezTo>
                  <a:cubicBezTo>
                    <a:pt x="1270" y="313"/>
                    <a:pt x="1267" y="317"/>
                    <a:pt x="1263" y="320"/>
                  </a:cubicBezTo>
                  <a:cubicBezTo>
                    <a:pt x="1261" y="321"/>
                    <a:pt x="1259" y="323"/>
                    <a:pt x="1257" y="324"/>
                  </a:cubicBezTo>
                  <a:cubicBezTo>
                    <a:pt x="1256" y="325"/>
                    <a:pt x="1255" y="325"/>
                    <a:pt x="1254" y="325"/>
                  </a:cubicBezTo>
                  <a:close/>
                  <a:moveTo>
                    <a:pt x="1116" y="309"/>
                  </a:moveTo>
                  <a:cubicBezTo>
                    <a:pt x="1115" y="309"/>
                    <a:pt x="1114" y="309"/>
                    <a:pt x="1113" y="308"/>
                  </a:cubicBezTo>
                  <a:cubicBezTo>
                    <a:pt x="1108" y="303"/>
                    <a:pt x="1104" y="297"/>
                    <a:pt x="1100" y="290"/>
                  </a:cubicBezTo>
                  <a:cubicBezTo>
                    <a:pt x="1099" y="288"/>
                    <a:pt x="1099" y="286"/>
                    <a:pt x="1101" y="284"/>
                  </a:cubicBezTo>
                  <a:cubicBezTo>
                    <a:pt x="1103" y="283"/>
                    <a:pt x="1106" y="284"/>
                    <a:pt x="1107" y="286"/>
                  </a:cubicBezTo>
                  <a:cubicBezTo>
                    <a:pt x="1110" y="290"/>
                    <a:pt x="1112" y="293"/>
                    <a:pt x="1115" y="297"/>
                  </a:cubicBezTo>
                  <a:cubicBezTo>
                    <a:pt x="1115" y="297"/>
                    <a:pt x="1115" y="297"/>
                    <a:pt x="1115" y="297"/>
                  </a:cubicBezTo>
                  <a:cubicBezTo>
                    <a:pt x="1119" y="290"/>
                    <a:pt x="1123" y="284"/>
                    <a:pt x="1126" y="278"/>
                  </a:cubicBezTo>
                  <a:cubicBezTo>
                    <a:pt x="1128" y="276"/>
                    <a:pt x="1130" y="275"/>
                    <a:pt x="1132" y="277"/>
                  </a:cubicBezTo>
                  <a:cubicBezTo>
                    <a:pt x="1134" y="278"/>
                    <a:pt x="1135" y="281"/>
                    <a:pt x="1134" y="283"/>
                  </a:cubicBezTo>
                  <a:cubicBezTo>
                    <a:pt x="1130" y="288"/>
                    <a:pt x="1126" y="294"/>
                    <a:pt x="1123" y="301"/>
                  </a:cubicBezTo>
                  <a:cubicBezTo>
                    <a:pt x="1122" y="302"/>
                    <a:pt x="1121" y="303"/>
                    <a:pt x="1120" y="303"/>
                  </a:cubicBezTo>
                  <a:cubicBezTo>
                    <a:pt x="1121" y="305"/>
                    <a:pt x="1121" y="307"/>
                    <a:pt x="1119" y="308"/>
                  </a:cubicBezTo>
                  <a:cubicBezTo>
                    <a:pt x="1119" y="309"/>
                    <a:pt x="1118" y="309"/>
                    <a:pt x="1116" y="309"/>
                  </a:cubicBezTo>
                  <a:close/>
                  <a:moveTo>
                    <a:pt x="1282" y="293"/>
                  </a:moveTo>
                  <a:cubicBezTo>
                    <a:pt x="1281" y="293"/>
                    <a:pt x="1281" y="293"/>
                    <a:pt x="1280" y="293"/>
                  </a:cubicBezTo>
                  <a:cubicBezTo>
                    <a:pt x="1278" y="291"/>
                    <a:pt x="1277" y="289"/>
                    <a:pt x="1278" y="287"/>
                  </a:cubicBezTo>
                  <a:cubicBezTo>
                    <a:pt x="1281" y="281"/>
                    <a:pt x="1284" y="274"/>
                    <a:pt x="1285" y="268"/>
                  </a:cubicBezTo>
                  <a:cubicBezTo>
                    <a:pt x="1285" y="265"/>
                    <a:pt x="1288" y="264"/>
                    <a:pt x="1290" y="264"/>
                  </a:cubicBezTo>
                  <a:cubicBezTo>
                    <a:pt x="1292" y="265"/>
                    <a:pt x="1294" y="267"/>
                    <a:pt x="1293" y="269"/>
                  </a:cubicBezTo>
                  <a:cubicBezTo>
                    <a:pt x="1292" y="277"/>
                    <a:pt x="1289" y="284"/>
                    <a:pt x="1286" y="291"/>
                  </a:cubicBezTo>
                  <a:cubicBezTo>
                    <a:pt x="1285" y="292"/>
                    <a:pt x="1284" y="293"/>
                    <a:pt x="1282" y="293"/>
                  </a:cubicBezTo>
                  <a:close/>
                  <a:moveTo>
                    <a:pt x="1094" y="273"/>
                  </a:moveTo>
                  <a:cubicBezTo>
                    <a:pt x="1092" y="273"/>
                    <a:pt x="1091" y="272"/>
                    <a:pt x="1090" y="270"/>
                  </a:cubicBezTo>
                  <a:cubicBezTo>
                    <a:pt x="1087" y="264"/>
                    <a:pt x="1085" y="257"/>
                    <a:pt x="1083" y="249"/>
                  </a:cubicBezTo>
                  <a:cubicBezTo>
                    <a:pt x="1083" y="247"/>
                    <a:pt x="1084" y="245"/>
                    <a:pt x="1086" y="244"/>
                  </a:cubicBezTo>
                  <a:cubicBezTo>
                    <a:pt x="1089" y="244"/>
                    <a:pt x="1091" y="245"/>
                    <a:pt x="1091" y="247"/>
                  </a:cubicBezTo>
                  <a:cubicBezTo>
                    <a:pt x="1093" y="254"/>
                    <a:pt x="1095" y="261"/>
                    <a:pt x="1098" y="267"/>
                  </a:cubicBezTo>
                  <a:cubicBezTo>
                    <a:pt x="1099" y="269"/>
                    <a:pt x="1098" y="272"/>
                    <a:pt x="1096" y="273"/>
                  </a:cubicBezTo>
                  <a:cubicBezTo>
                    <a:pt x="1095" y="273"/>
                    <a:pt x="1094" y="273"/>
                    <a:pt x="1094" y="273"/>
                  </a:cubicBezTo>
                  <a:close/>
                  <a:moveTo>
                    <a:pt x="1143" y="267"/>
                  </a:moveTo>
                  <a:cubicBezTo>
                    <a:pt x="1142" y="267"/>
                    <a:pt x="1141" y="267"/>
                    <a:pt x="1140" y="266"/>
                  </a:cubicBezTo>
                  <a:cubicBezTo>
                    <a:pt x="1138" y="265"/>
                    <a:pt x="1138" y="262"/>
                    <a:pt x="1139" y="260"/>
                  </a:cubicBezTo>
                  <a:cubicBezTo>
                    <a:pt x="1144" y="254"/>
                    <a:pt x="1149" y="249"/>
                    <a:pt x="1154" y="244"/>
                  </a:cubicBezTo>
                  <a:cubicBezTo>
                    <a:pt x="1155" y="242"/>
                    <a:pt x="1158" y="242"/>
                    <a:pt x="1160" y="243"/>
                  </a:cubicBezTo>
                  <a:cubicBezTo>
                    <a:pt x="1161" y="245"/>
                    <a:pt x="1161" y="248"/>
                    <a:pt x="1160" y="250"/>
                  </a:cubicBezTo>
                  <a:cubicBezTo>
                    <a:pt x="1155" y="255"/>
                    <a:pt x="1150" y="260"/>
                    <a:pt x="1146" y="265"/>
                  </a:cubicBezTo>
                  <a:cubicBezTo>
                    <a:pt x="1145" y="267"/>
                    <a:pt x="1144" y="267"/>
                    <a:pt x="1143" y="267"/>
                  </a:cubicBezTo>
                  <a:close/>
                  <a:moveTo>
                    <a:pt x="1290" y="251"/>
                  </a:moveTo>
                  <a:cubicBezTo>
                    <a:pt x="1288" y="251"/>
                    <a:pt x="1286" y="250"/>
                    <a:pt x="1286" y="248"/>
                  </a:cubicBezTo>
                  <a:cubicBezTo>
                    <a:pt x="1285" y="241"/>
                    <a:pt x="1283" y="234"/>
                    <a:pt x="1280" y="229"/>
                  </a:cubicBezTo>
                  <a:cubicBezTo>
                    <a:pt x="1279" y="227"/>
                    <a:pt x="1280" y="224"/>
                    <a:pt x="1282" y="223"/>
                  </a:cubicBezTo>
                  <a:cubicBezTo>
                    <a:pt x="1284" y="222"/>
                    <a:pt x="1287" y="223"/>
                    <a:pt x="1288" y="225"/>
                  </a:cubicBezTo>
                  <a:cubicBezTo>
                    <a:pt x="1292" y="231"/>
                    <a:pt x="1294" y="239"/>
                    <a:pt x="1295" y="247"/>
                  </a:cubicBezTo>
                  <a:cubicBezTo>
                    <a:pt x="1295" y="249"/>
                    <a:pt x="1293" y="251"/>
                    <a:pt x="1291" y="251"/>
                  </a:cubicBezTo>
                  <a:lnTo>
                    <a:pt x="1290" y="251"/>
                  </a:lnTo>
                  <a:close/>
                  <a:moveTo>
                    <a:pt x="1172" y="236"/>
                  </a:moveTo>
                  <a:cubicBezTo>
                    <a:pt x="1171" y="236"/>
                    <a:pt x="1170" y="235"/>
                    <a:pt x="1169" y="235"/>
                  </a:cubicBezTo>
                  <a:cubicBezTo>
                    <a:pt x="1167" y="233"/>
                    <a:pt x="1167" y="230"/>
                    <a:pt x="1169" y="228"/>
                  </a:cubicBezTo>
                  <a:cubicBezTo>
                    <a:pt x="1175" y="224"/>
                    <a:pt x="1181" y="219"/>
                    <a:pt x="1187" y="215"/>
                  </a:cubicBezTo>
                  <a:cubicBezTo>
                    <a:pt x="1189" y="214"/>
                    <a:pt x="1192" y="215"/>
                    <a:pt x="1193" y="217"/>
                  </a:cubicBezTo>
                  <a:cubicBezTo>
                    <a:pt x="1194" y="219"/>
                    <a:pt x="1194" y="221"/>
                    <a:pt x="1192" y="222"/>
                  </a:cubicBezTo>
                  <a:cubicBezTo>
                    <a:pt x="1186" y="226"/>
                    <a:pt x="1180" y="230"/>
                    <a:pt x="1175" y="235"/>
                  </a:cubicBezTo>
                  <a:cubicBezTo>
                    <a:pt x="1174" y="236"/>
                    <a:pt x="1173" y="236"/>
                    <a:pt x="1172" y="236"/>
                  </a:cubicBezTo>
                  <a:close/>
                  <a:moveTo>
                    <a:pt x="1083" y="232"/>
                  </a:moveTo>
                  <a:cubicBezTo>
                    <a:pt x="1081" y="232"/>
                    <a:pt x="1079" y="230"/>
                    <a:pt x="1079" y="228"/>
                  </a:cubicBezTo>
                  <a:cubicBezTo>
                    <a:pt x="1079" y="225"/>
                    <a:pt x="1078" y="222"/>
                    <a:pt x="1078" y="219"/>
                  </a:cubicBezTo>
                  <a:cubicBezTo>
                    <a:pt x="1078" y="215"/>
                    <a:pt x="1078" y="210"/>
                    <a:pt x="1078" y="206"/>
                  </a:cubicBezTo>
                  <a:cubicBezTo>
                    <a:pt x="1078" y="204"/>
                    <a:pt x="1079" y="202"/>
                    <a:pt x="1082" y="202"/>
                  </a:cubicBezTo>
                  <a:cubicBezTo>
                    <a:pt x="1084" y="202"/>
                    <a:pt x="1086" y="204"/>
                    <a:pt x="1086" y="206"/>
                  </a:cubicBezTo>
                  <a:cubicBezTo>
                    <a:pt x="1086" y="210"/>
                    <a:pt x="1086" y="214"/>
                    <a:pt x="1087" y="218"/>
                  </a:cubicBezTo>
                  <a:cubicBezTo>
                    <a:pt x="1087" y="221"/>
                    <a:pt x="1087" y="224"/>
                    <a:pt x="1088" y="227"/>
                  </a:cubicBezTo>
                  <a:cubicBezTo>
                    <a:pt x="1088" y="229"/>
                    <a:pt x="1086" y="231"/>
                    <a:pt x="1084" y="232"/>
                  </a:cubicBezTo>
                  <a:lnTo>
                    <a:pt x="1083" y="232"/>
                  </a:lnTo>
                  <a:close/>
                  <a:moveTo>
                    <a:pt x="1270" y="215"/>
                  </a:moveTo>
                  <a:cubicBezTo>
                    <a:pt x="1269" y="215"/>
                    <a:pt x="1268" y="215"/>
                    <a:pt x="1267" y="214"/>
                  </a:cubicBezTo>
                  <a:cubicBezTo>
                    <a:pt x="1262" y="211"/>
                    <a:pt x="1256" y="208"/>
                    <a:pt x="1249" y="207"/>
                  </a:cubicBezTo>
                  <a:cubicBezTo>
                    <a:pt x="1247" y="207"/>
                    <a:pt x="1246" y="205"/>
                    <a:pt x="1246" y="202"/>
                  </a:cubicBezTo>
                  <a:cubicBezTo>
                    <a:pt x="1246" y="200"/>
                    <a:pt x="1249" y="198"/>
                    <a:pt x="1251" y="199"/>
                  </a:cubicBezTo>
                  <a:cubicBezTo>
                    <a:pt x="1259" y="200"/>
                    <a:pt x="1266" y="203"/>
                    <a:pt x="1272" y="207"/>
                  </a:cubicBezTo>
                  <a:cubicBezTo>
                    <a:pt x="1274" y="209"/>
                    <a:pt x="1275" y="211"/>
                    <a:pt x="1273" y="213"/>
                  </a:cubicBezTo>
                  <a:cubicBezTo>
                    <a:pt x="1273" y="215"/>
                    <a:pt x="1271" y="215"/>
                    <a:pt x="1270" y="215"/>
                  </a:cubicBezTo>
                  <a:close/>
                  <a:moveTo>
                    <a:pt x="1208" y="213"/>
                  </a:moveTo>
                  <a:cubicBezTo>
                    <a:pt x="1207" y="213"/>
                    <a:pt x="1205" y="212"/>
                    <a:pt x="1204" y="211"/>
                  </a:cubicBezTo>
                  <a:cubicBezTo>
                    <a:pt x="1203" y="208"/>
                    <a:pt x="1204" y="206"/>
                    <a:pt x="1207" y="205"/>
                  </a:cubicBezTo>
                  <a:cubicBezTo>
                    <a:pt x="1214" y="202"/>
                    <a:pt x="1221" y="200"/>
                    <a:pt x="1228" y="199"/>
                  </a:cubicBezTo>
                  <a:cubicBezTo>
                    <a:pt x="1231" y="198"/>
                    <a:pt x="1233" y="200"/>
                    <a:pt x="1233" y="202"/>
                  </a:cubicBezTo>
                  <a:cubicBezTo>
                    <a:pt x="1233" y="205"/>
                    <a:pt x="1232" y="207"/>
                    <a:pt x="1230" y="207"/>
                  </a:cubicBezTo>
                  <a:cubicBezTo>
                    <a:pt x="1223" y="208"/>
                    <a:pt x="1217" y="210"/>
                    <a:pt x="1210" y="213"/>
                  </a:cubicBezTo>
                  <a:cubicBezTo>
                    <a:pt x="1209" y="213"/>
                    <a:pt x="1209" y="213"/>
                    <a:pt x="1208" y="213"/>
                  </a:cubicBezTo>
                  <a:close/>
                  <a:moveTo>
                    <a:pt x="1083" y="189"/>
                  </a:moveTo>
                  <a:cubicBezTo>
                    <a:pt x="1082" y="189"/>
                    <a:pt x="1082" y="189"/>
                    <a:pt x="1082" y="189"/>
                  </a:cubicBezTo>
                  <a:cubicBezTo>
                    <a:pt x="1080" y="189"/>
                    <a:pt x="1078" y="187"/>
                    <a:pt x="1078" y="184"/>
                  </a:cubicBezTo>
                  <a:cubicBezTo>
                    <a:pt x="1079" y="177"/>
                    <a:pt x="1080" y="170"/>
                    <a:pt x="1082" y="162"/>
                  </a:cubicBezTo>
                  <a:cubicBezTo>
                    <a:pt x="1082" y="160"/>
                    <a:pt x="1084" y="159"/>
                    <a:pt x="1087" y="159"/>
                  </a:cubicBezTo>
                  <a:cubicBezTo>
                    <a:pt x="1089" y="160"/>
                    <a:pt x="1091" y="162"/>
                    <a:pt x="1090" y="164"/>
                  </a:cubicBezTo>
                  <a:cubicBezTo>
                    <a:pt x="1089" y="171"/>
                    <a:pt x="1088" y="178"/>
                    <a:pt x="1087" y="185"/>
                  </a:cubicBezTo>
                  <a:cubicBezTo>
                    <a:pt x="1087" y="187"/>
                    <a:pt x="1085" y="189"/>
                    <a:pt x="1083" y="189"/>
                  </a:cubicBezTo>
                  <a:close/>
                  <a:moveTo>
                    <a:pt x="1091" y="147"/>
                  </a:moveTo>
                  <a:cubicBezTo>
                    <a:pt x="1091" y="147"/>
                    <a:pt x="1090" y="147"/>
                    <a:pt x="1090" y="147"/>
                  </a:cubicBezTo>
                  <a:cubicBezTo>
                    <a:pt x="1088" y="146"/>
                    <a:pt x="1086" y="144"/>
                    <a:pt x="1087" y="141"/>
                  </a:cubicBezTo>
                  <a:cubicBezTo>
                    <a:pt x="1089" y="134"/>
                    <a:pt x="1092" y="127"/>
                    <a:pt x="1095" y="121"/>
                  </a:cubicBezTo>
                  <a:cubicBezTo>
                    <a:pt x="1095" y="119"/>
                    <a:pt x="1098" y="118"/>
                    <a:pt x="1100" y="118"/>
                  </a:cubicBezTo>
                  <a:cubicBezTo>
                    <a:pt x="1102" y="119"/>
                    <a:pt x="1103" y="122"/>
                    <a:pt x="1102" y="124"/>
                  </a:cubicBezTo>
                  <a:cubicBezTo>
                    <a:pt x="1100" y="131"/>
                    <a:pt x="1097" y="137"/>
                    <a:pt x="1095" y="144"/>
                  </a:cubicBezTo>
                  <a:cubicBezTo>
                    <a:pt x="1095" y="146"/>
                    <a:pt x="1093" y="147"/>
                    <a:pt x="1091" y="147"/>
                  </a:cubicBezTo>
                  <a:close/>
                  <a:moveTo>
                    <a:pt x="1108" y="107"/>
                  </a:moveTo>
                  <a:cubicBezTo>
                    <a:pt x="1107" y="107"/>
                    <a:pt x="1106" y="107"/>
                    <a:pt x="1106" y="107"/>
                  </a:cubicBezTo>
                  <a:cubicBezTo>
                    <a:pt x="1104" y="106"/>
                    <a:pt x="1103" y="103"/>
                    <a:pt x="1104" y="101"/>
                  </a:cubicBezTo>
                  <a:cubicBezTo>
                    <a:pt x="1107" y="95"/>
                    <a:pt x="1111" y="88"/>
                    <a:pt x="1115" y="82"/>
                  </a:cubicBezTo>
                  <a:cubicBezTo>
                    <a:pt x="1117" y="80"/>
                    <a:pt x="1119" y="80"/>
                    <a:pt x="1121" y="81"/>
                  </a:cubicBezTo>
                  <a:cubicBezTo>
                    <a:pt x="1123" y="82"/>
                    <a:pt x="1124" y="85"/>
                    <a:pt x="1122" y="87"/>
                  </a:cubicBezTo>
                  <a:cubicBezTo>
                    <a:pt x="1119" y="93"/>
                    <a:pt x="1115" y="99"/>
                    <a:pt x="1112" y="105"/>
                  </a:cubicBezTo>
                  <a:cubicBezTo>
                    <a:pt x="1111" y="107"/>
                    <a:pt x="1109" y="107"/>
                    <a:pt x="1108" y="107"/>
                  </a:cubicBezTo>
                  <a:close/>
                  <a:moveTo>
                    <a:pt x="1132" y="72"/>
                  </a:moveTo>
                  <a:cubicBezTo>
                    <a:pt x="1131" y="72"/>
                    <a:pt x="1130" y="71"/>
                    <a:pt x="1129" y="71"/>
                  </a:cubicBezTo>
                  <a:cubicBezTo>
                    <a:pt x="1127" y="69"/>
                    <a:pt x="1127" y="67"/>
                    <a:pt x="1128" y="65"/>
                  </a:cubicBezTo>
                  <a:cubicBezTo>
                    <a:pt x="1133" y="59"/>
                    <a:pt x="1138" y="54"/>
                    <a:pt x="1143" y="48"/>
                  </a:cubicBezTo>
                  <a:cubicBezTo>
                    <a:pt x="1145" y="47"/>
                    <a:pt x="1147" y="47"/>
                    <a:pt x="1149" y="48"/>
                  </a:cubicBezTo>
                  <a:cubicBezTo>
                    <a:pt x="1151" y="50"/>
                    <a:pt x="1151" y="53"/>
                    <a:pt x="1149" y="54"/>
                  </a:cubicBezTo>
                  <a:cubicBezTo>
                    <a:pt x="1144" y="59"/>
                    <a:pt x="1139" y="65"/>
                    <a:pt x="1135" y="70"/>
                  </a:cubicBezTo>
                  <a:cubicBezTo>
                    <a:pt x="1134" y="71"/>
                    <a:pt x="1133" y="72"/>
                    <a:pt x="1132" y="72"/>
                  </a:cubicBezTo>
                  <a:close/>
                  <a:moveTo>
                    <a:pt x="1162" y="41"/>
                  </a:moveTo>
                  <a:cubicBezTo>
                    <a:pt x="1161" y="41"/>
                    <a:pt x="1159" y="41"/>
                    <a:pt x="1158" y="40"/>
                  </a:cubicBezTo>
                  <a:cubicBezTo>
                    <a:pt x="1157" y="38"/>
                    <a:pt x="1157" y="35"/>
                    <a:pt x="1159" y="34"/>
                  </a:cubicBezTo>
                  <a:cubicBezTo>
                    <a:pt x="1165" y="29"/>
                    <a:pt x="1171" y="25"/>
                    <a:pt x="1177" y="21"/>
                  </a:cubicBezTo>
                  <a:cubicBezTo>
                    <a:pt x="1179" y="19"/>
                    <a:pt x="1181" y="20"/>
                    <a:pt x="1183" y="22"/>
                  </a:cubicBezTo>
                  <a:cubicBezTo>
                    <a:pt x="1184" y="24"/>
                    <a:pt x="1183" y="26"/>
                    <a:pt x="1181" y="28"/>
                  </a:cubicBezTo>
                  <a:cubicBezTo>
                    <a:pt x="1176" y="32"/>
                    <a:pt x="1170" y="36"/>
                    <a:pt x="1164" y="40"/>
                  </a:cubicBezTo>
                  <a:cubicBezTo>
                    <a:pt x="1164" y="41"/>
                    <a:pt x="1163" y="41"/>
                    <a:pt x="1162" y="41"/>
                  </a:cubicBezTo>
                  <a:close/>
                  <a:moveTo>
                    <a:pt x="1197" y="18"/>
                  </a:moveTo>
                  <a:cubicBezTo>
                    <a:pt x="1196" y="18"/>
                    <a:pt x="1194" y="17"/>
                    <a:pt x="1194" y="15"/>
                  </a:cubicBezTo>
                  <a:cubicBezTo>
                    <a:pt x="1193" y="13"/>
                    <a:pt x="1193" y="11"/>
                    <a:pt x="1195" y="10"/>
                  </a:cubicBezTo>
                  <a:cubicBezTo>
                    <a:pt x="1202" y="6"/>
                    <a:pt x="1209" y="3"/>
                    <a:pt x="1215" y="0"/>
                  </a:cubicBezTo>
                  <a:cubicBezTo>
                    <a:pt x="1218" y="0"/>
                    <a:pt x="1220" y="1"/>
                    <a:pt x="1221" y="3"/>
                  </a:cubicBezTo>
                  <a:cubicBezTo>
                    <a:pt x="1222" y="5"/>
                    <a:pt x="1221" y="8"/>
                    <a:pt x="1219" y="8"/>
                  </a:cubicBezTo>
                  <a:cubicBezTo>
                    <a:pt x="1212" y="11"/>
                    <a:pt x="1206" y="14"/>
                    <a:pt x="1199" y="17"/>
                  </a:cubicBezTo>
                  <a:cubicBezTo>
                    <a:pt x="1199" y="17"/>
                    <a:pt x="1198" y="18"/>
                    <a:pt x="1197" y="18"/>
                  </a:cubicBezTo>
                  <a:close/>
                </a:path>
              </a:pathLst>
            </a:cu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 name="Google Shape;1130;p43">
              <a:extLst>
                <a:ext uri="{FF2B5EF4-FFF2-40B4-BE49-F238E27FC236}">
                  <a16:creationId xmlns:a16="http://schemas.microsoft.com/office/drawing/2014/main" id="{EFD68E5D-F8AB-D8B6-4DDD-29535772882B}"/>
                </a:ext>
              </a:extLst>
            </p:cNvPr>
            <p:cNvSpPr/>
            <p:nvPr/>
          </p:nvSpPr>
          <p:spPr>
            <a:xfrm>
              <a:off x="3851144" y="2016258"/>
              <a:ext cx="830249" cy="980856"/>
            </a:xfrm>
            <a:custGeom>
              <a:avLst/>
              <a:gdLst/>
              <a:ahLst/>
              <a:cxnLst/>
              <a:rect l="l" t="t" r="r" b="b"/>
              <a:pathLst>
                <a:path w="549" h="648" extrusionOk="0">
                  <a:moveTo>
                    <a:pt x="38" y="0"/>
                  </a:moveTo>
                  <a:cubicBezTo>
                    <a:pt x="96" y="134"/>
                    <a:pt x="153" y="268"/>
                    <a:pt x="211" y="402"/>
                  </a:cubicBezTo>
                  <a:cubicBezTo>
                    <a:pt x="219" y="421"/>
                    <a:pt x="216" y="435"/>
                    <a:pt x="236" y="441"/>
                  </a:cubicBezTo>
                  <a:cubicBezTo>
                    <a:pt x="241" y="443"/>
                    <a:pt x="262" y="452"/>
                    <a:pt x="263" y="457"/>
                  </a:cubicBezTo>
                  <a:cubicBezTo>
                    <a:pt x="265" y="462"/>
                    <a:pt x="261" y="467"/>
                    <a:pt x="261" y="472"/>
                  </a:cubicBezTo>
                  <a:cubicBezTo>
                    <a:pt x="262" y="477"/>
                    <a:pt x="269" y="480"/>
                    <a:pt x="274" y="482"/>
                  </a:cubicBezTo>
                  <a:cubicBezTo>
                    <a:pt x="366" y="509"/>
                    <a:pt x="457" y="536"/>
                    <a:pt x="549" y="564"/>
                  </a:cubicBezTo>
                  <a:cubicBezTo>
                    <a:pt x="541" y="584"/>
                    <a:pt x="531" y="613"/>
                    <a:pt x="523" y="633"/>
                  </a:cubicBezTo>
                  <a:cubicBezTo>
                    <a:pt x="521" y="637"/>
                    <a:pt x="519" y="641"/>
                    <a:pt x="516" y="644"/>
                  </a:cubicBezTo>
                  <a:cubicBezTo>
                    <a:pt x="512" y="647"/>
                    <a:pt x="506" y="647"/>
                    <a:pt x="501" y="647"/>
                  </a:cubicBezTo>
                  <a:cubicBezTo>
                    <a:pt x="435" y="648"/>
                    <a:pt x="369" y="648"/>
                    <a:pt x="303" y="648"/>
                  </a:cubicBezTo>
                  <a:cubicBezTo>
                    <a:pt x="255" y="648"/>
                    <a:pt x="206" y="648"/>
                    <a:pt x="158" y="639"/>
                  </a:cubicBezTo>
                  <a:cubicBezTo>
                    <a:pt x="151" y="637"/>
                    <a:pt x="143" y="635"/>
                    <a:pt x="137" y="630"/>
                  </a:cubicBezTo>
                  <a:cubicBezTo>
                    <a:pt x="133" y="626"/>
                    <a:pt x="130" y="619"/>
                    <a:pt x="128" y="613"/>
                  </a:cubicBezTo>
                  <a:cubicBezTo>
                    <a:pt x="75" y="463"/>
                    <a:pt x="35" y="309"/>
                    <a:pt x="9" y="152"/>
                  </a:cubicBezTo>
                  <a:cubicBezTo>
                    <a:pt x="0" y="101"/>
                    <a:pt x="5" y="40"/>
                    <a:pt x="38" y="0"/>
                  </a:cubicBezTo>
                  <a:close/>
                </a:path>
              </a:pathLst>
            </a:custGeom>
            <a:solidFill>
              <a:schemeClr val="accen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 name="Google Shape;1131;p43">
              <a:extLst>
                <a:ext uri="{FF2B5EF4-FFF2-40B4-BE49-F238E27FC236}">
                  <a16:creationId xmlns:a16="http://schemas.microsoft.com/office/drawing/2014/main" id="{AB4E8A97-F81E-0041-EB63-77E227AE9AB9}"/>
                </a:ext>
              </a:extLst>
            </p:cNvPr>
            <p:cNvSpPr/>
            <p:nvPr/>
          </p:nvSpPr>
          <p:spPr>
            <a:xfrm>
              <a:off x="2798812" y="1713768"/>
              <a:ext cx="1262284" cy="1413532"/>
            </a:xfrm>
            <a:custGeom>
              <a:avLst/>
              <a:gdLst/>
              <a:ahLst/>
              <a:cxnLst/>
              <a:rect l="l" t="t" r="r" b="b"/>
              <a:pathLst>
                <a:path w="834" h="934" extrusionOk="0">
                  <a:moveTo>
                    <a:pt x="834" y="886"/>
                  </a:moveTo>
                  <a:cubicBezTo>
                    <a:pt x="834" y="681"/>
                    <a:pt x="810" y="476"/>
                    <a:pt x="765" y="276"/>
                  </a:cubicBezTo>
                  <a:cubicBezTo>
                    <a:pt x="751" y="215"/>
                    <a:pt x="734" y="152"/>
                    <a:pt x="698" y="100"/>
                  </a:cubicBezTo>
                  <a:cubicBezTo>
                    <a:pt x="661" y="48"/>
                    <a:pt x="601" y="0"/>
                    <a:pt x="538" y="3"/>
                  </a:cubicBezTo>
                  <a:cubicBezTo>
                    <a:pt x="353" y="12"/>
                    <a:pt x="197" y="156"/>
                    <a:pt x="118" y="323"/>
                  </a:cubicBezTo>
                  <a:cubicBezTo>
                    <a:pt x="40" y="491"/>
                    <a:pt x="14" y="712"/>
                    <a:pt x="0" y="897"/>
                  </a:cubicBezTo>
                  <a:cubicBezTo>
                    <a:pt x="304" y="902"/>
                    <a:pt x="564" y="934"/>
                    <a:pt x="834" y="886"/>
                  </a:cubicBezTo>
                  <a:close/>
                </a:path>
              </a:pathLst>
            </a:custGeom>
            <a:solidFill>
              <a:schemeClr val="accen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 name="Google Shape;1132;p43">
              <a:extLst>
                <a:ext uri="{FF2B5EF4-FFF2-40B4-BE49-F238E27FC236}">
                  <a16:creationId xmlns:a16="http://schemas.microsoft.com/office/drawing/2014/main" id="{41208A00-5F94-CF05-9157-010E0D94818C}"/>
                </a:ext>
              </a:extLst>
            </p:cNvPr>
            <p:cNvSpPr/>
            <p:nvPr/>
          </p:nvSpPr>
          <p:spPr>
            <a:xfrm>
              <a:off x="3398686" y="992006"/>
              <a:ext cx="700065" cy="631144"/>
            </a:xfrm>
            <a:custGeom>
              <a:avLst/>
              <a:gdLst/>
              <a:ahLst/>
              <a:cxnLst/>
              <a:rect l="l" t="t" r="r" b="b"/>
              <a:pathLst>
                <a:path w="463" h="417" extrusionOk="0">
                  <a:moveTo>
                    <a:pt x="372" y="238"/>
                  </a:moveTo>
                  <a:cubicBezTo>
                    <a:pt x="408" y="225"/>
                    <a:pt x="435" y="194"/>
                    <a:pt x="450" y="159"/>
                  </a:cubicBezTo>
                  <a:cubicBezTo>
                    <a:pt x="457" y="145"/>
                    <a:pt x="461" y="130"/>
                    <a:pt x="462" y="115"/>
                  </a:cubicBezTo>
                  <a:cubicBezTo>
                    <a:pt x="463" y="70"/>
                    <a:pt x="423" y="29"/>
                    <a:pt x="377" y="27"/>
                  </a:cubicBezTo>
                  <a:cubicBezTo>
                    <a:pt x="362" y="26"/>
                    <a:pt x="344" y="31"/>
                    <a:pt x="336" y="45"/>
                  </a:cubicBezTo>
                  <a:cubicBezTo>
                    <a:pt x="333" y="43"/>
                    <a:pt x="331" y="42"/>
                    <a:pt x="329" y="41"/>
                  </a:cubicBezTo>
                  <a:cubicBezTo>
                    <a:pt x="335" y="37"/>
                    <a:pt x="334" y="25"/>
                    <a:pt x="330" y="19"/>
                  </a:cubicBezTo>
                  <a:cubicBezTo>
                    <a:pt x="326" y="13"/>
                    <a:pt x="319" y="10"/>
                    <a:pt x="313" y="8"/>
                  </a:cubicBezTo>
                  <a:cubicBezTo>
                    <a:pt x="291" y="1"/>
                    <a:pt x="267" y="0"/>
                    <a:pt x="246" y="11"/>
                  </a:cubicBezTo>
                  <a:cubicBezTo>
                    <a:pt x="226" y="21"/>
                    <a:pt x="211" y="43"/>
                    <a:pt x="211" y="65"/>
                  </a:cubicBezTo>
                  <a:cubicBezTo>
                    <a:pt x="202" y="50"/>
                    <a:pt x="185" y="44"/>
                    <a:pt x="169" y="36"/>
                  </a:cubicBezTo>
                  <a:cubicBezTo>
                    <a:pt x="146" y="25"/>
                    <a:pt x="119" y="24"/>
                    <a:pt x="95" y="29"/>
                  </a:cubicBezTo>
                  <a:cubicBezTo>
                    <a:pt x="81" y="32"/>
                    <a:pt x="67" y="37"/>
                    <a:pt x="55" y="46"/>
                  </a:cubicBezTo>
                  <a:cubicBezTo>
                    <a:pt x="39" y="59"/>
                    <a:pt x="30" y="79"/>
                    <a:pt x="29" y="99"/>
                  </a:cubicBezTo>
                  <a:cubicBezTo>
                    <a:pt x="28" y="120"/>
                    <a:pt x="35" y="141"/>
                    <a:pt x="47" y="157"/>
                  </a:cubicBezTo>
                  <a:cubicBezTo>
                    <a:pt x="48" y="155"/>
                    <a:pt x="49" y="152"/>
                    <a:pt x="49" y="149"/>
                  </a:cubicBezTo>
                  <a:cubicBezTo>
                    <a:pt x="23" y="159"/>
                    <a:pt x="0" y="202"/>
                    <a:pt x="7" y="230"/>
                  </a:cubicBezTo>
                  <a:cubicBezTo>
                    <a:pt x="16" y="265"/>
                    <a:pt x="67" y="279"/>
                    <a:pt x="70" y="315"/>
                  </a:cubicBezTo>
                  <a:cubicBezTo>
                    <a:pt x="71" y="328"/>
                    <a:pt x="65" y="341"/>
                    <a:pt x="65" y="355"/>
                  </a:cubicBezTo>
                  <a:cubicBezTo>
                    <a:pt x="64" y="384"/>
                    <a:pt x="92" y="410"/>
                    <a:pt x="121" y="413"/>
                  </a:cubicBezTo>
                  <a:cubicBezTo>
                    <a:pt x="151" y="417"/>
                    <a:pt x="180" y="402"/>
                    <a:pt x="202" y="382"/>
                  </a:cubicBezTo>
                  <a:cubicBezTo>
                    <a:pt x="224" y="362"/>
                    <a:pt x="241" y="337"/>
                    <a:pt x="259" y="313"/>
                  </a:cubicBezTo>
                  <a:cubicBezTo>
                    <a:pt x="277" y="289"/>
                    <a:pt x="297" y="266"/>
                    <a:pt x="323" y="252"/>
                  </a:cubicBezTo>
                  <a:cubicBezTo>
                    <a:pt x="339" y="245"/>
                    <a:pt x="356" y="244"/>
                    <a:pt x="372" y="238"/>
                  </a:cubicBezTo>
                  <a:close/>
                </a:path>
              </a:pathLst>
            </a:custGeom>
            <a:solidFill>
              <a:srgbClr val="43434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 name="Google Shape;1133;p43">
              <a:extLst>
                <a:ext uri="{FF2B5EF4-FFF2-40B4-BE49-F238E27FC236}">
                  <a16:creationId xmlns:a16="http://schemas.microsoft.com/office/drawing/2014/main" id="{C93134ED-4DE3-82B1-81F7-2D2EE5B8ADB8}"/>
                </a:ext>
              </a:extLst>
            </p:cNvPr>
            <p:cNvSpPr/>
            <p:nvPr/>
          </p:nvSpPr>
          <p:spPr>
            <a:xfrm>
              <a:off x="3592049" y="1187284"/>
              <a:ext cx="408425" cy="518826"/>
            </a:xfrm>
            <a:custGeom>
              <a:avLst/>
              <a:gdLst/>
              <a:ahLst/>
              <a:cxnLst/>
              <a:rect l="l" t="t" r="r" b="b"/>
              <a:pathLst>
                <a:path w="270" h="343" extrusionOk="0">
                  <a:moveTo>
                    <a:pt x="254" y="158"/>
                  </a:moveTo>
                  <a:cubicBezTo>
                    <a:pt x="237" y="244"/>
                    <a:pt x="160" y="343"/>
                    <a:pt x="91" y="320"/>
                  </a:cubicBezTo>
                  <a:cubicBezTo>
                    <a:pt x="34" y="301"/>
                    <a:pt x="0" y="246"/>
                    <a:pt x="12" y="159"/>
                  </a:cubicBezTo>
                  <a:cubicBezTo>
                    <a:pt x="30" y="24"/>
                    <a:pt x="112" y="0"/>
                    <a:pt x="171" y="12"/>
                  </a:cubicBezTo>
                  <a:cubicBezTo>
                    <a:pt x="230" y="23"/>
                    <a:pt x="270" y="72"/>
                    <a:pt x="254" y="158"/>
                  </a:cubicBezTo>
                  <a:close/>
                </a:path>
              </a:pathLst>
            </a:custGeom>
            <a:solidFill>
              <a:srgbClr val="90706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1" name="Google Shape;1134;p43">
              <a:extLst>
                <a:ext uri="{FF2B5EF4-FFF2-40B4-BE49-F238E27FC236}">
                  <a16:creationId xmlns:a16="http://schemas.microsoft.com/office/drawing/2014/main" id="{966E11E2-313D-DD2B-5AD3-DF1DF9B08714}"/>
                </a:ext>
              </a:extLst>
            </p:cNvPr>
            <p:cNvSpPr/>
            <p:nvPr/>
          </p:nvSpPr>
          <p:spPr>
            <a:xfrm>
              <a:off x="3530147" y="1321936"/>
              <a:ext cx="126995" cy="183153"/>
            </a:xfrm>
            <a:custGeom>
              <a:avLst/>
              <a:gdLst/>
              <a:ahLst/>
              <a:cxnLst/>
              <a:rect l="l" t="t" r="r" b="b"/>
              <a:pathLst>
                <a:path w="84" h="121" extrusionOk="0">
                  <a:moveTo>
                    <a:pt x="79" y="63"/>
                  </a:moveTo>
                  <a:cubicBezTo>
                    <a:pt x="73" y="91"/>
                    <a:pt x="60" y="121"/>
                    <a:pt x="40" y="117"/>
                  </a:cubicBezTo>
                  <a:cubicBezTo>
                    <a:pt x="20" y="113"/>
                    <a:pt x="0" y="77"/>
                    <a:pt x="5" y="49"/>
                  </a:cubicBezTo>
                  <a:cubicBezTo>
                    <a:pt x="11" y="20"/>
                    <a:pt x="32" y="0"/>
                    <a:pt x="52" y="4"/>
                  </a:cubicBezTo>
                  <a:cubicBezTo>
                    <a:pt x="72" y="8"/>
                    <a:pt x="84" y="35"/>
                    <a:pt x="79" y="63"/>
                  </a:cubicBezTo>
                  <a:close/>
                </a:path>
              </a:pathLst>
            </a:custGeom>
            <a:solidFill>
              <a:srgbClr val="90706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 name="Google Shape;1135;p43">
              <a:extLst>
                <a:ext uri="{FF2B5EF4-FFF2-40B4-BE49-F238E27FC236}">
                  <a16:creationId xmlns:a16="http://schemas.microsoft.com/office/drawing/2014/main" id="{4455BE80-060F-8220-F59B-6B3EE18D03FD}"/>
                </a:ext>
              </a:extLst>
            </p:cNvPr>
            <p:cNvSpPr/>
            <p:nvPr/>
          </p:nvSpPr>
          <p:spPr>
            <a:xfrm>
              <a:off x="3786051" y="1388305"/>
              <a:ext cx="114869" cy="151245"/>
            </a:xfrm>
            <a:custGeom>
              <a:avLst/>
              <a:gdLst/>
              <a:ahLst/>
              <a:cxnLst/>
              <a:rect l="l" t="t" r="r" b="b"/>
              <a:pathLst>
                <a:path w="76" h="100" extrusionOk="0">
                  <a:moveTo>
                    <a:pt x="67" y="4"/>
                  </a:moveTo>
                  <a:cubicBezTo>
                    <a:pt x="62" y="14"/>
                    <a:pt x="57" y="24"/>
                    <a:pt x="54" y="34"/>
                  </a:cubicBezTo>
                  <a:cubicBezTo>
                    <a:pt x="50" y="44"/>
                    <a:pt x="49" y="54"/>
                    <a:pt x="47" y="64"/>
                  </a:cubicBezTo>
                  <a:cubicBezTo>
                    <a:pt x="45" y="72"/>
                    <a:pt x="44" y="81"/>
                    <a:pt x="37" y="86"/>
                  </a:cubicBezTo>
                  <a:cubicBezTo>
                    <a:pt x="28" y="93"/>
                    <a:pt x="16" y="86"/>
                    <a:pt x="8" y="81"/>
                  </a:cubicBezTo>
                  <a:cubicBezTo>
                    <a:pt x="4" y="78"/>
                    <a:pt x="0" y="84"/>
                    <a:pt x="4" y="87"/>
                  </a:cubicBezTo>
                  <a:cubicBezTo>
                    <a:pt x="14" y="93"/>
                    <a:pt x="25" y="100"/>
                    <a:pt x="36" y="95"/>
                  </a:cubicBezTo>
                  <a:cubicBezTo>
                    <a:pt x="45" y="92"/>
                    <a:pt x="49" y="84"/>
                    <a:pt x="52" y="75"/>
                  </a:cubicBezTo>
                  <a:cubicBezTo>
                    <a:pt x="55" y="65"/>
                    <a:pt x="56" y="54"/>
                    <a:pt x="59" y="44"/>
                  </a:cubicBezTo>
                  <a:cubicBezTo>
                    <a:pt x="62" y="31"/>
                    <a:pt x="67" y="19"/>
                    <a:pt x="74" y="8"/>
                  </a:cubicBezTo>
                  <a:cubicBezTo>
                    <a:pt x="76" y="4"/>
                    <a:pt x="70" y="0"/>
                    <a:pt x="67" y="4"/>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 name="Google Shape;1136;p43">
              <a:extLst>
                <a:ext uri="{FF2B5EF4-FFF2-40B4-BE49-F238E27FC236}">
                  <a16:creationId xmlns:a16="http://schemas.microsoft.com/office/drawing/2014/main" id="{9B452E94-836E-EF4B-C750-5A0616A556D9}"/>
                </a:ext>
              </a:extLst>
            </p:cNvPr>
            <p:cNvSpPr/>
            <p:nvPr/>
          </p:nvSpPr>
          <p:spPr>
            <a:xfrm>
              <a:off x="3676925" y="1314278"/>
              <a:ext cx="155712" cy="154436"/>
            </a:xfrm>
            <a:custGeom>
              <a:avLst/>
              <a:gdLst/>
              <a:ahLst/>
              <a:cxnLst/>
              <a:rect l="l" t="t" r="r" b="b"/>
              <a:pathLst>
                <a:path w="103" h="102" extrusionOk="0">
                  <a:moveTo>
                    <a:pt x="52" y="102"/>
                  </a:moveTo>
                  <a:cubicBezTo>
                    <a:pt x="23" y="102"/>
                    <a:pt x="0" y="79"/>
                    <a:pt x="0" y="51"/>
                  </a:cubicBezTo>
                  <a:cubicBezTo>
                    <a:pt x="0" y="23"/>
                    <a:pt x="23" y="0"/>
                    <a:pt x="52" y="0"/>
                  </a:cubicBezTo>
                  <a:cubicBezTo>
                    <a:pt x="80" y="0"/>
                    <a:pt x="103" y="23"/>
                    <a:pt x="103" y="51"/>
                  </a:cubicBezTo>
                  <a:cubicBezTo>
                    <a:pt x="103" y="79"/>
                    <a:pt x="80" y="102"/>
                    <a:pt x="52" y="102"/>
                  </a:cubicBezTo>
                  <a:close/>
                  <a:moveTo>
                    <a:pt x="52" y="7"/>
                  </a:moveTo>
                  <a:cubicBezTo>
                    <a:pt x="28" y="7"/>
                    <a:pt x="8" y="27"/>
                    <a:pt x="8" y="51"/>
                  </a:cubicBezTo>
                  <a:cubicBezTo>
                    <a:pt x="8" y="75"/>
                    <a:pt x="28" y="95"/>
                    <a:pt x="52" y="95"/>
                  </a:cubicBezTo>
                  <a:cubicBezTo>
                    <a:pt x="76" y="95"/>
                    <a:pt x="96" y="75"/>
                    <a:pt x="96" y="51"/>
                  </a:cubicBezTo>
                  <a:cubicBezTo>
                    <a:pt x="96" y="27"/>
                    <a:pt x="76" y="7"/>
                    <a:pt x="52" y="7"/>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 name="Google Shape;1137;p43">
              <a:extLst>
                <a:ext uri="{FF2B5EF4-FFF2-40B4-BE49-F238E27FC236}">
                  <a16:creationId xmlns:a16="http://schemas.microsoft.com/office/drawing/2014/main" id="{2B26027A-F78F-050B-C10A-F315F4062CA8}"/>
                </a:ext>
              </a:extLst>
            </p:cNvPr>
            <p:cNvSpPr/>
            <p:nvPr/>
          </p:nvSpPr>
          <p:spPr>
            <a:xfrm>
              <a:off x="3894539" y="1385753"/>
              <a:ext cx="156350" cy="155712"/>
            </a:xfrm>
            <a:custGeom>
              <a:avLst/>
              <a:gdLst/>
              <a:ahLst/>
              <a:cxnLst/>
              <a:rect l="l" t="t" r="r" b="b"/>
              <a:pathLst>
                <a:path w="103" h="103" extrusionOk="0">
                  <a:moveTo>
                    <a:pt x="52" y="103"/>
                  </a:moveTo>
                  <a:cubicBezTo>
                    <a:pt x="23" y="103"/>
                    <a:pt x="0" y="80"/>
                    <a:pt x="0" y="52"/>
                  </a:cubicBezTo>
                  <a:cubicBezTo>
                    <a:pt x="0" y="23"/>
                    <a:pt x="23" y="0"/>
                    <a:pt x="52" y="0"/>
                  </a:cubicBezTo>
                  <a:cubicBezTo>
                    <a:pt x="80" y="0"/>
                    <a:pt x="103" y="23"/>
                    <a:pt x="103" y="52"/>
                  </a:cubicBezTo>
                  <a:cubicBezTo>
                    <a:pt x="103" y="80"/>
                    <a:pt x="80" y="103"/>
                    <a:pt x="52" y="103"/>
                  </a:cubicBezTo>
                  <a:close/>
                  <a:moveTo>
                    <a:pt x="52" y="8"/>
                  </a:moveTo>
                  <a:cubicBezTo>
                    <a:pt x="27" y="8"/>
                    <a:pt x="8" y="27"/>
                    <a:pt x="8" y="52"/>
                  </a:cubicBezTo>
                  <a:cubicBezTo>
                    <a:pt x="8" y="76"/>
                    <a:pt x="27" y="95"/>
                    <a:pt x="52" y="95"/>
                  </a:cubicBezTo>
                  <a:cubicBezTo>
                    <a:pt x="76" y="95"/>
                    <a:pt x="95" y="76"/>
                    <a:pt x="95" y="52"/>
                  </a:cubicBezTo>
                  <a:cubicBezTo>
                    <a:pt x="95" y="27"/>
                    <a:pt x="76" y="8"/>
                    <a:pt x="52" y="8"/>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 name="Google Shape;1138;p43">
              <a:extLst>
                <a:ext uri="{FF2B5EF4-FFF2-40B4-BE49-F238E27FC236}">
                  <a16:creationId xmlns:a16="http://schemas.microsoft.com/office/drawing/2014/main" id="{9700A6FE-32ED-48B6-D8D7-39B3A68401D7}"/>
                </a:ext>
              </a:extLst>
            </p:cNvPr>
            <p:cNvSpPr/>
            <p:nvPr/>
          </p:nvSpPr>
          <p:spPr>
            <a:xfrm>
              <a:off x="3820512" y="1404898"/>
              <a:ext cx="86152" cy="44033"/>
            </a:xfrm>
            <a:custGeom>
              <a:avLst/>
              <a:gdLst/>
              <a:ahLst/>
              <a:cxnLst/>
              <a:rect l="l" t="t" r="r" b="b"/>
              <a:pathLst>
                <a:path w="57" h="29" extrusionOk="0">
                  <a:moveTo>
                    <a:pt x="49" y="29"/>
                  </a:moveTo>
                  <a:cubicBezTo>
                    <a:pt x="43" y="9"/>
                    <a:pt x="2" y="13"/>
                    <a:pt x="1" y="13"/>
                  </a:cubicBezTo>
                  <a:cubicBezTo>
                    <a:pt x="0" y="5"/>
                    <a:pt x="0" y="5"/>
                    <a:pt x="0" y="5"/>
                  </a:cubicBezTo>
                  <a:cubicBezTo>
                    <a:pt x="2" y="5"/>
                    <a:pt x="49" y="0"/>
                    <a:pt x="57" y="27"/>
                  </a:cubicBezTo>
                  <a:lnTo>
                    <a:pt x="49" y="29"/>
                  </a:ln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 name="Google Shape;1139;p43">
              <a:extLst>
                <a:ext uri="{FF2B5EF4-FFF2-40B4-BE49-F238E27FC236}">
                  <a16:creationId xmlns:a16="http://schemas.microsoft.com/office/drawing/2014/main" id="{FAF551E5-EE68-8F8F-B760-B81A680B21E1}"/>
                </a:ext>
              </a:extLst>
            </p:cNvPr>
            <p:cNvSpPr/>
            <p:nvPr/>
          </p:nvSpPr>
          <p:spPr>
            <a:xfrm>
              <a:off x="3530147" y="1264502"/>
              <a:ext cx="163370" cy="109126"/>
            </a:xfrm>
            <a:custGeom>
              <a:avLst/>
              <a:gdLst/>
              <a:ahLst/>
              <a:cxnLst/>
              <a:rect l="l" t="t" r="r" b="b"/>
              <a:pathLst>
                <a:path w="108" h="72" extrusionOk="0">
                  <a:moveTo>
                    <a:pt x="104" y="72"/>
                  </a:moveTo>
                  <a:cubicBezTo>
                    <a:pt x="103" y="72"/>
                    <a:pt x="102" y="72"/>
                    <a:pt x="101" y="71"/>
                  </a:cubicBezTo>
                  <a:cubicBezTo>
                    <a:pt x="52" y="19"/>
                    <a:pt x="52" y="19"/>
                    <a:pt x="52" y="19"/>
                  </a:cubicBezTo>
                  <a:cubicBezTo>
                    <a:pt x="45" y="11"/>
                    <a:pt x="35" y="8"/>
                    <a:pt x="25" y="10"/>
                  </a:cubicBezTo>
                  <a:cubicBezTo>
                    <a:pt x="5" y="15"/>
                    <a:pt x="5" y="15"/>
                    <a:pt x="5" y="15"/>
                  </a:cubicBezTo>
                  <a:cubicBezTo>
                    <a:pt x="3" y="15"/>
                    <a:pt x="1" y="14"/>
                    <a:pt x="1" y="12"/>
                  </a:cubicBezTo>
                  <a:cubicBezTo>
                    <a:pt x="0" y="10"/>
                    <a:pt x="1" y="8"/>
                    <a:pt x="3" y="8"/>
                  </a:cubicBezTo>
                  <a:cubicBezTo>
                    <a:pt x="23" y="3"/>
                    <a:pt x="23" y="3"/>
                    <a:pt x="23" y="3"/>
                  </a:cubicBezTo>
                  <a:cubicBezTo>
                    <a:pt x="36" y="0"/>
                    <a:pt x="49" y="4"/>
                    <a:pt x="58" y="13"/>
                  </a:cubicBezTo>
                  <a:cubicBezTo>
                    <a:pt x="107" y="66"/>
                    <a:pt x="107" y="66"/>
                    <a:pt x="107" y="66"/>
                  </a:cubicBezTo>
                  <a:cubicBezTo>
                    <a:pt x="108" y="67"/>
                    <a:pt x="108" y="70"/>
                    <a:pt x="106" y="71"/>
                  </a:cubicBezTo>
                  <a:cubicBezTo>
                    <a:pt x="106" y="72"/>
                    <a:pt x="105" y="72"/>
                    <a:pt x="104" y="72"/>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 name="Google Shape;1140;p43">
              <a:extLst>
                <a:ext uri="{FF2B5EF4-FFF2-40B4-BE49-F238E27FC236}">
                  <a16:creationId xmlns:a16="http://schemas.microsoft.com/office/drawing/2014/main" id="{A628A2CD-BC70-DB87-B034-D27C1C23F6A4}"/>
                </a:ext>
              </a:extLst>
            </p:cNvPr>
            <p:cNvSpPr/>
            <p:nvPr/>
          </p:nvSpPr>
          <p:spPr>
            <a:xfrm>
              <a:off x="3518023" y="1486582"/>
              <a:ext cx="217614" cy="399491"/>
            </a:xfrm>
            <a:custGeom>
              <a:avLst/>
              <a:gdLst/>
              <a:ahLst/>
              <a:cxnLst/>
              <a:rect l="l" t="t" r="r" b="b"/>
              <a:pathLst>
                <a:path w="144" h="264" extrusionOk="0">
                  <a:moveTo>
                    <a:pt x="59" y="0"/>
                  </a:moveTo>
                  <a:cubicBezTo>
                    <a:pt x="0" y="184"/>
                    <a:pt x="0" y="184"/>
                    <a:pt x="0" y="184"/>
                  </a:cubicBezTo>
                  <a:cubicBezTo>
                    <a:pt x="0" y="184"/>
                    <a:pt x="18" y="224"/>
                    <a:pt x="55" y="245"/>
                  </a:cubicBezTo>
                  <a:cubicBezTo>
                    <a:pt x="87" y="264"/>
                    <a:pt x="127" y="243"/>
                    <a:pt x="131" y="207"/>
                  </a:cubicBezTo>
                  <a:cubicBezTo>
                    <a:pt x="144" y="107"/>
                    <a:pt x="144" y="107"/>
                    <a:pt x="144" y="107"/>
                  </a:cubicBezTo>
                  <a:lnTo>
                    <a:pt x="59" y="0"/>
                  </a:lnTo>
                  <a:close/>
                </a:path>
              </a:pathLst>
            </a:custGeom>
            <a:solidFill>
              <a:srgbClr val="90706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 name="Google Shape;1141;p43">
              <a:extLst>
                <a:ext uri="{FF2B5EF4-FFF2-40B4-BE49-F238E27FC236}">
                  <a16:creationId xmlns:a16="http://schemas.microsoft.com/office/drawing/2014/main" id="{6FC03F1B-A82C-D14B-EC4D-B4732BD18EBD}"/>
                </a:ext>
              </a:extLst>
            </p:cNvPr>
            <p:cNvSpPr/>
            <p:nvPr/>
          </p:nvSpPr>
          <p:spPr>
            <a:xfrm>
              <a:off x="3604174" y="1533806"/>
              <a:ext cx="146777" cy="148054"/>
            </a:xfrm>
            <a:custGeom>
              <a:avLst/>
              <a:gdLst/>
              <a:ahLst/>
              <a:cxnLst/>
              <a:rect l="l" t="t" r="r" b="b"/>
              <a:pathLst>
                <a:path w="97" h="98" extrusionOk="0">
                  <a:moveTo>
                    <a:pt x="92" y="89"/>
                  </a:moveTo>
                  <a:cubicBezTo>
                    <a:pt x="49" y="85"/>
                    <a:pt x="19" y="43"/>
                    <a:pt x="9" y="4"/>
                  </a:cubicBezTo>
                  <a:cubicBezTo>
                    <a:pt x="8" y="0"/>
                    <a:pt x="0" y="2"/>
                    <a:pt x="1" y="6"/>
                  </a:cubicBezTo>
                  <a:cubicBezTo>
                    <a:pt x="13" y="49"/>
                    <a:pt x="46" y="93"/>
                    <a:pt x="92" y="97"/>
                  </a:cubicBezTo>
                  <a:cubicBezTo>
                    <a:pt x="97" y="98"/>
                    <a:pt x="97" y="90"/>
                    <a:pt x="92" y="89"/>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 name="Google Shape;1142;p43">
              <a:extLst>
                <a:ext uri="{FF2B5EF4-FFF2-40B4-BE49-F238E27FC236}">
                  <a16:creationId xmlns:a16="http://schemas.microsoft.com/office/drawing/2014/main" id="{1396C44A-DC39-C7E4-44F1-8A8075AE2664}"/>
                </a:ext>
              </a:extLst>
            </p:cNvPr>
            <p:cNvSpPr/>
            <p:nvPr/>
          </p:nvSpPr>
          <p:spPr>
            <a:xfrm>
              <a:off x="4129383" y="2718875"/>
              <a:ext cx="432675" cy="302489"/>
            </a:xfrm>
            <a:custGeom>
              <a:avLst/>
              <a:gdLst/>
              <a:ahLst/>
              <a:cxnLst/>
              <a:rect l="l" t="t" r="r" b="b"/>
              <a:pathLst>
                <a:path w="286" h="200" extrusionOk="0">
                  <a:moveTo>
                    <a:pt x="0" y="139"/>
                  </a:moveTo>
                  <a:cubicBezTo>
                    <a:pt x="0" y="139"/>
                    <a:pt x="74" y="132"/>
                    <a:pt x="142" y="66"/>
                  </a:cubicBezTo>
                  <a:cubicBezTo>
                    <a:pt x="210" y="0"/>
                    <a:pt x="286" y="161"/>
                    <a:pt x="286" y="161"/>
                  </a:cubicBezTo>
                  <a:cubicBezTo>
                    <a:pt x="188" y="200"/>
                    <a:pt x="188" y="200"/>
                    <a:pt x="188" y="200"/>
                  </a:cubicBezTo>
                  <a:cubicBezTo>
                    <a:pt x="0" y="200"/>
                    <a:pt x="0" y="200"/>
                    <a:pt x="0" y="200"/>
                  </a:cubicBezTo>
                  <a:lnTo>
                    <a:pt x="0" y="139"/>
                  </a:lnTo>
                  <a:close/>
                </a:path>
              </a:pathLst>
            </a:custGeom>
            <a:solidFill>
              <a:srgbClr val="90706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 name="Google Shape;1143;p43">
              <a:extLst>
                <a:ext uri="{FF2B5EF4-FFF2-40B4-BE49-F238E27FC236}">
                  <a16:creationId xmlns:a16="http://schemas.microsoft.com/office/drawing/2014/main" id="{99ED5CC4-3399-C229-700D-222E1D7313D0}"/>
                </a:ext>
              </a:extLst>
            </p:cNvPr>
            <p:cNvSpPr/>
            <p:nvPr/>
          </p:nvSpPr>
          <p:spPr>
            <a:xfrm>
              <a:off x="3085348" y="2013705"/>
              <a:ext cx="1098281" cy="1047225"/>
            </a:xfrm>
            <a:custGeom>
              <a:avLst/>
              <a:gdLst/>
              <a:ahLst/>
              <a:cxnLst/>
              <a:rect l="l" t="t" r="r" b="b"/>
              <a:pathLst>
                <a:path w="726" h="692" extrusionOk="0">
                  <a:moveTo>
                    <a:pt x="182" y="0"/>
                  </a:moveTo>
                  <a:cubicBezTo>
                    <a:pt x="213" y="140"/>
                    <a:pt x="244" y="279"/>
                    <a:pt x="275" y="419"/>
                  </a:cubicBezTo>
                  <a:cubicBezTo>
                    <a:pt x="276" y="424"/>
                    <a:pt x="277" y="429"/>
                    <a:pt x="281" y="433"/>
                  </a:cubicBezTo>
                  <a:cubicBezTo>
                    <a:pt x="292" y="443"/>
                    <a:pt x="315" y="433"/>
                    <a:pt x="321" y="447"/>
                  </a:cubicBezTo>
                  <a:cubicBezTo>
                    <a:pt x="325" y="455"/>
                    <a:pt x="317" y="464"/>
                    <a:pt x="315" y="474"/>
                  </a:cubicBezTo>
                  <a:cubicBezTo>
                    <a:pt x="312" y="489"/>
                    <a:pt x="326" y="501"/>
                    <a:pt x="339" y="509"/>
                  </a:cubicBezTo>
                  <a:cubicBezTo>
                    <a:pt x="452" y="578"/>
                    <a:pt x="595" y="563"/>
                    <a:pt x="726" y="546"/>
                  </a:cubicBezTo>
                  <a:cubicBezTo>
                    <a:pt x="723" y="590"/>
                    <a:pt x="722" y="630"/>
                    <a:pt x="719" y="674"/>
                  </a:cubicBezTo>
                  <a:cubicBezTo>
                    <a:pt x="567" y="692"/>
                    <a:pt x="414" y="685"/>
                    <a:pt x="264" y="654"/>
                  </a:cubicBezTo>
                  <a:cubicBezTo>
                    <a:pt x="194" y="640"/>
                    <a:pt x="122" y="618"/>
                    <a:pt x="73" y="567"/>
                  </a:cubicBezTo>
                  <a:cubicBezTo>
                    <a:pt x="9" y="499"/>
                    <a:pt x="0" y="397"/>
                    <a:pt x="6" y="304"/>
                  </a:cubicBezTo>
                  <a:cubicBezTo>
                    <a:pt x="10" y="247"/>
                    <a:pt x="19" y="190"/>
                    <a:pt x="43" y="139"/>
                  </a:cubicBezTo>
                  <a:cubicBezTo>
                    <a:pt x="66" y="87"/>
                    <a:pt x="128" y="19"/>
                    <a:pt x="182" y="0"/>
                  </a:cubicBezTo>
                  <a:close/>
                </a:path>
              </a:pathLst>
            </a:custGeom>
            <a:solidFill>
              <a:schemeClr val="accen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 name="Google Shape;1144;p43">
              <a:extLst>
                <a:ext uri="{FF2B5EF4-FFF2-40B4-BE49-F238E27FC236}">
                  <a16:creationId xmlns:a16="http://schemas.microsoft.com/office/drawing/2014/main" id="{4716ED9A-68E4-2705-2FE2-D14C52782A27}"/>
                </a:ext>
              </a:extLst>
            </p:cNvPr>
            <p:cNvSpPr/>
            <p:nvPr/>
          </p:nvSpPr>
          <p:spPr>
            <a:xfrm>
              <a:off x="3258928" y="1944145"/>
              <a:ext cx="234844" cy="841098"/>
            </a:xfrm>
            <a:custGeom>
              <a:avLst/>
              <a:gdLst/>
              <a:ahLst/>
              <a:cxnLst/>
              <a:rect l="l" t="t" r="r" b="b"/>
              <a:pathLst>
                <a:path w="155" h="556" extrusionOk="0">
                  <a:moveTo>
                    <a:pt x="5" y="9"/>
                  </a:moveTo>
                  <a:cubicBezTo>
                    <a:pt x="67" y="46"/>
                    <a:pt x="101" y="115"/>
                    <a:pt x="118" y="184"/>
                  </a:cubicBezTo>
                  <a:cubicBezTo>
                    <a:pt x="127" y="224"/>
                    <a:pt x="131" y="265"/>
                    <a:pt x="135" y="305"/>
                  </a:cubicBezTo>
                  <a:cubicBezTo>
                    <a:pt x="139" y="344"/>
                    <a:pt x="142" y="382"/>
                    <a:pt x="141" y="421"/>
                  </a:cubicBezTo>
                  <a:cubicBezTo>
                    <a:pt x="140" y="464"/>
                    <a:pt x="133" y="508"/>
                    <a:pt x="115" y="548"/>
                  </a:cubicBezTo>
                  <a:cubicBezTo>
                    <a:pt x="113" y="552"/>
                    <a:pt x="120" y="556"/>
                    <a:pt x="122" y="552"/>
                  </a:cubicBezTo>
                  <a:cubicBezTo>
                    <a:pt x="155" y="479"/>
                    <a:pt x="151" y="397"/>
                    <a:pt x="144" y="319"/>
                  </a:cubicBezTo>
                  <a:cubicBezTo>
                    <a:pt x="137" y="239"/>
                    <a:pt x="129" y="157"/>
                    <a:pt x="89" y="86"/>
                  </a:cubicBezTo>
                  <a:cubicBezTo>
                    <a:pt x="69" y="52"/>
                    <a:pt x="42" y="22"/>
                    <a:pt x="8" y="2"/>
                  </a:cubicBezTo>
                  <a:cubicBezTo>
                    <a:pt x="4" y="0"/>
                    <a:pt x="0" y="6"/>
                    <a:pt x="5" y="9"/>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2" name="Google Shape;1145;p43">
              <a:extLst>
                <a:ext uri="{FF2B5EF4-FFF2-40B4-BE49-F238E27FC236}">
                  <a16:creationId xmlns:a16="http://schemas.microsoft.com/office/drawing/2014/main" id="{12633CA1-A76C-EFFC-5514-D518D61AB807}"/>
                </a:ext>
              </a:extLst>
            </p:cNvPr>
            <p:cNvSpPr/>
            <p:nvPr/>
          </p:nvSpPr>
          <p:spPr>
            <a:xfrm>
              <a:off x="3456121" y="2665907"/>
              <a:ext cx="93810" cy="146777"/>
            </a:xfrm>
            <a:custGeom>
              <a:avLst/>
              <a:gdLst/>
              <a:ahLst/>
              <a:cxnLst/>
              <a:rect l="l" t="t" r="r" b="b"/>
              <a:pathLst>
                <a:path w="62" h="97" extrusionOk="0">
                  <a:moveTo>
                    <a:pt x="8" y="16"/>
                  </a:moveTo>
                  <a:cubicBezTo>
                    <a:pt x="22" y="8"/>
                    <a:pt x="38" y="19"/>
                    <a:pt x="44" y="32"/>
                  </a:cubicBezTo>
                  <a:cubicBezTo>
                    <a:pt x="53" y="50"/>
                    <a:pt x="44" y="73"/>
                    <a:pt x="37" y="91"/>
                  </a:cubicBezTo>
                  <a:cubicBezTo>
                    <a:pt x="35" y="95"/>
                    <a:pt x="42" y="97"/>
                    <a:pt x="44" y="93"/>
                  </a:cubicBezTo>
                  <a:cubicBezTo>
                    <a:pt x="52" y="72"/>
                    <a:pt x="62" y="46"/>
                    <a:pt x="49" y="25"/>
                  </a:cubicBezTo>
                  <a:cubicBezTo>
                    <a:pt x="40" y="10"/>
                    <a:pt x="21" y="0"/>
                    <a:pt x="5" y="9"/>
                  </a:cubicBezTo>
                  <a:cubicBezTo>
                    <a:pt x="0" y="11"/>
                    <a:pt x="4" y="18"/>
                    <a:pt x="8" y="16"/>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3" name="Google Shape;1146;p43">
              <a:extLst>
                <a:ext uri="{FF2B5EF4-FFF2-40B4-BE49-F238E27FC236}">
                  <a16:creationId xmlns:a16="http://schemas.microsoft.com/office/drawing/2014/main" id="{29CA3D8A-F6A9-5873-076D-B3DD65BB7327}"/>
                </a:ext>
              </a:extLst>
            </p:cNvPr>
            <p:cNvSpPr/>
            <p:nvPr/>
          </p:nvSpPr>
          <p:spPr>
            <a:xfrm>
              <a:off x="3525681" y="2718875"/>
              <a:ext cx="671985" cy="149330"/>
            </a:xfrm>
            <a:custGeom>
              <a:avLst/>
              <a:gdLst/>
              <a:ahLst/>
              <a:cxnLst/>
              <a:rect l="l" t="t" r="r" b="b"/>
              <a:pathLst>
                <a:path w="444" h="99" extrusionOk="0">
                  <a:moveTo>
                    <a:pt x="4" y="9"/>
                  </a:moveTo>
                  <a:cubicBezTo>
                    <a:pt x="105" y="69"/>
                    <a:pt x="225" y="98"/>
                    <a:pt x="342" y="95"/>
                  </a:cubicBezTo>
                  <a:cubicBezTo>
                    <a:pt x="375" y="94"/>
                    <a:pt x="408" y="91"/>
                    <a:pt x="440" y="84"/>
                  </a:cubicBezTo>
                  <a:cubicBezTo>
                    <a:pt x="444" y="83"/>
                    <a:pt x="442" y="76"/>
                    <a:pt x="438" y="77"/>
                  </a:cubicBezTo>
                  <a:cubicBezTo>
                    <a:pt x="324" y="99"/>
                    <a:pt x="203" y="86"/>
                    <a:pt x="96" y="45"/>
                  </a:cubicBezTo>
                  <a:cubicBezTo>
                    <a:pt x="65" y="33"/>
                    <a:pt x="36" y="19"/>
                    <a:pt x="8" y="2"/>
                  </a:cubicBezTo>
                  <a:cubicBezTo>
                    <a:pt x="4" y="0"/>
                    <a:pt x="0" y="6"/>
                    <a:pt x="4" y="9"/>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4" name="Google Shape;1147;p43">
              <a:extLst>
                <a:ext uri="{FF2B5EF4-FFF2-40B4-BE49-F238E27FC236}">
                  <a16:creationId xmlns:a16="http://schemas.microsoft.com/office/drawing/2014/main" id="{3A6C93C8-E460-1C31-6B77-FA444481DFCA}"/>
                </a:ext>
              </a:extLst>
            </p:cNvPr>
            <p:cNvSpPr/>
            <p:nvPr/>
          </p:nvSpPr>
          <p:spPr>
            <a:xfrm>
              <a:off x="3061098" y="2337254"/>
              <a:ext cx="197831" cy="716019"/>
            </a:xfrm>
            <a:custGeom>
              <a:avLst/>
              <a:gdLst/>
              <a:ahLst/>
              <a:cxnLst/>
              <a:rect l="l" t="t" r="r" b="b"/>
              <a:pathLst>
                <a:path w="131" h="473" extrusionOk="0">
                  <a:moveTo>
                    <a:pt x="0" y="5"/>
                  </a:moveTo>
                  <a:cubicBezTo>
                    <a:pt x="5" y="71"/>
                    <a:pt x="15" y="135"/>
                    <a:pt x="28" y="200"/>
                  </a:cubicBezTo>
                  <a:cubicBezTo>
                    <a:pt x="40" y="262"/>
                    <a:pt x="56" y="325"/>
                    <a:pt x="77" y="385"/>
                  </a:cubicBezTo>
                  <a:cubicBezTo>
                    <a:pt x="88" y="415"/>
                    <a:pt x="102" y="445"/>
                    <a:pt x="123" y="470"/>
                  </a:cubicBezTo>
                  <a:cubicBezTo>
                    <a:pt x="126" y="473"/>
                    <a:pt x="131" y="468"/>
                    <a:pt x="128" y="464"/>
                  </a:cubicBezTo>
                  <a:cubicBezTo>
                    <a:pt x="109" y="442"/>
                    <a:pt x="96" y="415"/>
                    <a:pt x="86" y="388"/>
                  </a:cubicBezTo>
                  <a:cubicBezTo>
                    <a:pt x="76" y="360"/>
                    <a:pt x="68" y="331"/>
                    <a:pt x="60" y="302"/>
                  </a:cubicBezTo>
                  <a:cubicBezTo>
                    <a:pt x="43" y="240"/>
                    <a:pt x="30" y="178"/>
                    <a:pt x="20" y="115"/>
                  </a:cubicBezTo>
                  <a:cubicBezTo>
                    <a:pt x="15" y="78"/>
                    <a:pt x="11" y="42"/>
                    <a:pt x="8" y="5"/>
                  </a:cubicBezTo>
                  <a:cubicBezTo>
                    <a:pt x="7" y="0"/>
                    <a:pt x="0" y="0"/>
                    <a:pt x="0" y="5"/>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5" name="Google Shape;1148;p43">
              <a:extLst>
                <a:ext uri="{FF2B5EF4-FFF2-40B4-BE49-F238E27FC236}">
                  <a16:creationId xmlns:a16="http://schemas.microsoft.com/office/drawing/2014/main" id="{572D3A8C-F2F6-235E-C7C4-66F7B6FDAB15}"/>
                </a:ext>
              </a:extLst>
            </p:cNvPr>
            <p:cNvSpPr/>
            <p:nvPr/>
          </p:nvSpPr>
          <p:spPr>
            <a:xfrm>
              <a:off x="3779669" y="2609749"/>
              <a:ext cx="75942" cy="122527"/>
            </a:xfrm>
            <a:custGeom>
              <a:avLst/>
              <a:gdLst/>
              <a:ahLst/>
              <a:cxnLst/>
              <a:rect l="l" t="t" r="r" b="b"/>
              <a:pathLst>
                <a:path w="50" h="81" extrusionOk="0">
                  <a:moveTo>
                    <a:pt x="9" y="77"/>
                  </a:moveTo>
                  <a:cubicBezTo>
                    <a:pt x="20" y="53"/>
                    <a:pt x="33" y="30"/>
                    <a:pt x="47" y="8"/>
                  </a:cubicBezTo>
                  <a:cubicBezTo>
                    <a:pt x="50" y="4"/>
                    <a:pt x="43" y="0"/>
                    <a:pt x="41" y="4"/>
                  </a:cubicBezTo>
                  <a:cubicBezTo>
                    <a:pt x="26" y="26"/>
                    <a:pt x="14" y="49"/>
                    <a:pt x="2" y="73"/>
                  </a:cubicBezTo>
                  <a:cubicBezTo>
                    <a:pt x="0" y="77"/>
                    <a:pt x="7" y="81"/>
                    <a:pt x="9" y="77"/>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6" name="Google Shape;1149;p43">
              <a:extLst>
                <a:ext uri="{FF2B5EF4-FFF2-40B4-BE49-F238E27FC236}">
                  <a16:creationId xmlns:a16="http://schemas.microsoft.com/office/drawing/2014/main" id="{CAA26333-88A6-743D-FFC2-36CCA0528AD6}"/>
                </a:ext>
              </a:extLst>
            </p:cNvPr>
            <p:cNvSpPr/>
            <p:nvPr/>
          </p:nvSpPr>
          <p:spPr>
            <a:xfrm>
              <a:off x="3864545" y="2637190"/>
              <a:ext cx="29994" cy="45310"/>
            </a:xfrm>
            <a:custGeom>
              <a:avLst/>
              <a:gdLst/>
              <a:ahLst/>
              <a:cxnLst/>
              <a:rect l="l" t="t" r="r" b="b"/>
              <a:pathLst>
                <a:path w="20" h="30" extrusionOk="0">
                  <a:moveTo>
                    <a:pt x="7" y="28"/>
                  </a:moveTo>
                  <a:cubicBezTo>
                    <a:pt x="11" y="21"/>
                    <a:pt x="15" y="14"/>
                    <a:pt x="19" y="7"/>
                  </a:cubicBezTo>
                  <a:cubicBezTo>
                    <a:pt x="20" y="5"/>
                    <a:pt x="20" y="2"/>
                    <a:pt x="18" y="1"/>
                  </a:cubicBezTo>
                  <a:cubicBezTo>
                    <a:pt x="16" y="0"/>
                    <a:pt x="14" y="1"/>
                    <a:pt x="13" y="3"/>
                  </a:cubicBezTo>
                  <a:cubicBezTo>
                    <a:pt x="9" y="10"/>
                    <a:pt x="5" y="17"/>
                    <a:pt x="0" y="24"/>
                  </a:cubicBezTo>
                  <a:cubicBezTo>
                    <a:pt x="0" y="26"/>
                    <a:pt x="0" y="28"/>
                    <a:pt x="2" y="29"/>
                  </a:cubicBezTo>
                  <a:cubicBezTo>
                    <a:pt x="4" y="30"/>
                    <a:pt x="6" y="30"/>
                    <a:pt x="7" y="28"/>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7" name="Google Shape;1150;p43">
              <a:extLst>
                <a:ext uri="{FF2B5EF4-FFF2-40B4-BE49-F238E27FC236}">
                  <a16:creationId xmlns:a16="http://schemas.microsoft.com/office/drawing/2014/main" id="{A1A196AA-0A91-2394-00EF-C0F1A12C3663}"/>
                </a:ext>
              </a:extLst>
            </p:cNvPr>
            <p:cNvSpPr/>
            <p:nvPr/>
          </p:nvSpPr>
          <p:spPr>
            <a:xfrm>
              <a:off x="5815410" y="2320661"/>
              <a:ext cx="710914" cy="508616"/>
            </a:xfrm>
            <a:custGeom>
              <a:avLst/>
              <a:gdLst/>
              <a:ahLst/>
              <a:cxnLst/>
              <a:rect l="l" t="t" r="r" b="b"/>
              <a:pathLst>
                <a:path w="470" h="336" extrusionOk="0">
                  <a:moveTo>
                    <a:pt x="164" y="84"/>
                  </a:moveTo>
                  <a:cubicBezTo>
                    <a:pt x="173" y="78"/>
                    <a:pt x="183" y="72"/>
                    <a:pt x="194" y="74"/>
                  </a:cubicBezTo>
                  <a:cubicBezTo>
                    <a:pt x="205" y="75"/>
                    <a:pt x="214" y="88"/>
                    <a:pt x="208" y="97"/>
                  </a:cubicBezTo>
                  <a:cubicBezTo>
                    <a:pt x="222" y="73"/>
                    <a:pt x="243" y="53"/>
                    <a:pt x="267" y="40"/>
                  </a:cubicBezTo>
                  <a:cubicBezTo>
                    <a:pt x="276" y="34"/>
                    <a:pt x="288" y="30"/>
                    <a:pt x="298" y="34"/>
                  </a:cubicBezTo>
                  <a:cubicBezTo>
                    <a:pt x="309" y="37"/>
                    <a:pt x="315" y="53"/>
                    <a:pt x="306" y="60"/>
                  </a:cubicBezTo>
                  <a:cubicBezTo>
                    <a:pt x="335" y="28"/>
                    <a:pt x="375" y="8"/>
                    <a:pt x="417" y="3"/>
                  </a:cubicBezTo>
                  <a:cubicBezTo>
                    <a:pt x="436" y="0"/>
                    <a:pt x="460" y="5"/>
                    <a:pt x="465" y="23"/>
                  </a:cubicBezTo>
                  <a:cubicBezTo>
                    <a:pt x="470" y="38"/>
                    <a:pt x="459" y="52"/>
                    <a:pt x="449" y="64"/>
                  </a:cubicBezTo>
                  <a:cubicBezTo>
                    <a:pt x="432" y="81"/>
                    <a:pt x="414" y="98"/>
                    <a:pt x="396" y="114"/>
                  </a:cubicBezTo>
                  <a:cubicBezTo>
                    <a:pt x="408" y="116"/>
                    <a:pt x="423" y="112"/>
                    <a:pt x="432" y="121"/>
                  </a:cubicBezTo>
                  <a:cubicBezTo>
                    <a:pt x="440" y="129"/>
                    <a:pt x="439" y="142"/>
                    <a:pt x="433" y="151"/>
                  </a:cubicBezTo>
                  <a:cubicBezTo>
                    <a:pt x="427" y="160"/>
                    <a:pt x="417" y="166"/>
                    <a:pt x="407" y="171"/>
                  </a:cubicBezTo>
                  <a:cubicBezTo>
                    <a:pt x="379" y="186"/>
                    <a:pt x="351" y="200"/>
                    <a:pt x="324" y="215"/>
                  </a:cubicBezTo>
                  <a:cubicBezTo>
                    <a:pt x="336" y="219"/>
                    <a:pt x="353" y="214"/>
                    <a:pt x="359" y="225"/>
                  </a:cubicBezTo>
                  <a:cubicBezTo>
                    <a:pt x="365" y="236"/>
                    <a:pt x="351" y="246"/>
                    <a:pt x="340" y="251"/>
                  </a:cubicBezTo>
                  <a:cubicBezTo>
                    <a:pt x="273" y="280"/>
                    <a:pt x="205" y="304"/>
                    <a:pt x="136" y="324"/>
                  </a:cubicBezTo>
                  <a:cubicBezTo>
                    <a:pt x="113" y="330"/>
                    <a:pt x="90" y="336"/>
                    <a:pt x="67" y="334"/>
                  </a:cubicBezTo>
                  <a:cubicBezTo>
                    <a:pt x="45" y="333"/>
                    <a:pt x="21" y="322"/>
                    <a:pt x="9" y="302"/>
                  </a:cubicBezTo>
                  <a:cubicBezTo>
                    <a:pt x="0" y="286"/>
                    <a:pt x="1" y="262"/>
                    <a:pt x="8" y="245"/>
                  </a:cubicBezTo>
                  <a:cubicBezTo>
                    <a:pt x="14" y="230"/>
                    <a:pt x="27" y="217"/>
                    <a:pt x="37" y="205"/>
                  </a:cubicBezTo>
                  <a:cubicBezTo>
                    <a:pt x="53" y="182"/>
                    <a:pt x="72" y="162"/>
                    <a:pt x="92" y="142"/>
                  </a:cubicBezTo>
                  <a:cubicBezTo>
                    <a:pt x="114" y="121"/>
                    <a:pt x="138" y="101"/>
                    <a:pt x="164" y="84"/>
                  </a:cubicBezTo>
                  <a:close/>
                </a:path>
              </a:pathLst>
            </a:custGeom>
            <a:solidFill>
              <a:schemeClr val="accen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8" name="Google Shape;1151;p43">
              <a:extLst>
                <a:ext uri="{FF2B5EF4-FFF2-40B4-BE49-F238E27FC236}">
                  <a16:creationId xmlns:a16="http://schemas.microsoft.com/office/drawing/2014/main" id="{981D73AF-AB22-72C9-2855-23D67EE91141}"/>
                </a:ext>
              </a:extLst>
            </p:cNvPr>
            <p:cNvSpPr/>
            <p:nvPr/>
          </p:nvSpPr>
          <p:spPr>
            <a:xfrm>
              <a:off x="5848595" y="2605282"/>
              <a:ext cx="809190" cy="343332"/>
            </a:xfrm>
            <a:custGeom>
              <a:avLst/>
              <a:gdLst/>
              <a:ahLst/>
              <a:cxnLst/>
              <a:rect l="l" t="t" r="r" b="b"/>
              <a:pathLst>
                <a:path w="535" h="227" extrusionOk="0">
                  <a:moveTo>
                    <a:pt x="231" y="4"/>
                  </a:moveTo>
                  <a:cubicBezTo>
                    <a:pt x="242" y="2"/>
                    <a:pt x="254" y="0"/>
                    <a:pt x="263" y="6"/>
                  </a:cubicBezTo>
                  <a:cubicBezTo>
                    <a:pt x="272" y="12"/>
                    <a:pt x="276" y="27"/>
                    <a:pt x="267" y="33"/>
                  </a:cubicBezTo>
                  <a:cubicBezTo>
                    <a:pt x="289" y="17"/>
                    <a:pt x="316" y="7"/>
                    <a:pt x="343" y="4"/>
                  </a:cubicBezTo>
                  <a:cubicBezTo>
                    <a:pt x="354" y="3"/>
                    <a:pt x="367" y="3"/>
                    <a:pt x="375" y="11"/>
                  </a:cubicBezTo>
                  <a:cubicBezTo>
                    <a:pt x="383" y="19"/>
                    <a:pt x="382" y="35"/>
                    <a:pt x="371" y="38"/>
                  </a:cubicBezTo>
                  <a:cubicBezTo>
                    <a:pt x="410" y="21"/>
                    <a:pt x="455" y="17"/>
                    <a:pt x="496" y="30"/>
                  </a:cubicBezTo>
                  <a:cubicBezTo>
                    <a:pt x="514" y="35"/>
                    <a:pt x="535" y="49"/>
                    <a:pt x="532" y="68"/>
                  </a:cubicBezTo>
                  <a:cubicBezTo>
                    <a:pt x="530" y="83"/>
                    <a:pt x="515" y="92"/>
                    <a:pt x="501" y="98"/>
                  </a:cubicBezTo>
                  <a:cubicBezTo>
                    <a:pt x="478" y="108"/>
                    <a:pt x="455" y="116"/>
                    <a:pt x="432" y="123"/>
                  </a:cubicBezTo>
                  <a:cubicBezTo>
                    <a:pt x="443" y="130"/>
                    <a:pt x="458" y="133"/>
                    <a:pt x="463" y="145"/>
                  </a:cubicBezTo>
                  <a:cubicBezTo>
                    <a:pt x="467" y="155"/>
                    <a:pt x="460" y="167"/>
                    <a:pt x="451" y="172"/>
                  </a:cubicBezTo>
                  <a:cubicBezTo>
                    <a:pt x="442" y="178"/>
                    <a:pt x="431" y="179"/>
                    <a:pt x="420" y="180"/>
                  </a:cubicBezTo>
                  <a:cubicBezTo>
                    <a:pt x="388" y="182"/>
                    <a:pt x="357" y="185"/>
                    <a:pt x="326" y="187"/>
                  </a:cubicBezTo>
                  <a:cubicBezTo>
                    <a:pt x="335" y="196"/>
                    <a:pt x="353" y="198"/>
                    <a:pt x="354" y="211"/>
                  </a:cubicBezTo>
                  <a:cubicBezTo>
                    <a:pt x="355" y="223"/>
                    <a:pt x="338" y="227"/>
                    <a:pt x="326" y="227"/>
                  </a:cubicBezTo>
                  <a:cubicBezTo>
                    <a:pt x="254" y="227"/>
                    <a:pt x="182" y="222"/>
                    <a:pt x="110" y="212"/>
                  </a:cubicBezTo>
                  <a:cubicBezTo>
                    <a:pt x="87" y="209"/>
                    <a:pt x="63" y="206"/>
                    <a:pt x="43" y="195"/>
                  </a:cubicBezTo>
                  <a:cubicBezTo>
                    <a:pt x="23" y="184"/>
                    <a:pt x="5" y="165"/>
                    <a:pt x="2" y="142"/>
                  </a:cubicBezTo>
                  <a:cubicBezTo>
                    <a:pt x="0" y="123"/>
                    <a:pt x="11" y="102"/>
                    <a:pt x="24" y="89"/>
                  </a:cubicBezTo>
                  <a:cubicBezTo>
                    <a:pt x="35" y="78"/>
                    <a:pt x="53" y="71"/>
                    <a:pt x="66" y="63"/>
                  </a:cubicBezTo>
                  <a:cubicBezTo>
                    <a:pt x="91" y="50"/>
                    <a:pt x="116" y="38"/>
                    <a:pt x="142" y="28"/>
                  </a:cubicBezTo>
                  <a:cubicBezTo>
                    <a:pt x="171" y="18"/>
                    <a:pt x="201" y="9"/>
                    <a:pt x="231" y="4"/>
                  </a:cubicBezTo>
                  <a:close/>
                </a:path>
              </a:pathLst>
            </a:custGeom>
            <a:solidFill>
              <a:schemeClr val="accen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9" name="Google Shape;1152;p43">
              <a:extLst>
                <a:ext uri="{FF2B5EF4-FFF2-40B4-BE49-F238E27FC236}">
                  <a16:creationId xmlns:a16="http://schemas.microsoft.com/office/drawing/2014/main" id="{1D28A65A-3DC1-E4C4-8AC8-45BD6AD18D7B}"/>
                </a:ext>
              </a:extLst>
            </p:cNvPr>
            <p:cNvSpPr/>
            <p:nvPr/>
          </p:nvSpPr>
          <p:spPr>
            <a:xfrm>
              <a:off x="4454846" y="2067949"/>
              <a:ext cx="1606897" cy="953417"/>
            </a:xfrm>
            <a:custGeom>
              <a:avLst/>
              <a:gdLst/>
              <a:ahLst/>
              <a:cxnLst/>
              <a:rect l="l" t="t" r="r" b="b"/>
              <a:pathLst>
                <a:path w="2518" h="1494" extrusionOk="0">
                  <a:moveTo>
                    <a:pt x="1887" y="1494"/>
                  </a:moveTo>
                  <a:lnTo>
                    <a:pt x="0" y="1494"/>
                  </a:lnTo>
                  <a:lnTo>
                    <a:pt x="630" y="0"/>
                  </a:lnTo>
                  <a:lnTo>
                    <a:pt x="2518" y="0"/>
                  </a:lnTo>
                  <a:lnTo>
                    <a:pt x="1887" y="1494"/>
                  </a:ln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0" name="Google Shape;1153;p43">
              <a:extLst>
                <a:ext uri="{FF2B5EF4-FFF2-40B4-BE49-F238E27FC236}">
                  <a16:creationId xmlns:a16="http://schemas.microsoft.com/office/drawing/2014/main" id="{E91D2827-63D0-CB15-9E86-679B7B71D6A2}"/>
                </a:ext>
              </a:extLst>
            </p:cNvPr>
            <p:cNvSpPr/>
            <p:nvPr/>
          </p:nvSpPr>
          <p:spPr>
            <a:xfrm>
              <a:off x="4448465" y="2989456"/>
              <a:ext cx="1221447" cy="63736"/>
            </a:xfrm>
            <a:prstGeom prst="rect">
              <a:avLst/>
            </a:pr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1" name="Google Shape;1154;p43">
              <a:extLst>
                <a:ext uri="{FF2B5EF4-FFF2-40B4-BE49-F238E27FC236}">
                  <a16:creationId xmlns:a16="http://schemas.microsoft.com/office/drawing/2014/main" id="{94B81381-16BE-427F-417C-27282E9C7D6B}"/>
                </a:ext>
              </a:extLst>
            </p:cNvPr>
            <p:cNvSpPr/>
            <p:nvPr/>
          </p:nvSpPr>
          <p:spPr>
            <a:xfrm>
              <a:off x="3914322" y="2067949"/>
              <a:ext cx="978944" cy="985325"/>
            </a:xfrm>
            <a:custGeom>
              <a:avLst/>
              <a:gdLst/>
              <a:ahLst/>
              <a:cxnLst/>
              <a:rect l="l" t="t" r="r" b="b"/>
              <a:pathLst>
                <a:path w="1534" h="1544" extrusionOk="0">
                  <a:moveTo>
                    <a:pt x="880" y="1544"/>
                  </a:moveTo>
                  <a:lnTo>
                    <a:pt x="0" y="1544"/>
                  </a:lnTo>
                  <a:lnTo>
                    <a:pt x="0" y="1444"/>
                  </a:lnTo>
                  <a:lnTo>
                    <a:pt x="814" y="1444"/>
                  </a:lnTo>
                  <a:lnTo>
                    <a:pt x="1423" y="0"/>
                  </a:lnTo>
                  <a:lnTo>
                    <a:pt x="1534" y="0"/>
                  </a:lnTo>
                  <a:lnTo>
                    <a:pt x="880" y="1544"/>
                  </a:ln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2" name="Google Shape;1155;p43">
              <a:extLst>
                <a:ext uri="{FF2B5EF4-FFF2-40B4-BE49-F238E27FC236}">
                  <a16:creationId xmlns:a16="http://schemas.microsoft.com/office/drawing/2014/main" id="{346A519C-2D59-9DB8-817B-857A86F562D2}"/>
                </a:ext>
              </a:extLst>
            </p:cNvPr>
            <p:cNvSpPr/>
            <p:nvPr/>
          </p:nvSpPr>
          <p:spPr>
            <a:xfrm>
              <a:off x="5258293" y="2574650"/>
              <a:ext cx="143587" cy="63816"/>
            </a:xfrm>
            <a:custGeom>
              <a:avLst/>
              <a:gdLst/>
              <a:ahLst/>
              <a:cxnLst/>
              <a:rect l="l" t="t" r="r" b="b"/>
              <a:pathLst>
                <a:path w="225" h="100" extrusionOk="0">
                  <a:moveTo>
                    <a:pt x="168" y="100"/>
                  </a:moveTo>
                  <a:lnTo>
                    <a:pt x="0" y="100"/>
                  </a:lnTo>
                  <a:lnTo>
                    <a:pt x="54" y="0"/>
                  </a:lnTo>
                  <a:lnTo>
                    <a:pt x="225" y="0"/>
                  </a:lnTo>
                  <a:lnTo>
                    <a:pt x="168" y="100"/>
                  </a:ln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3" name="Google Shape;1156;p43">
              <a:extLst>
                <a:ext uri="{FF2B5EF4-FFF2-40B4-BE49-F238E27FC236}">
                  <a16:creationId xmlns:a16="http://schemas.microsoft.com/office/drawing/2014/main" id="{A133A4C6-AC5E-1A0C-FB7E-CDBD2B154185}"/>
                </a:ext>
              </a:extLst>
            </p:cNvPr>
            <p:cNvSpPr/>
            <p:nvPr/>
          </p:nvSpPr>
          <p:spPr>
            <a:xfrm>
              <a:off x="2549291" y="3053272"/>
              <a:ext cx="3742019" cy="50790"/>
            </a:xfrm>
            <a:prstGeom prst="rect">
              <a:avLst/>
            </a:pr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4" name="Google Shape;1157;p43">
              <a:extLst>
                <a:ext uri="{FF2B5EF4-FFF2-40B4-BE49-F238E27FC236}">
                  <a16:creationId xmlns:a16="http://schemas.microsoft.com/office/drawing/2014/main" id="{23D077A2-B5ED-5854-B33C-C549E11136E0}"/>
                </a:ext>
              </a:extLst>
            </p:cNvPr>
            <p:cNvSpPr/>
            <p:nvPr/>
          </p:nvSpPr>
          <p:spPr>
            <a:xfrm>
              <a:off x="4595242" y="937762"/>
              <a:ext cx="1375882" cy="664327"/>
            </a:xfrm>
            <a:custGeom>
              <a:avLst/>
              <a:gdLst/>
              <a:ahLst/>
              <a:cxnLst/>
              <a:rect l="l" t="t" r="r" b="b"/>
              <a:pathLst>
                <a:path w="909" h="439" extrusionOk="0">
                  <a:moveTo>
                    <a:pt x="909" y="439"/>
                  </a:moveTo>
                  <a:cubicBezTo>
                    <a:pt x="901" y="195"/>
                    <a:pt x="701" y="0"/>
                    <a:pt x="455" y="0"/>
                  </a:cubicBezTo>
                  <a:cubicBezTo>
                    <a:pt x="209" y="0"/>
                    <a:pt x="9" y="195"/>
                    <a:pt x="0" y="439"/>
                  </a:cubicBezTo>
                  <a:lnTo>
                    <a:pt x="909" y="439"/>
                  </a:lnTo>
                  <a:close/>
                </a:path>
              </a:pathLst>
            </a:custGeom>
            <a:solidFill>
              <a:schemeClr val="accent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5" name="Google Shape;1158;p43">
              <a:extLst>
                <a:ext uri="{FF2B5EF4-FFF2-40B4-BE49-F238E27FC236}">
                  <a16:creationId xmlns:a16="http://schemas.microsoft.com/office/drawing/2014/main" id="{B7A4A922-216C-F4C7-9659-396F15BBEA17}"/>
                </a:ext>
              </a:extLst>
            </p:cNvPr>
            <p:cNvSpPr/>
            <p:nvPr/>
          </p:nvSpPr>
          <p:spPr>
            <a:xfrm>
              <a:off x="5292754" y="1064757"/>
              <a:ext cx="666244" cy="559668"/>
            </a:xfrm>
            <a:custGeom>
              <a:avLst/>
              <a:gdLst/>
              <a:ahLst/>
              <a:cxnLst/>
              <a:rect l="l" t="t" r="r" b="b"/>
              <a:pathLst>
                <a:path w="440" h="370" extrusionOk="0">
                  <a:moveTo>
                    <a:pt x="0" y="362"/>
                  </a:moveTo>
                  <a:cubicBezTo>
                    <a:pt x="437" y="370"/>
                    <a:pt x="437" y="370"/>
                    <a:pt x="437" y="370"/>
                  </a:cubicBezTo>
                  <a:cubicBezTo>
                    <a:pt x="437" y="370"/>
                    <a:pt x="440" y="121"/>
                    <a:pt x="278" y="4"/>
                  </a:cubicBezTo>
                  <a:cubicBezTo>
                    <a:pt x="271" y="0"/>
                    <a:pt x="271" y="0"/>
                    <a:pt x="271" y="0"/>
                  </a:cubicBezTo>
                  <a:lnTo>
                    <a:pt x="0" y="362"/>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6" name="Google Shape;1159;p43">
              <a:extLst>
                <a:ext uri="{FF2B5EF4-FFF2-40B4-BE49-F238E27FC236}">
                  <a16:creationId xmlns:a16="http://schemas.microsoft.com/office/drawing/2014/main" id="{3EAFF229-B108-661D-8742-D91A400E42A2}"/>
                </a:ext>
              </a:extLst>
            </p:cNvPr>
            <p:cNvSpPr/>
            <p:nvPr/>
          </p:nvSpPr>
          <p:spPr>
            <a:xfrm>
              <a:off x="4577374" y="907131"/>
              <a:ext cx="1411616" cy="705170"/>
            </a:xfrm>
            <a:custGeom>
              <a:avLst/>
              <a:gdLst/>
              <a:ahLst/>
              <a:cxnLst/>
              <a:rect l="l" t="t" r="r" b="b"/>
              <a:pathLst>
                <a:path w="933" h="466" extrusionOk="0">
                  <a:moveTo>
                    <a:pt x="933" y="466"/>
                  </a:moveTo>
                  <a:cubicBezTo>
                    <a:pt x="893" y="466"/>
                    <a:pt x="893" y="466"/>
                    <a:pt x="893" y="466"/>
                  </a:cubicBezTo>
                  <a:cubicBezTo>
                    <a:pt x="893" y="231"/>
                    <a:pt x="702" y="40"/>
                    <a:pt x="467" y="40"/>
                  </a:cubicBezTo>
                  <a:cubicBezTo>
                    <a:pt x="232" y="40"/>
                    <a:pt x="41" y="231"/>
                    <a:pt x="41" y="466"/>
                  </a:cubicBezTo>
                  <a:cubicBezTo>
                    <a:pt x="0" y="466"/>
                    <a:pt x="0" y="466"/>
                    <a:pt x="0" y="466"/>
                  </a:cubicBezTo>
                  <a:cubicBezTo>
                    <a:pt x="0" y="209"/>
                    <a:pt x="210" y="0"/>
                    <a:pt x="467" y="0"/>
                  </a:cubicBezTo>
                  <a:cubicBezTo>
                    <a:pt x="724" y="0"/>
                    <a:pt x="933" y="209"/>
                    <a:pt x="933" y="466"/>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7" name="Google Shape;1160;p43">
              <a:extLst>
                <a:ext uri="{FF2B5EF4-FFF2-40B4-BE49-F238E27FC236}">
                  <a16:creationId xmlns:a16="http://schemas.microsoft.com/office/drawing/2014/main" id="{CD303378-80CF-082E-E294-AFAAC711B039}"/>
                </a:ext>
              </a:extLst>
            </p:cNvPr>
            <p:cNvSpPr/>
            <p:nvPr/>
          </p:nvSpPr>
          <p:spPr>
            <a:xfrm>
              <a:off x="4356569" y="1571458"/>
              <a:ext cx="1855140" cy="61902"/>
            </a:xfrm>
            <a:custGeom>
              <a:avLst/>
              <a:gdLst/>
              <a:ahLst/>
              <a:cxnLst/>
              <a:rect l="l" t="t" r="r" b="b"/>
              <a:pathLst>
                <a:path w="1226" h="41" extrusionOk="0">
                  <a:moveTo>
                    <a:pt x="1205" y="41"/>
                  </a:moveTo>
                  <a:cubicBezTo>
                    <a:pt x="21" y="41"/>
                    <a:pt x="21" y="41"/>
                    <a:pt x="21" y="41"/>
                  </a:cubicBezTo>
                  <a:cubicBezTo>
                    <a:pt x="9" y="41"/>
                    <a:pt x="0" y="32"/>
                    <a:pt x="0" y="20"/>
                  </a:cubicBezTo>
                  <a:cubicBezTo>
                    <a:pt x="0" y="9"/>
                    <a:pt x="9" y="0"/>
                    <a:pt x="21" y="0"/>
                  </a:cubicBezTo>
                  <a:cubicBezTo>
                    <a:pt x="1205" y="0"/>
                    <a:pt x="1205" y="0"/>
                    <a:pt x="1205" y="0"/>
                  </a:cubicBezTo>
                  <a:cubicBezTo>
                    <a:pt x="1216" y="0"/>
                    <a:pt x="1226" y="9"/>
                    <a:pt x="1226" y="20"/>
                  </a:cubicBezTo>
                  <a:cubicBezTo>
                    <a:pt x="1226" y="32"/>
                    <a:pt x="1216" y="41"/>
                    <a:pt x="1205" y="41"/>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8" name="Google Shape;1161;p43">
              <a:extLst>
                <a:ext uri="{FF2B5EF4-FFF2-40B4-BE49-F238E27FC236}">
                  <a16:creationId xmlns:a16="http://schemas.microsoft.com/office/drawing/2014/main" id="{8F986FAF-3DF8-DE68-189E-E59BDA1ADAFF}"/>
                </a:ext>
              </a:extLst>
            </p:cNvPr>
            <p:cNvSpPr/>
            <p:nvPr/>
          </p:nvSpPr>
          <p:spPr>
            <a:xfrm>
              <a:off x="5267228" y="1050717"/>
              <a:ext cx="437142" cy="563499"/>
            </a:xfrm>
            <a:custGeom>
              <a:avLst/>
              <a:gdLst/>
              <a:ahLst/>
              <a:cxnLst/>
              <a:rect l="l" t="t" r="r" b="b"/>
              <a:pathLst>
                <a:path w="685" h="883" extrusionOk="0">
                  <a:moveTo>
                    <a:pt x="52" y="883"/>
                  </a:moveTo>
                  <a:lnTo>
                    <a:pt x="0" y="845"/>
                  </a:lnTo>
                  <a:lnTo>
                    <a:pt x="633" y="0"/>
                  </a:lnTo>
                  <a:lnTo>
                    <a:pt x="685" y="41"/>
                  </a:lnTo>
                  <a:lnTo>
                    <a:pt x="52" y="883"/>
                  </a:ln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9" name="Google Shape;1162;p43">
              <a:extLst>
                <a:ext uri="{FF2B5EF4-FFF2-40B4-BE49-F238E27FC236}">
                  <a16:creationId xmlns:a16="http://schemas.microsoft.com/office/drawing/2014/main" id="{F29BE7D0-E5DD-B8EB-2B96-453A2AEDF0F6}"/>
                </a:ext>
              </a:extLst>
            </p:cNvPr>
            <p:cNvSpPr/>
            <p:nvPr/>
          </p:nvSpPr>
          <p:spPr>
            <a:xfrm>
              <a:off x="2662884" y="1173883"/>
              <a:ext cx="605993" cy="604997"/>
            </a:xfrm>
            <a:prstGeom prst="ellipse">
              <a:avLst/>
            </a:prstGeom>
            <a:solidFill>
              <a:schemeClr val="accen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0" name="Google Shape;1163;p43">
              <a:extLst>
                <a:ext uri="{FF2B5EF4-FFF2-40B4-BE49-F238E27FC236}">
                  <a16:creationId xmlns:a16="http://schemas.microsoft.com/office/drawing/2014/main" id="{11D04096-773C-B1E6-A162-6BEC0808F59F}"/>
                </a:ext>
              </a:extLst>
            </p:cNvPr>
            <p:cNvSpPr/>
            <p:nvPr/>
          </p:nvSpPr>
          <p:spPr>
            <a:xfrm>
              <a:off x="2765628" y="1305344"/>
              <a:ext cx="399490" cy="343332"/>
            </a:xfrm>
            <a:custGeom>
              <a:avLst/>
              <a:gdLst/>
              <a:ahLst/>
              <a:cxnLst/>
              <a:rect l="l" t="t" r="r" b="b"/>
              <a:pathLst>
                <a:path w="264" h="227" extrusionOk="0">
                  <a:moveTo>
                    <a:pt x="50" y="157"/>
                  </a:moveTo>
                  <a:cubicBezTo>
                    <a:pt x="34" y="157"/>
                    <a:pt x="22" y="152"/>
                    <a:pt x="13" y="143"/>
                  </a:cubicBezTo>
                  <a:cubicBezTo>
                    <a:pt x="5" y="133"/>
                    <a:pt x="0" y="120"/>
                    <a:pt x="0" y="104"/>
                  </a:cubicBezTo>
                  <a:cubicBezTo>
                    <a:pt x="0" y="58"/>
                    <a:pt x="0" y="58"/>
                    <a:pt x="0" y="58"/>
                  </a:cubicBezTo>
                  <a:cubicBezTo>
                    <a:pt x="0" y="41"/>
                    <a:pt x="4" y="28"/>
                    <a:pt x="12" y="18"/>
                  </a:cubicBezTo>
                  <a:cubicBezTo>
                    <a:pt x="21" y="9"/>
                    <a:pt x="33" y="5"/>
                    <a:pt x="50" y="5"/>
                  </a:cubicBezTo>
                  <a:cubicBezTo>
                    <a:pt x="66" y="5"/>
                    <a:pt x="79" y="9"/>
                    <a:pt x="87" y="18"/>
                  </a:cubicBezTo>
                  <a:cubicBezTo>
                    <a:pt x="95" y="28"/>
                    <a:pt x="100" y="41"/>
                    <a:pt x="100" y="58"/>
                  </a:cubicBezTo>
                  <a:cubicBezTo>
                    <a:pt x="100" y="104"/>
                    <a:pt x="100" y="104"/>
                    <a:pt x="100" y="104"/>
                  </a:cubicBezTo>
                  <a:cubicBezTo>
                    <a:pt x="100" y="120"/>
                    <a:pt x="95" y="133"/>
                    <a:pt x="87" y="143"/>
                  </a:cubicBezTo>
                  <a:cubicBezTo>
                    <a:pt x="78" y="152"/>
                    <a:pt x="66" y="157"/>
                    <a:pt x="50" y="157"/>
                  </a:cubicBezTo>
                  <a:close/>
                  <a:moveTo>
                    <a:pt x="50" y="124"/>
                  </a:moveTo>
                  <a:cubicBezTo>
                    <a:pt x="53" y="124"/>
                    <a:pt x="56" y="123"/>
                    <a:pt x="58" y="120"/>
                  </a:cubicBezTo>
                  <a:cubicBezTo>
                    <a:pt x="60" y="118"/>
                    <a:pt x="62" y="115"/>
                    <a:pt x="62" y="111"/>
                  </a:cubicBezTo>
                  <a:cubicBezTo>
                    <a:pt x="62" y="50"/>
                    <a:pt x="62" y="50"/>
                    <a:pt x="62" y="50"/>
                  </a:cubicBezTo>
                  <a:cubicBezTo>
                    <a:pt x="62" y="45"/>
                    <a:pt x="61" y="41"/>
                    <a:pt x="59" y="38"/>
                  </a:cubicBezTo>
                  <a:cubicBezTo>
                    <a:pt x="58" y="35"/>
                    <a:pt x="55" y="33"/>
                    <a:pt x="50" y="33"/>
                  </a:cubicBezTo>
                  <a:cubicBezTo>
                    <a:pt x="45" y="33"/>
                    <a:pt x="42" y="35"/>
                    <a:pt x="40" y="38"/>
                  </a:cubicBezTo>
                  <a:cubicBezTo>
                    <a:pt x="39" y="41"/>
                    <a:pt x="38" y="45"/>
                    <a:pt x="38" y="50"/>
                  </a:cubicBezTo>
                  <a:cubicBezTo>
                    <a:pt x="38" y="111"/>
                    <a:pt x="38" y="111"/>
                    <a:pt x="38" y="111"/>
                  </a:cubicBezTo>
                  <a:cubicBezTo>
                    <a:pt x="38" y="115"/>
                    <a:pt x="39" y="118"/>
                    <a:pt x="41" y="120"/>
                  </a:cubicBezTo>
                  <a:cubicBezTo>
                    <a:pt x="44" y="123"/>
                    <a:pt x="47" y="124"/>
                    <a:pt x="50" y="124"/>
                  </a:cubicBezTo>
                  <a:close/>
                  <a:moveTo>
                    <a:pt x="79" y="224"/>
                  </a:moveTo>
                  <a:cubicBezTo>
                    <a:pt x="147" y="0"/>
                    <a:pt x="147" y="0"/>
                    <a:pt x="147" y="0"/>
                  </a:cubicBezTo>
                  <a:cubicBezTo>
                    <a:pt x="188" y="0"/>
                    <a:pt x="188" y="0"/>
                    <a:pt x="188" y="0"/>
                  </a:cubicBezTo>
                  <a:cubicBezTo>
                    <a:pt x="120" y="224"/>
                    <a:pt x="120" y="224"/>
                    <a:pt x="120" y="224"/>
                  </a:cubicBezTo>
                  <a:lnTo>
                    <a:pt x="79" y="224"/>
                  </a:lnTo>
                  <a:close/>
                  <a:moveTo>
                    <a:pt x="215" y="227"/>
                  </a:moveTo>
                  <a:cubicBezTo>
                    <a:pt x="199" y="227"/>
                    <a:pt x="187" y="222"/>
                    <a:pt x="178" y="212"/>
                  </a:cubicBezTo>
                  <a:cubicBezTo>
                    <a:pt x="169" y="202"/>
                    <a:pt x="165" y="189"/>
                    <a:pt x="165" y="173"/>
                  </a:cubicBezTo>
                  <a:cubicBezTo>
                    <a:pt x="165" y="127"/>
                    <a:pt x="165" y="127"/>
                    <a:pt x="165" y="127"/>
                  </a:cubicBezTo>
                  <a:cubicBezTo>
                    <a:pt x="165" y="110"/>
                    <a:pt x="169" y="97"/>
                    <a:pt x="177" y="88"/>
                  </a:cubicBezTo>
                  <a:cubicBezTo>
                    <a:pt x="185" y="79"/>
                    <a:pt x="198" y="74"/>
                    <a:pt x="215" y="74"/>
                  </a:cubicBezTo>
                  <a:cubicBezTo>
                    <a:pt x="231" y="74"/>
                    <a:pt x="244" y="79"/>
                    <a:pt x="252" y="88"/>
                  </a:cubicBezTo>
                  <a:cubicBezTo>
                    <a:pt x="260" y="97"/>
                    <a:pt x="264" y="110"/>
                    <a:pt x="264" y="127"/>
                  </a:cubicBezTo>
                  <a:cubicBezTo>
                    <a:pt x="264" y="173"/>
                    <a:pt x="264" y="173"/>
                    <a:pt x="264" y="173"/>
                  </a:cubicBezTo>
                  <a:cubicBezTo>
                    <a:pt x="264" y="189"/>
                    <a:pt x="260" y="202"/>
                    <a:pt x="251" y="212"/>
                  </a:cubicBezTo>
                  <a:cubicBezTo>
                    <a:pt x="243" y="222"/>
                    <a:pt x="230" y="227"/>
                    <a:pt x="215" y="227"/>
                  </a:cubicBezTo>
                  <a:close/>
                  <a:moveTo>
                    <a:pt x="215" y="193"/>
                  </a:moveTo>
                  <a:cubicBezTo>
                    <a:pt x="218" y="193"/>
                    <a:pt x="221" y="192"/>
                    <a:pt x="223" y="190"/>
                  </a:cubicBezTo>
                  <a:cubicBezTo>
                    <a:pt x="225" y="187"/>
                    <a:pt x="226" y="184"/>
                    <a:pt x="226" y="181"/>
                  </a:cubicBezTo>
                  <a:cubicBezTo>
                    <a:pt x="226" y="119"/>
                    <a:pt x="226" y="119"/>
                    <a:pt x="226" y="119"/>
                  </a:cubicBezTo>
                  <a:cubicBezTo>
                    <a:pt x="226" y="114"/>
                    <a:pt x="226" y="110"/>
                    <a:pt x="224" y="107"/>
                  </a:cubicBezTo>
                  <a:cubicBezTo>
                    <a:pt x="223" y="104"/>
                    <a:pt x="220" y="103"/>
                    <a:pt x="215" y="103"/>
                  </a:cubicBezTo>
                  <a:cubicBezTo>
                    <a:pt x="210" y="103"/>
                    <a:pt x="206" y="104"/>
                    <a:pt x="205" y="107"/>
                  </a:cubicBezTo>
                  <a:cubicBezTo>
                    <a:pt x="203" y="110"/>
                    <a:pt x="203" y="114"/>
                    <a:pt x="203" y="119"/>
                  </a:cubicBezTo>
                  <a:cubicBezTo>
                    <a:pt x="203" y="181"/>
                    <a:pt x="203" y="181"/>
                    <a:pt x="203" y="181"/>
                  </a:cubicBezTo>
                  <a:cubicBezTo>
                    <a:pt x="203" y="184"/>
                    <a:pt x="204" y="187"/>
                    <a:pt x="206" y="190"/>
                  </a:cubicBezTo>
                  <a:cubicBezTo>
                    <a:pt x="208" y="192"/>
                    <a:pt x="211" y="193"/>
                    <a:pt x="215" y="193"/>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1" name="Google Shape;1164;p43">
              <a:extLst>
                <a:ext uri="{FF2B5EF4-FFF2-40B4-BE49-F238E27FC236}">
                  <a16:creationId xmlns:a16="http://schemas.microsoft.com/office/drawing/2014/main" id="{F2127264-ECF3-D5CD-65CC-A01D44D02B0E}"/>
                </a:ext>
              </a:extLst>
            </p:cNvPr>
            <p:cNvSpPr/>
            <p:nvPr/>
          </p:nvSpPr>
          <p:spPr>
            <a:xfrm>
              <a:off x="5942404" y="722702"/>
              <a:ext cx="546240" cy="546240"/>
            </a:xfrm>
            <a:prstGeom prst="ellipse">
              <a:avLst/>
            </a:prstGeom>
            <a:solidFill>
              <a:schemeClr val="accen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2" name="Google Shape;1165;p43">
              <a:extLst>
                <a:ext uri="{FF2B5EF4-FFF2-40B4-BE49-F238E27FC236}">
                  <a16:creationId xmlns:a16="http://schemas.microsoft.com/office/drawing/2014/main" id="{0AD9C81F-E6BF-8BD8-00EA-518ACFAE4499}"/>
                </a:ext>
              </a:extLst>
            </p:cNvPr>
            <p:cNvSpPr/>
            <p:nvPr/>
          </p:nvSpPr>
          <p:spPr>
            <a:xfrm>
              <a:off x="6036215" y="840762"/>
              <a:ext cx="359924" cy="310147"/>
            </a:xfrm>
            <a:custGeom>
              <a:avLst/>
              <a:gdLst/>
              <a:ahLst/>
              <a:cxnLst/>
              <a:rect l="l" t="t" r="r" b="b"/>
              <a:pathLst>
                <a:path w="238" h="205" extrusionOk="0">
                  <a:moveTo>
                    <a:pt x="45" y="142"/>
                  </a:moveTo>
                  <a:cubicBezTo>
                    <a:pt x="30" y="142"/>
                    <a:pt x="19" y="138"/>
                    <a:pt x="11" y="129"/>
                  </a:cubicBezTo>
                  <a:cubicBezTo>
                    <a:pt x="4" y="121"/>
                    <a:pt x="0" y="109"/>
                    <a:pt x="0" y="94"/>
                  </a:cubicBezTo>
                  <a:cubicBezTo>
                    <a:pt x="0" y="53"/>
                    <a:pt x="0" y="53"/>
                    <a:pt x="0" y="53"/>
                  </a:cubicBezTo>
                  <a:cubicBezTo>
                    <a:pt x="0" y="37"/>
                    <a:pt x="3" y="25"/>
                    <a:pt x="11" y="17"/>
                  </a:cubicBezTo>
                  <a:cubicBezTo>
                    <a:pt x="18" y="9"/>
                    <a:pt x="29" y="5"/>
                    <a:pt x="45" y="5"/>
                  </a:cubicBezTo>
                  <a:cubicBezTo>
                    <a:pt x="60" y="5"/>
                    <a:pt x="71" y="9"/>
                    <a:pt x="78" y="17"/>
                  </a:cubicBezTo>
                  <a:cubicBezTo>
                    <a:pt x="86" y="25"/>
                    <a:pt x="89" y="37"/>
                    <a:pt x="89" y="53"/>
                  </a:cubicBezTo>
                  <a:cubicBezTo>
                    <a:pt x="89" y="94"/>
                    <a:pt x="89" y="94"/>
                    <a:pt x="89" y="94"/>
                  </a:cubicBezTo>
                  <a:cubicBezTo>
                    <a:pt x="89" y="109"/>
                    <a:pt x="86" y="121"/>
                    <a:pt x="78" y="129"/>
                  </a:cubicBezTo>
                  <a:cubicBezTo>
                    <a:pt x="70" y="138"/>
                    <a:pt x="59" y="142"/>
                    <a:pt x="45" y="142"/>
                  </a:cubicBezTo>
                  <a:close/>
                  <a:moveTo>
                    <a:pt x="45" y="112"/>
                  </a:moveTo>
                  <a:cubicBezTo>
                    <a:pt x="48" y="112"/>
                    <a:pt x="50" y="111"/>
                    <a:pt x="52" y="109"/>
                  </a:cubicBezTo>
                  <a:cubicBezTo>
                    <a:pt x="54" y="107"/>
                    <a:pt x="55" y="104"/>
                    <a:pt x="55" y="101"/>
                  </a:cubicBezTo>
                  <a:cubicBezTo>
                    <a:pt x="55" y="45"/>
                    <a:pt x="55" y="45"/>
                    <a:pt x="55" y="45"/>
                  </a:cubicBezTo>
                  <a:cubicBezTo>
                    <a:pt x="55" y="41"/>
                    <a:pt x="55" y="37"/>
                    <a:pt x="53" y="35"/>
                  </a:cubicBezTo>
                  <a:cubicBezTo>
                    <a:pt x="52" y="32"/>
                    <a:pt x="49" y="31"/>
                    <a:pt x="45" y="31"/>
                  </a:cubicBezTo>
                  <a:cubicBezTo>
                    <a:pt x="40" y="31"/>
                    <a:pt x="37" y="32"/>
                    <a:pt x="36" y="35"/>
                  </a:cubicBezTo>
                  <a:cubicBezTo>
                    <a:pt x="35" y="37"/>
                    <a:pt x="34" y="41"/>
                    <a:pt x="34" y="45"/>
                  </a:cubicBezTo>
                  <a:cubicBezTo>
                    <a:pt x="34" y="101"/>
                    <a:pt x="34" y="101"/>
                    <a:pt x="34" y="101"/>
                  </a:cubicBezTo>
                  <a:cubicBezTo>
                    <a:pt x="34" y="104"/>
                    <a:pt x="35" y="107"/>
                    <a:pt x="37" y="109"/>
                  </a:cubicBezTo>
                  <a:cubicBezTo>
                    <a:pt x="39" y="111"/>
                    <a:pt x="42" y="112"/>
                    <a:pt x="45" y="112"/>
                  </a:cubicBezTo>
                  <a:close/>
                  <a:moveTo>
                    <a:pt x="71" y="203"/>
                  </a:moveTo>
                  <a:cubicBezTo>
                    <a:pt x="132" y="0"/>
                    <a:pt x="132" y="0"/>
                    <a:pt x="132" y="0"/>
                  </a:cubicBezTo>
                  <a:cubicBezTo>
                    <a:pt x="170" y="0"/>
                    <a:pt x="170" y="0"/>
                    <a:pt x="170" y="0"/>
                  </a:cubicBezTo>
                  <a:cubicBezTo>
                    <a:pt x="108" y="203"/>
                    <a:pt x="108" y="203"/>
                    <a:pt x="108" y="203"/>
                  </a:cubicBezTo>
                  <a:lnTo>
                    <a:pt x="71" y="203"/>
                  </a:lnTo>
                  <a:close/>
                  <a:moveTo>
                    <a:pt x="193" y="205"/>
                  </a:moveTo>
                  <a:cubicBezTo>
                    <a:pt x="179" y="205"/>
                    <a:pt x="168" y="201"/>
                    <a:pt x="160" y="192"/>
                  </a:cubicBezTo>
                  <a:cubicBezTo>
                    <a:pt x="152" y="183"/>
                    <a:pt x="148" y="171"/>
                    <a:pt x="148" y="157"/>
                  </a:cubicBezTo>
                  <a:cubicBezTo>
                    <a:pt x="148" y="115"/>
                    <a:pt x="148" y="115"/>
                    <a:pt x="148" y="115"/>
                  </a:cubicBezTo>
                  <a:cubicBezTo>
                    <a:pt x="148" y="100"/>
                    <a:pt x="152" y="88"/>
                    <a:pt x="159" y="80"/>
                  </a:cubicBezTo>
                  <a:cubicBezTo>
                    <a:pt x="167" y="72"/>
                    <a:pt x="178" y="67"/>
                    <a:pt x="193" y="67"/>
                  </a:cubicBezTo>
                  <a:cubicBezTo>
                    <a:pt x="208" y="67"/>
                    <a:pt x="219" y="72"/>
                    <a:pt x="227" y="80"/>
                  </a:cubicBezTo>
                  <a:cubicBezTo>
                    <a:pt x="234" y="88"/>
                    <a:pt x="238" y="100"/>
                    <a:pt x="238" y="115"/>
                  </a:cubicBezTo>
                  <a:cubicBezTo>
                    <a:pt x="238" y="157"/>
                    <a:pt x="238" y="157"/>
                    <a:pt x="238" y="157"/>
                  </a:cubicBezTo>
                  <a:cubicBezTo>
                    <a:pt x="238" y="171"/>
                    <a:pt x="234" y="183"/>
                    <a:pt x="226" y="192"/>
                  </a:cubicBezTo>
                  <a:cubicBezTo>
                    <a:pt x="218" y="201"/>
                    <a:pt x="207" y="205"/>
                    <a:pt x="193" y="205"/>
                  </a:cubicBezTo>
                  <a:close/>
                  <a:moveTo>
                    <a:pt x="193" y="175"/>
                  </a:moveTo>
                  <a:cubicBezTo>
                    <a:pt x="196" y="175"/>
                    <a:pt x="199" y="174"/>
                    <a:pt x="201" y="172"/>
                  </a:cubicBezTo>
                  <a:cubicBezTo>
                    <a:pt x="203" y="170"/>
                    <a:pt x="204" y="167"/>
                    <a:pt x="204" y="164"/>
                  </a:cubicBezTo>
                  <a:cubicBezTo>
                    <a:pt x="204" y="108"/>
                    <a:pt x="204" y="108"/>
                    <a:pt x="204" y="108"/>
                  </a:cubicBezTo>
                  <a:cubicBezTo>
                    <a:pt x="204" y="103"/>
                    <a:pt x="203" y="100"/>
                    <a:pt x="202" y="97"/>
                  </a:cubicBezTo>
                  <a:cubicBezTo>
                    <a:pt x="201" y="95"/>
                    <a:pt x="198" y="93"/>
                    <a:pt x="193" y="93"/>
                  </a:cubicBezTo>
                  <a:cubicBezTo>
                    <a:pt x="189" y="93"/>
                    <a:pt x="186" y="95"/>
                    <a:pt x="184" y="97"/>
                  </a:cubicBezTo>
                  <a:cubicBezTo>
                    <a:pt x="183" y="100"/>
                    <a:pt x="182" y="104"/>
                    <a:pt x="182" y="108"/>
                  </a:cubicBezTo>
                  <a:cubicBezTo>
                    <a:pt x="182" y="164"/>
                    <a:pt x="182" y="164"/>
                    <a:pt x="182" y="164"/>
                  </a:cubicBezTo>
                  <a:cubicBezTo>
                    <a:pt x="182" y="167"/>
                    <a:pt x="183" y="170"/>
                    <a:pt x="186" y="172"/>
                  </a:cubicBezTo>
                  <a:cubicBezTo>
                    <a:pt x="188" y="174"/>
                    <a:pt x="190" y="175"/>
                    <a:pt x="193" y="175"/>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3" name="Google Shape;1166;p43">
              <a:extLst>
                <a:ext uri="{FF2B5EF4-FFF2-40B4-BE49-F238E27FC236}">
                  <a16:creationId xmlns:a16="http://schemas.microsoft.com/office/drawing/2014/main" id="{ACAC7004-6E75-F14F-0451-4786B28063D8}"/>
                </a:ext>
              </a:extLst>
            </p:cNvPr>
            <p:cNvSpPr/>
            <p:nvPr/>
          </p:nvSpPr>
          <p:spPr>
            <a:xfrm>
              <a:off x="5565250" y="2244720"/>
              <a:ext cx="603503" cy="808655"/>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4" name="Google Shape;1167;p43">
              <a:extLst>
                <a:ext uri="{FF2B5EF4-FFF2-40B4-BE49-F238E27FC236}">
                  <a16:creationId xmlns:a16="http://schemas.microsoft.com/office/drawing/2014/main" id="{D3CEE421-B94E-4BB6-E592-CCA5176D4871}"/>
                </a:ext>
              </a:extLst>
            </p:cNvPr>
            <p:cNvSpPr/>
            <p:nvPr/>
          </p:nvSpPr>
          <p:spPr>
            <a:xfrm>
              <a:off x="5565250" y="2244720"/>
              <a:ext cx="603503" cy="252456"/>
            </a:xfrm>
            <a:prstGeom prst="rect">
              <a:avLst/>
            </a:pr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5" name="Google Shape;1168;p43">
              <a:extLst>
                <a:ext uri="{FF2B5EF4-FFF2-40B4-BE49-F238E27FC236}">
                  <a16:creationId xmlns:a16="http://schemas.microsoft.com/office/drawing/2014/main" id="{A0EAF4FC-F09A-CF9E-FF7B-D9DF9C4F9C7E}"/>
                </a:ext>
              </a:extLst>
            </p:cNvPr>
            <p:cNvSpPr/>
            <p:nvPr/>
          </p:nvSpPr>
          <p:spPr>
            <a:xfrm>
              <a:off x="5645659" y="2293220"/>
              <a:ext cx="443665" cy="156353"/>
            </a:xfrm>
            <a:prstGeom prst="rect">
              <a:avLst/>
            </a:pr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6" name="Google Shape;1169;p43">
              <a:extLst>
                <a:ext uri="{FF2B5EF4-FFF2-40B4-BE49-F238E27FC236}">
                  <a16:creationId xmlns:a16="http://schemas.microsoft.com/office/drawing/2014/main" id="{0716BC8B-DE8F-5A1A-BEE2-523254A2769A}"/>
                </a:ext>
              </a:extLst>
            </p:cNvPr>
            <p:cNvSpPr/>
            <p:nvPr/>
          </p:nvSpPr>
          <p:spPr>
            <a:xfrm>
              <a:off x="5606093" y="2559972"/>
              <a:ext cx="105563" cy="81662"/>
            </a:xfrm>
            <a:prstGeom prst="rect">
              <a:avLst/>
            </a:prstGeom>
            <a:solidFill>
              <a:schemeClr val="accen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7" name="Google Shape;1170;p43">
              <a:extLst>
                <a:ext uri="{FF2B5EF4-FFF2-40B4-BE49-F238E27FC236}">
                  <a16:creationId xmlns:a16="http://schemas.microsoft.com/office/drawing/2014/main" id="{E5D4AE85-26E9-26C1-6A4F-FB384CBB4BF2}"/>
                </a:ext>
              </a:extLst>
            </p:cNvPr>
            <p:cNvSpPr/>
            <p:nvPr/>
          </p:nvSpPr>
          <p:spPr>
            <a:xfrm>
              <a:off x="5743936" y="2559972"/>
              <a:ext cx="107555" cy="81662"/>
            </a:xfrm>
            <a:prstGeom prst="rect">
              <a:avLst/>
            </a:prstGeom>
            <a:solidFill>
              <a:schemeClr val="accen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8" name="Google Shape;1171;p43">
              <a:extLst>
                <a:ext uri="{FF2B5EF4-FFF2-40B4-BE49-F238E27FC236}">
                  <a16:creationId xmlns:a16="http://schemas.microsoft.com/office/drawing/2014/main" id="{F239CD6E-7A0A-B101-5C29-5E136860841A}"/>
                </a:ext>
              </a:extLst>
            </p:cNvPr>
            <p:cNvSpPr/>
            <p:nvPr/>
          </p:nvSpPr>
          <p:spPr>
            <a:xfrm>
              <a:off x="5883055" y="2559972"/>
              <a:ext cx="107555" cy="81662"/>
            </a:xfrm>
            <a:prstGeom prst="rect">
              <a:avLst/>
            </a:pr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9" name="Google Shape;1172;p43">
              <a:extLst>
                <a:ext uri="{FF2B5EF4-FFF2-40B4-BE49-F238E27FC236}">
                  <a16:creationId xmlns:a16="http://schemas.microsoft.com/office/drawing/2014/main" id="{D7797A49-6679-D097-3915-55DFFE8844EB}"/>
                </a:ext>
              </a:extLst>
            </p:cNvPr>
            <p:cNvSpPr/>
            <p:nvPr/>
          </p:nvSpPr>
          <p:spPr>
            <a:xfrm>
              <a:off x="6022175" y="2559972"/>
              <a:ext cx="105563" cy="81662"/>
            </a:xfrm>
            <a:prstGeom prst="rect">
              <a:avLst/>
            </a:pr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0" name="Google Shape;1173;p43">
              <a:extLst>
                <a:ext uri="{FF2B5EF4-FFF2-40B4-BE49-F238E27FC236}">
                  <a16:creationId xmlns:a16="http://schemas.microsoft.com/office/drawing/2014/main" id="{B525D6B1-4C58-D753-84DC-96F9F8EEC13D}"/>
                </a:ext>
              </a:extLst>
            </p:cNvPr>
            <p:cNvSpPr/>
            <p:nvPr/>
          </p:nvSpPr>
          <p:spPr>
            <a:xfrm>
              <a:off x="5606093" y="2670375"/>
              <a:ext cx="105563" cy="81662"/>
            </a:xfrm>
            <a:prstGeom prst="rect">
              <a:avLst/>
            </a:pr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1" name="Google Shape;1174;p43">
              <a:extLst>
                <a:ext uri="{FF2B5EF4-FFF2-40B4-BE49-F238E27FC236}">
                  <a16:creationId xmlns:a16="http://schemas.microsoft.com/office/drawing/2014/main" id="{8E2312C8-99F4-2ECD-1ECA-C50F4F4FDB86}"/>
                </a:ext>
              </a:extLst>
            </p:cNvPr>
            <p:cNvSpPr/>
            <p:nvPr/>
          </p:nvSpPr>
          <p:spPr>
            <a:xfrm>
              <a:off x="5743936" y="2670375"/>
              <a:ext cx="107555" cy="81662"/>
            </a:xfrm>
            <a:prstGeom prst="rect">
              <a:avLst/>
            </a:pr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2" name="Google Shape;1175;p43">
              <a:extLst>
                <a:ext uri="{FF2B5EF4-FFF2-40B4-BE49-F238E27FC236}">
                  <a16:creationId xmlns:a16="http://schemas.microsoft.com/office/drawing/2014/main" id="{08FEFDB8-8738-524C-478C-0E88B456FED0}"/>
                </a:ext>
              </a:extLst>
            </p:cNvPr>
            <p:cNvSpPr/>
            <p:nvPr/>
          </p:nvSpPr>
          <p:spPr>
            <a:xfrm>
              <a:off x="5883055" y="2670375"/>
              <a:ext cx="107555" cy="81662"/>
            </a:xfrm>
            <a:prstGeom prst="rect">
              <a:avLst/>
            </a:pr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3" name="Google Shape;1176;p43">
              <a:extLst>
                <a:ext uri="{FF2B5EF4-FFF2-40B4-BE49-F238E27FC236}">
                  <a16:creationId xmlns:a16="http://schemas.microsoft.com/office/drawing/2014/main" id="{03194E47-A3B3-A768-269B-9220E2907720}"/>
                </a:ext>
              </a:extLst>
            </p:cNvPr>
            <p:cNvSpPr/>
            <p:nvPr/>
          </p:nvSpPr>
          <p:spPr>
            <a:xfrm>
              <a:off x="6022175" y="2670375"/>
              <a:ext cx="105563" cy="81662"/>
            </a:xfrm>
            <a:prstGeom prst="rect">
              <a:avLst/>
            </a:pr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4" name="Google Shape;1177;p43">
              <a:extLst>
                <a:ext uri="{FF2B5EF4-FFF2-40B4-BE49-F238E27FC236}">
                  <a16:creationId xmlns:a16="http://schemas.microsoft.com/office/drawing/2014/main" id="{9695938E-988C-5CD0-B8F9-0AF909768670}"/>
                </a:ext>
              </a:extLst>
            </p:cNvPr>
            <p:cNvSpPr/>
            <p:nvPr/>
          </p:nvSpPr>
          <p:spPr>
            <a:xfrm>
              <a:off x="5606093" y="2783968"/>
              <a:ext cx="105563" cy="81662"/>
            </a:xfrm>
            <a:prstGeom prst="rect">
              <a:avLst/>
            </a:pr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5" name="Google Shape;1178;p43">
              <a:extLst>
                <a:ext uri="{FF2B5EF4-FFF2-40B4-BE49-F238E27FC236}">
                  <a16:creationId xmlns:a16="http://schemas.microsoft.com/office/drawing/2014/main" id="{2070A0BE-E133-6580-DDBF-E31F5EF84824}"/>
                </a:ext>
              </a:extLst>
            </p:cNvPr>
            <p:cNvSpPr/>
            <p:nvPr/>
          </p:nvSpPr>
          <p:spPr>
            <a:xfrm>
              <a:off x="5743936" y="2783968"/>
              <a:ext cx="107555" cy="81662"/>
            </a:xfrm>
            <a:prstGeom prst="rect">
              <a:avLst/>
            </a:pr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6" name="Google Shape;1179;p43">
              <a:extLst>
                <a:ext uri="{FF2B5EF4-FFF2-40B4-BE49-F238E27FC236}">
                  <a16:creationId xmlns:a16="http://schemas.microsoft.com/office/drawing/2014/main" id="{59692733-4E7E-8D67-8C8B-7CBBE91438C5}"/>
                </a:ext>
              </a:extLst>
            </p:cNvPr>
            <p:cNvSpPr/>
            <p:nvPr/>
          </p:nvSpPr>
          <p:spPr>
            <a:xfrm>
              <a:off x="5883055" y="2783968"/>
              <a:ext cx="107555" cy="81662"/>
            </a:xfrm>
            <a:prstGeom prst="rect">
              <a:avLst/>
            </a:pr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7" name="Google Shape;1180;p43">
              <a:extLst>
                <a:ext uri="{FF2B5EF4-FFF2-40B4-BE49-F238E27FC236}">
                  <a16:creationId xmlns:a16="http://schemas.microsoft.com/office/drawing/2014/main" id="{20D74A2E-BB11-13FE-C6D9-07CEC60CCBC9}"/>
                </a:ext>
              </a:extLst>
            </p:cNvPr>
            <p:cNvSpPr/>
            <p:nvPr/>
          </p:nvSpPr>
          <p:spPr>
            <a:xfrm>
              <a:off x="6022175" y="2783968"/>
              <a:ext cx="105563" cy="81662"/>
            </a:xfrm>
            <a:prstGeom prst="rect">
              <a:avLst/>
            </a:pr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8" name="Google Shape;1181;p43">
              <a:extLst>
                <a:ext uri="{FF2B5EF4-FFF2-40B4-BE49-F238E27FC236}">
                  <a16:creationId xmlns:a16="http://schemas.microsoft.com/office/drawing/2014/main" id="{9E3805C8-88E9-3C93-DFB1-B6FFFB90A885}"/>
                </a:ext>
              </a:extLst>
            </p:cNvPr>
            <p:cNvSpPr/>
            <p:nvPr/>
          </p:nvSpPr>
          <p:spPr>
            <a:xfrm>
              <a:off x="5606093" y="2897561"/>
              <a:ext cx="105563" cy="81662"/>
            </a:xfrm>
            <a:prstGeom prst="rect">
              <a:avLst/>
            </a:pr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9" name="Google Shape;1182;p43">
              <a:extLst>
                <a:ext uri="{FF2B5EF4-FFF2-40B4-BE49-F238E27FC236}">
                  <a16:creationId xmlns:a16="http://schemas.microsoft.com/office/drawing/2014/main" id="{05C61384-E994-F15B-EE4E-554A292FF9BD}"/>
                </a:ext>
              </a:extLst>
            </p:cNvPr>
            <p:cNvSpPr/>
            <p:nvPr/>
          </p:nvSpPr>
          <p:spPr>
            <a:xfrm>
              <a:off x="5743936" y="2897561"/>
              <a:ext cx="107555" cy="81662"/>
            </a:xfrm>
            <a:prstGeom prst="rect">
              <a:avLst/>
            </a:pr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 name="Google Shape;1183;p43">
              <a:extLst>
                <a:ext uri="{FF2B5EF4-FFF2-40B4-BE49-F238E27FC236}">
                  <a16:creationId xmlns:a16="http://schemas.microsoft.com/office/drawing/2014/main" id="{7412AF47-D2B2-F7F8-EC60-72EE1D993ECB}"/>
                </a:ext>
              </a:extLst>
            </p:cNvPr>
            <p:cNvSpPr/>
            <p:nvPr/>
          </p:nvSpPr>
          <p:spPr>
            <a:xfrm>
              <a:off x="5883055" y="2897561"/>
              <a:ext cx="107555" cy="81662"/>
            </a:xfrm>
            <a:prstGeom prst="rect">
              <a:avLst/>
            </a:pr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1" name="Google Shape;1184;p43">
              <a:extLst>
                <a:ext uri="{FF2B5EF4-FFF2-40B4-BE49-F238E27FC236}">
                  <a16:creationId xmlns:a16="http://schemas.microsoft.com/office/drawing/2014/main" id="{4804FC0D-463F-8FA3-4476-F446FBCDB242}"/>
                </a:ext>
              </a:extLst>
            </p:cNvPr>
            <p:cNvSpPr/>
            <p:nvPr/>
          </p:nvSpPr>
          <p:spPr>
            <a:xfrm>
              <a:off x="6022175" y="2783968"/>
              <a:ext cx="105563" cy="195192"/>
            </a:xfrm>
            <a:prstGeom prst="rect">
              <a:avLst/>
            </a:pr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2" name="Google Shape;1185;p43">
              <a:extLst>
                <a:ext uri="{FF2B5EF4-FFF2-40B4-BE49-F238E27FC236}">
                  <a16:creationId xmlns:a16="http://schemas.microsoft.com/office/drawing/2014/main" id="{D236165E-3B39-5607-D57A-331CAE5F74DC}"/>
                </a:ext>
              </a:extLst>
            </p:cNvPr>
            <p:cNvSpPr/>
            <p:nvPr/>
          </p:nvSpPr>
          <p:spPr>
            <a:xfrm>
              <a:off x="4697986" y="2989456"/>
              <a:ext cx="430220" cy="63736"/>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3" name="Google Shape;1186;p43">
              <a:extLst>
                <a:ext uri="{FF2B5EF4-FFF2-40B4-BE49-F238E27FC236}">
                  <a16:creationId xmlns:a16="http://schemas.microsoft.com/office/drawing/2014/main" id="{713DA5E4-B309-E8C7-DA10-81077C16E762}"/>
                </a:ext>
              </a:extLst>
            </p:cNvPr>
            <p:cNvSpPr/>
            <p:nvPr/>
          </p:nvSpPr>
          <p:spPr>
            <a:xfrm>
              <a:off x="4697986" y="3030299"/>
              <a:ext cx="430220" cy="22905"/>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76" name="Google Shape;1187;p43">
              <a:extLst>
                <a:ext uri="{FF2B5EF4-FFF2-40B4-BE49-F238E27FC236}">
                  <a16:creationId xmlns:a16="http://schemas.microsoft.com/office/drawing/2014/main" id="{833DF650-BE16-D456-00CD-900283DFDFE8}"/>
                </a:ext>
              </a:extLst>
            </p:cNvPr>
            <p:cNvSpPr/>
            <p:nvPr/>
          </p:nvSpPr>
          <p:spPr>
            <a:xfrm>
              <a:off x="4913047" y="2989456"/>
              <a:ext cx="31868" cy="63736"/>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77" name="Google Shape;1188;p43">
              <a:extLst>
                <a:ext uri="{FF2B5EF4-FFF2-40B4-BE49-F238E27FC236}">
                  <a16:creationId xmlns:a16="http://schemas.microsoft.com/office/drawing/2014/main" id="{1F882111-5BE5-6B6A-D8F1-88ACDF382CAD}"/>
                </a:ext>
              </a:extLst>
            </p:cNvPr>
            <p:cNvSpPr/>
            <p:nvPr/>
          </p:nvSpPr>
          <p:spPr>
            <a:xfrm>
              <a:off x="4966015" y="2989456"/>
              <a:ext cx="79172" cy="63736"/>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78" name="Google Shape;1189;p43">
              <a:extLst>
                <a:ext uri="{FF2B5EF4-FFF2-40B4-BE49-F238E27FC236}">
                  <a16:creationId xmlns:a16="http://schemas.microsoft.com/office/drawing/2014/main" id="{0E2B954C-9112-F0F5-1D16-2D862FD1A292}"/>
                </a:ext>
              </a:extLst>
            </p:cNvPr>
            <p:cNvSpPr/>
            <p:nvPr/>
          </p:nvSpPr>
          <p:spPr>
            <a:xfrm>
              <a:off x="4754145" y="2989456"/>
              <a:ext cx="86144" cy="40831"/>
            </a:xfrm>
            <a:prstGeom prst="rect">
              <a:avLst/>
            </a:prstGeom>
            <a:solidFill>
              <a:srgbClr val="FFFDF7">
                <a:alpha val="29409"/>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79" name="Google Shape;1190;p43">
              <a:extLst>
                <a:ext uri="{FF2B5EF4-FFF2-40B4-BE49-F238E27FC236}">
                  <a16:creationId xmlns:a16="http://schemas.microsoft.com/office/drawing/2014/main" id="{223A5509-3ED6-47E6-09D6-61D8290DAEA3}"/>
                </a:ext>
              </a:extLst>
            </p:cNvPr>
            <p:cNvSpPr/>
            <p:nvPr/>
          </p:nvSpPr>
          <p:spPr>
            <a:xfrm>
              <a:off x="4715217" y="2927554"/>
              <a:ext cx="428228" cy="61745"/>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80" name="Google Shape;1191;p43">
              <a:extLst>
                <a:ext uri="{FF2B5EF4-FFF2-40B4-BE49-F238E27FC236}">
                  <a16:creationId xmlns:a16="http://schemas.microsoft.com/office/drawing/2014/main" id="{CBDF5DCA-585E-6B23-9791-FBA9BB51497B}"/>
                </a:ext>
              </a:extLst>
            </p:cNvPr>
            <p:cNvSpPr/>
            <p:nvPr/>
          </p:nvSpPr>
          <p:spPr>
            <a:xfrm>
              <a:off x="4715217" y="2968397"/>
              <a:ext cx="428228" cy="20913"/>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81" name="Google Shape;1192;p43">
              <a:extLst>
                <a:ext uri="{FF2B5EF4-FFF2-40B4-BE49-F238E27FC236}">
                  <a16:creationId xmlns:a16="http://schemas.microsoft.com/office/drawing/2014/main" id="{A4CD4BE5-C58E-9CF3-0E5F-82E5DFAE92DB}"/>
                </a:ext>
              </a:extLst>
            </p:cNvPr>
            <p:cNvSpPr/>
            <p:nvPr/>
          </p:nvSpPr>
          <p:spPr>
            <a:xfrm>
              <a:off x="4928363" y="2927554"/>
              <a:ext cx="32864" cy="61745"/>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82" name="Google Shape;1193;p43">
              <a:extLst>
                <a:ext uri="{FF2B5EF4-FFF2-40B4-BE49-F238E27FC236}">
                  <a16:creationId xmlns:a16="http://schemas.microsoft.com/office/drawing/2014/main" id="{A1F9EECF-C7C3-6569-CAF0-199617112452}"/>
                </a:ext>
              </a:extLst>
            </p:cNvPr>
            <p:cNvSpPr/>
            <p:nvPr/>
          </p:nvSpPr>
          <p:spPr>
            <a:xfrm>
              <a:off x="4981331" y="2927554"/>
              <a:ext cx="78675" cy="61745"/>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83" name="Google Shape;1194;p43">
              <a:extLst>
                <a:ext uri="{FF2B5EF4-FFF2-40B4-BE49-F238E27FC236}">
                  <a16:creationId xmlns:a16="http://schemas.microsoft.com/office/drawing/2014/main" id="{727A7B8C-8D10-E2A4-BD98-88928D3A6C90}"/>
                </a:ext>
              </a:extLst>
            </p:cNvPr>
            <p:cNvSpPr/>
            <p:nvPr/>
          </p:nvSpPr>
          <p:spPr>
            <a:xfrm>
              <a:off x="4769460" y="2927554"/>
              <a:ext cx="86144" cy="40831"/>
            </a:xfrm>
            <a:prstGeom prst="rect">
              <a:avLst/>
            </a:prstGeom>
            <a:solidFill>
              <a:srgbClr val="FFFDF7">
                <a:alpha val="29409"/>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84" name="Google Shape;1195;p43">
              <a:extLst>
                <a:ext uri="{FF2B5EF4-FFF2-40B4-BE49-F238E27FC236}">
                  <a16:creationId xmlns:a16="http://schemas.microsoft.com/office/drawing/2014/main" id="{8E247B30-AD1D-AB38-BBC2-F6300E3BF7D8}"/>
                </a:ext>
              </a:extLst>
            </p:cNvPr>
            <p:cNvSpPr/>
            <p:nvPr/>
          </p:nvSpPr>
          <p:spPr>
            <a:xfrm>
              <a:off x="4697986" y="2863738"/>
              <a:ext cx="430220" cy="63736"/>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85" name="Google Shape;1196;p43">
              <a:extLst>
                <a:ext uri="{FF2B5EF4-FFF2-40B4-BE49-F238E27FC236}">
                  <a16:creationId xmlns:a16="http://schemas.microsoft.com/office/drawing/2014/main" id="{868BAC92-398F-1028-1E20-2182D88C300F}"/>
                </a:ext>
              </a:extLst>
            </p:cNvPr>
            <p:cNvSpPr/>
            <p:nvPr/>
          </p:nvSpPr>
          <p:spPr>
            <a:xfrm>
              <a:off x="4697986" y="2904580"/>
              <a:ext cx="430220" cy="22905"/>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86" name="Google Shape;1197;p43">
              <a:extLst>
                <a:ext uri="{FF2B5EF4-FFF2-40B4-BE49-F238E27FC236}">
                  <a16:creationId xmlns:a16="http://schemas.microsoft.com/office/drawing/2014/main" id="{BCF6628F-C38A-BF41-B0E4-A65BB7B7E3C7}"/>
                </a:ext>
              </a:extLst>
            </p:cNvPr>
            <p:cNvSpPr/>
            <p:nvPr/>
          </p:nvSpPr>
          <p:spPr>
            <a:xfrm>
              <a:off x="4913047" y="2863738"/>
              <a:ext cx="31868" cy="63736"/>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87" name="Google Shape;1198;p43">
              <a:extLst>
                <a:ext uri="{FF2B5EF4-FFF2-40B4-BE49-F238E27FC236}">
                  <a16:creationId xmlns:a16="http://schemas.microsoft.com/office/drawing/2014/main" id="{1011A7D8-56D5-07D1-3C18-1E7522F45AB0}"/>
                </a:ext>
              </a:extLst>
            </p:cNvPr>
            <p:cNvSpPr/>
            <p:nvPr/>
          </p:nvSpPr>
          <p:spPr>
            <a:xfrm>
              <a:off x="4966015" y="2863738"/>
              <a:ext cx="79172" cy="63736"/>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88" name="Google Shape;1199;p43">
              <a:extLst>
                <a:ext uri="{FF2B5EF4-FFF2-40B4-BE49-F238E27FC236}">
                  <a16:creationId xmlns:a16="http://schemas.microsoft.com/office/drawing/2014/main" id="{C82D0EFC-A847-09BF-E9A6-0808BACDF341}"/>
                </a:ext>
              </a:extLst>
            </p:cNvPr>
            <p:cNvSpPr/>
            <p:nvPr/>
          </p:nvSpPr>
          <p:spPr>
            <a:xfrm>
              <a:off x="4754145" y="2863738"/>
              <a:ext cx="86144" cy="40831"/>
            </a:xfrm>
            <a:prstGeom prst="rect">
              <a:avLst/>
            </a:prstGeom>
            <a:solidFill>
              <a:srgbClr val="FFFDF7">
                <a:alpha val="29409"/>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89" name="Google Shape;1200;p43">
              <a:extLst>
                <a:ext uri="{FF2B5EF4-FFF2-40B4-BE49-F238E27FC236}">
                  <a16:creationId xmlns:a16="http://schemas.microsoft.com/office/drawing/2014/main" id="{1C061EB4-4BEC-887F-DF4A-378F188B0875}"/>
                </a:ext>
              </a:extLst>
            </p:cNvPr>
            <p:cNvSpPr/>
            <p:nvPr/>
          </p:nvSpPr>
          <p:spPr>
            <a:xfrm>
              <a:off x="4715217" y="2800560"/>
              <a:ext cx="428228" cy="63238"/>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90" name="Google Shape;1201;p43">
              <a:extLst>
                <a:ext uri="{FF2B5EF4-FFF2-40B4-BE49-F238E27FC236}">
                  <a16:creationId xmlns:a16="http://schemas.microsoft.com/office/drawing/2014/main" id="{93EA205A-C88D-6128-32DC-362A4AAEE2E9}"/>
                </a:ext>
              </a:extLst>
            </p:cNvPr>
            <p:cNvSpPr/>
            <p:nvPr/>
          </p:nvSpPr>
          <p:spPr>
            <a:xfrm>
              <a:off x="4715217" y="2841402"/>
              <a:ext cx="428228" cy="22407"/>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91" name="Google Shape;1202;p43">
              <a:extLst>
                <a:ext uri="{FF2B5EF4-FFF2-40B4-BE49-F238E27FC236}">
                  <a16:creationId xmlns:a16="http://schemas.microsoft.com/office/drawing/2014/main" id="{34240085-6B60-94FB-79F6-13F176ABBE2E}"/>
                </a:ext>
              </a:extLst>
            </p:cNvPr>
            <p:cNvSpPr/>
            <p:nvPr/>
          </p:nvSpPr>
          <p:spPr>
            <a:xfrm>
              <a:off x="4928363" y="2800560"/>
              <a:ext cx="32864" cy="63238"/>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92" name="Google Shape;1203;p43">
              <a:extLst>
                <a:ext uri="{FF2B5EF4-FFF2-40B4-BE49-F238E27FC236}">
                  <a16:creationId xmlns:a16="http://schemas.microsoft.com/office/drawing/2014/main" id="{CBBA307E-5DB7-7600-0283-8CB5D491DE9D}"/>
                </a:ext>
              </a:extLst>
            </p:cNvPr>
            <p:cNvSpPr/>
            <p:nvPr/>
          </p:nvSpPr>
          <p:spPr>
            <a:xfrm>
              <a:off x="4981331" y="2800560"/>
              <a:ext cx="78675" cy="63238"/>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93" name="Google Shape;1204;p43">
              <a:extLst>
                <a:ext uri="{FF2B5EF4-FFF2-40B4-BE49-F238E27FC236}">
                  <a16:creationId xmlns:a16="http://schemas.microsoft.com/office/drawing/2014/main" id="{3BB4E901-6396-2915-6218-93C332F83C9C}"/>
                </a:ext>
              </a:extLst>
            </p:cNvPr>
            <p:cNvSpPr/>
            <p:nvPr/>
          </p:nvSpPr>
          <p:spPr>
            <a:xfrm>
              <a:off x="4769460" y="2800560"/>
              <a:ext cx="86144" cy="40831"/>
            </a:xfrm>
            <a:prstGeom prst="rect">
              <a:avLst/>
            </a:prstGeom>
            <a:solidFill>
              <a:srgbClr val="FFFDF7">
                <a:alpha val="29409"/>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94" name="Google Shape;1205;p43">
              <a:extLst>
                <a:ext uri="{FF2B5EF4-FFF2-40B4-BE49-F238E27FC236}">
                  <a16:creationId xmlns:a16="http://schemas.microsoft.com/office/drawing/2014/main" id="{40C17462-7934-1E9C-82BF-CDA5922E043F}"/>
                </a:ext>
              </a:extLst>
            </p:cNvPr>
            <p:cNvSpPr/>
            <p:nvPr/>
          </p:nvSpPr>
          <p:spPr>
            <a:xfrm>
              <a:off x="4697986" y="2738658"/>
              <a:ext cx="430220" cy="61745"/>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95" name="Google Shape;1206;p43">
              <a:extLst>
                <a:ext uri="{FF2B5EF4-FFF2-40B4-BE49-F238E27FC236}">
                  <a16:creationId xmlns:a16="http://schemas.microsoft.com/office/drawing/2014/main" id="{D25870AA-70A6-8C0D-B969-11372E51BE97}"/>
                </a:ext>
              </a:extLst>
            </p:cNvPr>
            <p:cNvSpPr/>
            <p:nvPr/>
          </p:nvSpPr>
          <p:spPr>
            <a:xfrm>
              <a:off x="4697986" y="2779500"/>
              <a:ext cx="430220" cy="20913"/>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96" name="Google Shape;1207;p43">
              <a:extLst>
                <a:ext uri="{FF2B5EF4-FFF2-40B4-BE49-F238E27FC236}">
                  <a16:creationId xmlns:a16="http://schemas.microsoft.com/office/drawing/2014/main" id="{21486129-A368-426C-EC6C-F42176A1C787}"/>
                </a:ext>
              </a:extLst>
            </p:cNvPr>
            <p:cNvSpPr/>
            <p:nvPr/>
          </p:nvSpPr>
          <p:spPr>
            <a:xfrm>
              <a:off x="4913047" y="2738658"/>
              <a:ext cx="31868" cy="61745"/>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97" name="Google Shape;1208;p43">
              <a:extLst>
                <a:ext uri="{FF2B5EF4-FFF2-40B4-BE49-F238E27FC236}">
                  <a16:creationId xmlns:a16="http://schemas.microsoft.com/office/drawing/2014/main" id="{0DC642DC-E160-96D9-EA0F-E4B15123FCD7}"/>
                </a:ext>
              </a:extLst>
            </p:cNvPr>
            <p:cNvSpPr/>
            <p:nvPr/>
          </p:nvSpPr>
          <p:spPr>
            <a:xfrm>
              <a:off x="4966015" y="2738658"/>
              <a:ext cx="79172" cy="61745"/>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98" name="Google Shape;1209;p43">
              <a:extLst>
                <a:ext uri="{FF2B5EF4-FFF2-40B4-BE49-F238E27FC236}">
                  <a16:creationId xmlns:a16="http://schemas.microsoft.com/office/drawing/2014/main" id="{8482B972-441D-88E0-5A89-6ED395D68EA8}"/>
                </a:ext>
              </a:extLst>
            </p:cNvPr>
            <p:cNvSpPr/>
            <p:nvPr/>
          </p:nvSpPr>
          <p:spPr>
            <a:xfrm>
              <a:off x="4754145" y="2738658"/>
              <a:ext cx="86144" cy="40831"/>
            </a:xfrm>
            <a:prstGeom prst="rect">
              <a:avLst/>
            </a:prstGeom>
            <a:solidFill>
              <a:srgbClr val="FFFDF7">
                <a:alpha val="29409"/>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99" name="Google Shape;1210;p43">
              <a:extLst>
                <a:ext uri="{FF2B5EF4-FFF2-40B4-BE49-F238E27FC236}">
                  <a16:creationId xmlns:a16="http://schemas.microsoft.com/office/drawing/2014/main" id="{5BCE97D6-C980-7431-EC8B-9060ED947C39}"/>
                </a:ext>
              </a:extLst>
            </p:cNvPr>
            <p:cNvSpPr/>
            <p:nvPr/>
          </p:nvSpPr>
          <p:spPr>
            <a:xfrm>
              <a:off x="4720960" y="2674842"/>
              <a:ext cx="430220" cy="63736"/>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0" name="Google Shape;1211;p43">
              <a:extLst>
                <a:ext uri="{FF2B5EF4-FFF2-40B4-BE49-F238E27FC236}">
                  <a16:creationId xmlns:a16="http://schemas.microsoft.com/office/drawing/2014/main" id="{A9611AF7-88E3-7A18-00F0-465230681955}"/>
                </a:ext>
              </a:extLst>
            </p:cNvPr>
            <p:cNvSpPr/>
            <p:nvPr/>
          </p:nvSpPr>
          <p:spPr>
            <a:xfrm>
              <a:off x="4720960" y="2715684"/>
              <a:ext cx="430220" cy="22905"/>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1" name="Google Shape;1212;p43">
              <a:extLst>
                <a:ext uri="{FF2B5EF4-FFF2-40B4-BE49-F238E27FC236}">
                  <a16:creationId xmlns:a16="http://schemas.microsoft.com/office/drawing/2014/main" id="{902558E2-A88D-1D72-D9DF-5F692C698DD9}"/>
                </a:ext>
              </a:extLst>
            </p:cNvPr>
            <p:cNvSpPr/>
            <p:nvPr/>
          </p:nvSpPr>
          <p:spPr>
            <a:xfrm>
              <a:off x="4936021" y="2674842"/>
              <a:ext cx="31868" cy="63736"/>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2" name="Google Shape;1213;p43">
              <a:extLst>
                <a:ext uri="{FF2B5EF4-FFF2-40B4-BE49-F238E27FC236}">
                  <a16:creationId xmlns:a16="http://schemas.microsoft.com/office/drawing/2014/main" id="{7ED9C882-E568-43CD-C794-FF48E453ABEC}"/>
                </a:ext>
              </a:extLst>
            </p:cNvPr>
            <p:cNvSpPr/>
            <p:nvPr/>
          </p:nvSpPr>
          <p:spPr>
            <a:xfrm>
              <a:off x="4988989" y="2674842"/>
              <a:ext cx="78675" cy="63736"/>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3" name="Google Shape;1214;p43">
              <a:extLst>
                <a:ext uri="{FF2B5EF4-FFF2-40B4-BE49-F238E27FC236}">
                  <a16:creationId xmlns:a16="http://schemas.microsoft.com/office/drawing/2014/main" id="{1ED86945-F472-9FF8-78EC-1D3D1B2A4B10}"/>
                </a:ext>
              </a:extLst>
            </p:cNvPr>
            <p:cNvSpPr/>
            <p:nvPr/>
          </p:nvSpPr>
          <p:spPr>
            <a:xfrm>
              <a:off x="4777118" y="2674842"/>
              <a:ext cx="86144" cy="40831"/>
            </a:xfrm>
            <a:prstGeom prst="rect">
              <a:avLst/>
            </a:prstGeom>
            <a:solidFill>
              <a:srgbClr val="FFFDF7">
                <a:alpha val="29409"/>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4" name="Google Shape;1215;p43">
              <a:extLst>
                <a:ext uri="{FF2B5EF4-FFF2-40B4-BE49-F238E27FC236}">
                  <a16:creationId xmlns:a16="http://schemas.microsoft.com/office/drawing/2014/main" id="{4FC244C0-7FBA-ADE0-3C01-11FB0C91C31B}"/>
                </a:ext>
              </a:extLst>
            </p:cNvPr>
            <p:cNvSpPr/>
            <p:nvPr/>
          </p:nvSpPr>
          <p:spPr>
            <a:xfrm>
              <a:off x="4383372" y="556141"/>
              <a:ext cx="509893" cy="195278"/>
            </a:xfrm>
            <a:custGeom>
              <a:avLst/>
              <a:gdLst/>
              <a:ahLst/>
              <a:cxnLst/>
              <a:rect l="l" t="t" r="r" b="b"/>
              <a:pathLst>
                <a:path w="799" h="306" extrusionOk="0">
                  <a:moveTo>
                    <a:pt x="799" y="0"/>
                  </a:moveTo>
                  <a:lnTo>
                    <a:pt x="0" y="107"/>
                  </a:lnTo>
                  <a:lnTo>
                    <a:pt x="0" y="306"/>
                  </a:lnTo>
                  <a:lnTo>
                    <a:pt x="799" y="0"/>
                  </a:ln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5" name="Google Shape;1216;p43">
              <a:extLst>
                <a:ext uri="{FF2B5EF4-FFF2-40B4-BE49-F238E27FC236}">
                  <a16:creationId xmlns:a16="http://schemas.microsoft.com/office/drawing/2014/main" id="{F27C4BE3-C15E-AA2B-9405-358ECB69DA51}"/>
                </a:ext>
              </a:extLst>
            </p:cNvPr>
            <p:cNvSpPr/>
            <p:nvPr/>
          </p:nvSpPr>
          <p:spPr>
            <a:xfrm>
              <a:off x="4383372" y="556141"/>
              <a:ext cx="509893" cy="229739"/>
            </a:xfrm>
            <a:custGeom>
              <a:avLst/>
              <a:gdLst/>
              <a:ahLst/>
              <a:cxnLst/>
              <a:rect l="l" t="t" r="r" b="b"/>
              <a:pathLst>
                <a:path w="799" h="360" extrusionOk="0">
                  <a:moveTo>
                    <a:pt x="799" y="0"/>
                  </a:moveTo>
                  <a:lnTo>
                    <a:pt x="0" y="306"/>
                  </a:lnTo>
                  <a:lnTo>
                    <a:pt x="102" y="360"/>
                  </a:lnTo>
                  <a:lnTo>
                    <a:pt x="799" y="0"/>
                  </a:ln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6" name="Google Shape;1217;p43">
              <a:extLst>
                <a:ext uri="{FF2B5EF4-FFF2-40B4-BE49-F238E27FC236}">
                  <a16:creationId xmlns:a16="http://schemas.microsoft.com/office/drawing/2014/main" id="{278AD54B-34EF-DC16-AE75-2A16B09D7C07}"/>
                </a:ext>
              </a:extLst>
            </p:cNvPr>
            <p:cNvSpPr/>
            <p:nvPr/>
          </p:nvSpPr>
          <p:spPr>
            <a:xfrm>
              <a:off x="4387839" y="556141"/>
              <a:ext cx="505426" cy="428208"/>
            </a:xfrm>
            <a:custGeom>
              <a:avLst/>
              <a:gdLst/>
              <a:ahLst/>
              <a:cxnLst/>
              <a:rect l="l" t="t" r="r" b="b"/>
              <a:pathLst>
                <a:path w="792" h="671" extrusionOk="0">
                  <a:moveTo>
                    <a:pt x="792" y="0"/>
                  </a:moveTo>
                  <a:lnTo>
                    <a:pt x="0" y="396"/>
                  </a:lnTo>
                  <a:lnTo>
                    <a:pt x="0" y="671"/>
                  </a:lnTo>
                  <a:lnTo>
                    <a:pt x="792" y="0"/>
                  </a:ln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7" name="Google Shape;1218;p43">
              <a:extLst>
                <a:ext uri="{FF2B5EF4-FFF2-40B4-BE49-F238E27FC236}">
                  <a16:creationId xmlns:a16="http://schemas.microsoft.com/office/drawing/2014/main" id="{8A73B2EB-092F-619C-26A3-A7A76E17F48E}"/>
                </a:ext>
              </a:extLst>
            </p:cNvPr>
            <p:cNvSpPr/>
            <p:nvPr/>
          </p:nvSpPr>
          <p:spPr>
            <a:xfrm>
              <a:off x="3048972" y="686326"/>
              <a:ext cx="403829" cy="402833"/>
            </a:xfrm>
            <a:prstGeom prst="ellipse">
              <a:avLst/>
            </a:pr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8" name="Google Shape;1219;p43">
              <a:extLst>
                <a:ext uri="{FF2B5EF4-FFF2-40B4-BE49-F238E27FC236}">
                  <a16:creationId xmlns:a16="http://schemas.microsoft.com/office/drawing/2014/main" id="{3F4A9AB9-87E9-18E6-3E7A-6BB10C63B315}"/>
                </a:ext>
              </a:extLst>
            </p:cNvPr>
            <p:cNvSpPr/>
            <p:nvPr/>
          </p:nvSpPr>
          <p:spPr>
            <a:xfrm>
              <a:off x="3091091" y="734827"/>
              <a:ext cx="342055" cy="301212"/>
            </a:xfrm>
            <a:custGeom>
              <a:avLst/>
              <a:gdLst/>
              <a:ahLst/>
              <a:cxnLst/>
              <a:rect l="l" t="t" r="r" b="b"/>
              <a:pathLst>
                <a:path w="226" h="199" extrusionOk="0">
                  <a:moveTo>
                    <a:pt x="82" y="199"/>
                  </a:moveTo>
                  <a:cubicBezTo>
                    <a:pt x="82" y="199"/>
                    <a:pt x="82" y="199"/>
                    <a:pt x="82" y="199"/>
                  </a:cubicBezTo>
                  <a:cubicBezTo>
                    <a:pt x="74" y="199"/>
                    <a:pt x="65" y="195"/>
                    <a:pt x="60" y="188"/>
                  </a:cubicBezTo>
                  <a:cubicBezTo>
                    <a:pt x="6" y="113"/>
                    <a:pt x="6" y="113"/>
                    <a:pt x="6" y="113"/>
                  </a:cubicBezTo>
                  <a:cubicBezTo>
                    <a:pt x="0" y="105"/>
                    <a:pt x="2" y="93"/>
                    <a:pt x="10" y="87"/>
                  </a:cubicBezTo>
                  <a:cubicBezTo>
                    <a:pt x="19" y="81"/>
                    <a:pt x="30" y="83"/>
                    <a:pt x="36" y="91"/>
                  </a:cubicBezTo>
                  <a:cubicBezTo>
                    <a:pt x="82" y="155"/>
                    <a:pt x="82" y="155"/>
                    <a:pt x="82" y="155"/>
                  </a:cubicBezTo>
                  <a:cubicBezTo>
                    <a:pt x="190" y="10"/>
                    <a:pt x="190" y="10"/>
                    <a:pt x="190" y="10"/>
                  </a:cubicBezTo>
                  <a:cubicBezTo>
                    <a:pt x="196" y="2"/>
                    <a:pt x="207" y="0"/>
                    <a:pt x="216" y="6"/>
                  </a:cubicBezTo>
                  <a:cubicBezTo>
                    <a:pt x="224" y="12"/>
                    <a:pt x="226" y="24"/>
                    <a:pt x="220" y="32"/>
                  </a:cubicBezTo>
                  <a:cubicBezTo>
                    <a:pt x="104" y="188"/>
                    <a:pt x="104" y="188"/>
                    <a:pt x="104" y="188"/>
                  </a:cubicBezTo>
                  <a:cubicBezTo>
                    <a:pt x="99" y="195"/>
                    <a:pt x="91" y="199"/>
                    <a:pt x="82" y="199"/>
                  </a:cubicBezTo>
                  <a:close/>
                </a:path>
              </a:pathLst>
            </a:custGeom>
            <a:solidFill>
              <a:schemeClr val="accen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9" name="Google Shape;1220;p43">
              <a:extLst>
                <a:ext uri="{FF2B5EF4-FFF2-40B4-BE49-F238E27FC236}">
                  <a16:creationId xmlns:a16="http://schemas.microsoft.com/office/drawing/2014/main" id="{61708BE5-6381-9B5D-9AD3-E7748F842A15}"/>
                </a:ext>
              </a:extLst>
            </p:cNvPr>
            <p:cNvSpPr/>
            <p:nvPr/>
          </p:nvSpPr>
          <p:spPr>
            <a:xfrm>
              <a:off x="5993569" y="1640304"/>
              <a:ext cx="403829" cy="402833"/>
            </a:xfrm>
            <a:prstGeom prst="ellipse">
              <a:avLst/>
            </a:pr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10" name="Google Shape;1221;p43">
              <a:extLst>
                <a:ext uri="{FF2B5EF4-FFF2-40B4-BE49-F238E27FC236}">
                  <a16:creationId xmlns:a16="http://schemas.microsoft.com/office/drawing/2014/main" id="{48239192-4BDB-5131-EC70-4AA2A9355A08}"/>
                </a:ext>
              </a:extLst>
            </p:cNvPr>
            <p:cNvSpPr/>
            <p:nvPr/>
          </p:nvSpPr>
          <p:spPr>
            <a:xfrm>
              <a:off x="6009415" y="1691115"/>
              <a:ext cx="342055" cy="301212"/>
            </a:xfrm>
            <a:custGeom>
              <a:avLst/>
              <a:gdLst/>
              <a:ahLst/>
              <a:cxnLst/>
              <a:rect l="l" t="t" r="r" b="b"/>
              <a:pathLst>
                <a:path w="226" h="199" extrusionOk="0">
                  <a:moveTo>
                    <a:pt x="83" y="199"/>
                  </a:moveTo>
                  <a:cubicBezTo>
                    <a:pt x="83" y="199"/>
                    <a:pt x="83" y="199"/>
                    <a:pt x="83" y="199"/>
                  </a:cubicBezTo>
                  <a:cubicBezTo>
                    <a:pt x="74" y="199"/>
                    <a:pt x="66" y="195"/>
                    <a:pt x="60" y="188"/>
                  </a:cubicBezTo>
                  <a:cubicBezTo>
                    <a:pt x="6" y="113"/>
                    <a:pt x="6" y="113"/>
                    <a:pt x="6" y="113"/>
                  </a:cubicBezTo>
                  <a:cubicBezTo>
                    <a:pt x="0" y="105"/>
                    <a:pt x="2" y="93"/>
                    <a:pt x="10" y="87"/>
                  </a:cubicBezTo>
                  <a:cubicBezTo>
                    <a:pt x="19" y="81"/>
                    <a:pt x="31" y="83"/>
                    <a:pt x="37" y="91"/>
                  </a:cubicBezTo>
                  <a:cubicBezTo>
                    <a:pt x="83" y="155"/>
                    <a:pt x="83" y="155"/>
                    <a:pt x="83" y="155"/>
                  </a:cubicBezTo>
                  <a:cubicBezTo>
                    <a:pt x="190" y="10"/>
                    <a:pt x="190" y="10"/>
                    <a:pt x="190" y="10"/>
                  </a:cubicBezTo>
                  <a:cubicBezTo>
                    <a:pt x="196" y="2"/>
                    <a:pt x="208" y="0"/>
                    <a:pt x="216" y="6"/>
                  </a:cubicBezTo>
                  <a:cubicBezTo>
                    <a:pt x="224" y="12"/>
                    <a:pt x="226" y="24"/>
                    <a:pt x="220" y="32"/>
                  </a:cubicBezTo>
                  <a:cubicBezTo>
                    <a:pt x="105" y="188"/>
                    <a:pt x="105" y="188"/>
                    <a:pt x="105" y="188"/>
                  </a:cubicBezTo>
                  <a:cubicBezTo>
                    <a:pt x="100" y="195"/>
                    <a:pt x="91" y="199"/>
                    <a:pt x="83" y="199"/>
                  </a:cubicBezTo>
                  <a:close/>
                </a:path>
              </a:pathLst>
            </a:custGeom>
            <a:solidFill>
              <a:schemeClr val="accen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dirty="0">
                <a:solidFill>
                  <a:srgbClr val="000000"/>
                </a:solidFill>
                <a:latin typeface="Calibri"/>
                <a:ea typeface="Calibri"/>
                <a:cs typeface="Calibri"/>
                <a:sym typeface="Calibri"/>
              </a:endParaRPr>
            </a:p>
          </p:txBody>
        </p:sp>
        <p:sp>
          <p:nvSpPr>
            <p:cNvPr id="612" name="Google Shape;1223;p43">
              <a:extLst>
                <a:ext uri="{FF2B5EF4-FFF2-40B4-BE49-F238E27FC236}">
                  <a16:creationId xmlns:a16="http://schemas.microsoft.com/office/drawing/2014/main" id="{F6677C47-DA8D-EF30-CEEF-DDECA0357A5A}"/>
                </a:ext>
              </a:extLst>
            </p:cNvPr>
            <p:cNvSpPr txBox="1"/>
            <p:nvPr/>
          </p:nvSpPr>
          <p:spPr>
            <a:xfrm>
              <a:off x="5259774" y="1626669"/>
              <a:ext cx="1891799" cy="348956"/>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000" dirty="0">
                <a:solidFill>
                  <a:schemeClr val="accent2"/>
                </a:solidFill>
                <a:latin typeface="Outfit Medium"/>
                <a:ea typeface="Outfit Medium"/>
                <a:cs typeface="Outfit Medium"/>
                <a:sym typeface="Outfit Medium"/>
              </a:endParaRPr>
            </a:p>
          </p:txBody>
        </p:sp>
        <p:grpSp>
          <p:nvGrpSpPr>
            <p:cNvPr id="613" name="Google Shape;1224;p43">
              <a:extLst>
                <a:ext uri="{FF2B5EF4-FFF2-40B4-BE49-F238E27FC236}">
                  <a16:creationId xmlns:a16="http://schemas.microsoft.com/office/drawing/2014/main" id="{F8B123F8-412D-F820-EF5C-37107E10D73B}"/>
                </a:ext>
              </a:extLst>
            </p:cNvPr>
            <p:cNvGrpSpPr/>
            <p:nvPr/>
          </p:nvGrpSpPr>
          <p:grpSpPr>
            <a:xfrm>
              <a:off x="2496086" y="1795440"/>
              <a:ext cx="312177" cy="312149"/>
              <a:chOff x="2486111" y="1811013"/>
              <a:chExt cx="276900" cy="276900"/>
            </a:xfrm>
          </p:grpSpPr>
          <p:sp>
            <p:nvSpPr>
              <p:cNvPr id="623" name="Google Shape;1225;p43">
                <a:extLst>
                  <a:ext uri="{FF2B5EF4-FFF2-40B4-BE49-F238E27FC236}">
                    <a16:creationId xmlns:a16="http://schemas.microsoft.com/office/drawing/2014/main" id="{DC338A1A-0196-7270-5146-0959D1FE34E8}"/>
                  </a:ext>
                </a:extLst>
              </p:cNvPr>
              <p:cNvSpPr/>
              <p:nvPr/>
            </p:nvSpPr>
            <p:spPr>
              <a:xfrm>
                <a:off x="2486111" y="1811013"/>
                <a:ext cx="276900" cy="276900"/>
              </a:xfrm>
              <a:prstGeom prst="ellipse">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78" name="Google Shape;1226;p43">
                <a:extLst>
                  <a:ext uri="{FF2B5EF4-FFF2-40B4-BE49-F238E27FC236}">
                    <a16:creationId xmlns:a16="http://schemas.microsoft.com/office/drawing/2014/main" id="{E51807D4-7F5F-5EB0-BF8E-253BDF163330}"/>
                  </a:ext>
                </a:extLst>
              </p:cNvPr>
              <p:cNvSpPr/>
              <p:nvPr/>
            </p:nvSpPr>
            <p:spPr>
              <a:xfrm>
                <a:off x="2503283" y="1828186"/>
                <a:ext cx="242562" cy="242562"/>
              </a:xfrm>
              <a:custGeom>
                <a:avLst/>
                <a:gdLst/>
                <a:ahLst/>
                <a:cxnLst/>
                <a:rect l="l" t="t" r="r" b="b"/>
                <a:pathLst>
                  <a:path w="143" h="143" extrusionOk="0">
                    <a:moveTo>
                      <a:pt x="71" y="143"/>
                    </a:moveTo>
                    <a:cubicBezTo>
                      <a:pt x="32" y="143"/>
                      <a:pt x="0" y="111"/>
                      <a:pt x="0" y="71"/>
                    </a:cubicBezTo>
                    <a:cubicBezTo>
                      <a:pt x="0" y="32"/>
                      <a:pt x="32" y="0"/>
                      <a:pt x="71" y="0"/>
                    </a:cubicBezTo>
                    <a:cubicBezTo>
                      <a:pt x="111" y="0"/>
                      <a:pt x="143" y="32"/>
                      <a:pt x="143" y="71"/>
                    </a:cubicBezTo>
                    <a:cubicBezTo>
                      <a:pt x="143" y="111"/>
                      <a:pt x="111" y="143"/>
                      <a:pt x="71" y="143"/>
                    </a:cubicBezTo>
                    <a:close/>
                    <a:moveTo>
                      <a:pt x="71" y="3"/>
                    </a:moveTo>
                    <a:cubicBezTo>
                      <a:pt x="34" y="3"/>
                      <a:pt x="3" y="34"/>
                      <a:pt x="3" y="71"/>
                    </a:cubicBezTo>
                    <a:cubicBezTo>
                      <a:pt x="3" y="109"/>
                      <a:pt x="34" y="139"/>
                      <a:pt x="71" y="139"/>
                    </a:cubicBezTo>
                    <a:cubicBezTo>
                      <a:pt x="109" y="139"/>
                      <a:pt x="139" y="109"/>
                      <a:pt x="139" y="71"/>
                    </a:cubicBezTo>
                    <a:cubicBezTo>
                      <a:pt x="139" y="34"/>
                      <a:pt x="109" y="3"/>
                      <a:pt x="71" y="3"/>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779" name="Google Shape;1227;p43">
                <a:extLst>
                  <a:ext uri="{FF2B5EF4-FFF2-40B4-BE49-F238E27FC236}">
                    <a16:creationId xmlns:a16="http://schemas.microsoft.com/office/drawing/2014/main" id="{FEB16017-1B5C-B85C-B04E-A06E91F4D3FC}"/>
                  </a:ext>
                </a:extLst>
              </p:cNvPr>
              <p:cNvGrpSpPr/>
              <p:nvPr/>
            </p:nvGrpSpPr>
            <p:grpSpPr>
              <a:xfrm>
                <a:off x="2544567" y="1884313"/>
                <a:ext cx="154551" cy="133865"/>
                <a:chOff x="5975042" y="162039"/>
                <a:chExt cx="700911" cy="607097"/>
              </a:xfrm>
            </p:grpSpPr>
            <p:sp>
              <p:nvSpPr>
                <p:cNvPr id="780" name="Google Shape;1228;p43">
                  <a:extLst>
                    <a:ext uri="{FF2B5EF4-FFF2-40B4-BE49-F238E27FC236}">
                      <a16:creationId xmlns:a16="http://schemas.microsoft.com/office/drawing/2014/main" id="{DCC4067D-CE20-7A66-D33E-3BFC0C76A50E}"/>
                    </a:ext>
                  </a:extLst>
                </p:cNvPr>
                <p:cNvSpPr/>
                <p:nvPr/>
              </p:nvSpPr>
              <p:spPr>
                <a:xfrm>
                  <a:off x="5975042" y="213175"/>
                  <a:ext cx="343727" cy="492137"/>
                </a:xfrm>
                <a:custGeom>
                  <a:avLst/>
                  <a:gdLst/>
                  <a:ahLst/>
                  <a:cxnLst/>
                  <a:rect l="l" t="t" r="r" b="b"/>
                  <a:pathLst>
                    <a:path w="377" h="540" extrusionOk="0">
                      <a:moveTo>
                        <a:pt x="0" y="540"/>
                      </a:moveTo>
                      <a:cubicBezTo>
                        <a:pt x="0" y="0"/>
                        <a:pt x="0" y="0"/>
                        <a:pt x="0" y="0"/>
                      </a:cubicBezTo>
                      <a:cubicBezTo>
                        <a:pt x="196" y="0"/>
                        <a:pt x="196" y="0"/>
                        <a:pt x="196" y="0"/>
                      </a:cubicBezTo>
                      <a:cubicBezTo>
                        <a:pt x="247" y="0"/>
                        <a:pt x="288" y="13"/>
                        <a:pt x="318" y="38"/>
                      </a:cubicBezTo>
                      <a:cubicBezTo>
                        <a:pt x="349" y="64"/>
                        <a:pt x="364" y="98"/>
                        <a:pt x="364" y="141"/>
                      </a:cubicBezTo>
                      <a:cubicBezTo>
                        <a:pt x="364" y="206"/>
                        <a:pt x="331" y="249"/>
                        <a:pt x="266" y="268"/>
                      </a:cubicBezTo>
                      <a:cubicBezTo>
                        <a:pt x="299" y="283"/>
                        <a:pt x="321" y="299"/>
                        <a:pt x="331" y="317"/>
                      </a:cubicBezTo>
                      <a:cubicBezTo>
                        <a:pt x="341" y="335"/>
                        <a:pt x="348" y="369"/>
                        <a:pt x="351" y="420"/>
                      </a:cubicBezTo>
                      <a:cubicBezTo>
                        <a:pt x="355" y="481"/>
                        <a:pt x="364" y="521"/>
                        <a:pt x="377" y="540"/>
                      </a:cubicBezTo>
                      <a:cubicBezTo>
                        <a:pt x="233" y="540"/>
                        <a:pt x="233" y="540"/>
                        <a:pt x="233" y="540"/>
                      </a:cubicBezTo>
                      <a:cubicBezTo>
                        <a:pt x="224" y="515"/>
                        <a:pt x="220" y="484"/>
                        <a:pt x="220" y="447"/>
                      </a:cubicBezTo>
                      <a:cubicBezTo>
                        <a:pt x="219" y="414"/>
                        <a:pt x="219" y="414"/>
                        <a:pt x="219" y="414"/>
                      </a:cubicBezTo>
                      <a:cubicBezTo>
                        <a:pt x="218" y="374"/>
                        <a:pt x="218" y="374"/>
                        <a:pt x="218" y="374"/>
                      </a:cubicBezTo>
                      <a:cubicBezTo>
                        <a:pt x="218" y="312"/>
                        <a:pt x="197" y="281"/>
                        <a:pt x="155" y="281"/>
                      </a:cubicBezTo>
                      <a:cubicBezTo>
                        <a:pt x="132" y="281"/>
                        <a:pt x="132" y="281"/>
                        <a:pt x="132" y="281"/>
                      </a:cubicBezTo>
                      <a:cubicBezTo>
                        <a:pt x="132" y="540"/>
                        <a:pt x="132" y="540"/>
                        <a:pt x="132" y="540"/>
                      </a:cubicBezTo>
                      <a:cubicBezTo>
                        <a:pt x="0" y="540"/>
                        <a:pt x="0" y="540"/>
                        <a:pt x="0" y="540"/>
                      </a:cubicBezTo>
                      <a:moveTo>
                        <a:pt x="132" y="236"/>
                      </a:moveTo>
                      <a:cubicBezTo>
                        <a:pt x="159" y="236"/>
                        <a:pt x="159" y="236"/>
                        <a:pt x="159" y="236"/>
                      </a:cubicBezTo>
                      <a:cubicBezTo>
                        <a:pt x="209" y="236"/>
                        <a:pt x="234" y="205"/>
                        <a:pt x="234" y="143"/>
                      </a:cubicBezTo>
                      <a:cubicBezTo>
                        <a:pt x="234" y="81"/>
                        <a:pt x="209" y="50"/>
                        <a:pt x="159" y="50"/>
                      </a:cubicBezTo>
                      <a:cubicBezTo>
                        <a:pt x="132" y="50"/>
                        <a:pt x="132" y="50"/>
                        <a:pt x="132" y="50"/>
                      </a:cubicBezTo>
                      <a:cubicBezTo>
                        <a:pt x="132" y="236"/>
                        <a:pt x="132" y="236"/>
                        <a:pt x="132" y="236"/>
                      </a:cubicBezTo>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81" name="Google Shape;1229;p43">
                  <a:extLst>
                    <a:ext uri="{FF2B5EF4-FFF2-40B4-BE49-F238E27FC236}">
                      <a16:creationId xmlns:a16="http://schemas.microsoft.com/office/drawing/2014/main" id="{15B4A084-3F5B-8C0F-2903-9B8534E4E035}"/>
                    </a:ext>
                  </a:extLst>
                </p:cNvPr>
                <p:cNvSpPr/>
                <p:nvPr/>
              </p:nvSpPr>
              <p:spPr>
                <a:xfrm>
                  <a:off x="6367982" y="162039"/>
                  <a:ext cx="307970" cy="607097"/>
                </a:xfrm>
                <a:custGeom>
                  <a:avLst/>
                  <a:gdLst/>
                  <a:ahLst/>
                  <a:cxnLst/>
                  <a:rect l="l" t="t" r="r" b="b"/>
                  <a:pathLst>
                    <a:path w="338" h="666" extrusionOk="0">
                      <a:moveTo>
                        <a:pt x="169" y="90"/>
                      </a:moveTo>
                      <a:cubicBezTo>
                        <a:pt x="169" y="239"/>
                        <a:pt x="169" y="239"/>
                        <a:pt x="169" y="239"/>
                      </a:cubicBezTo>
                      <a:cubicBezTo>
                        <a:pt x="178" y="244"/>
                        <a:pt x="178" y="244"/>
                        <a:pt x="178" y="244"/>
                      </a:cubicBezTo>
                      <a:cubicBezTo>
                        <a:pt x="234" y="270"/>
                        <a:pt x="234" y="270"/>
                        <a:pt x="234" y="270"/>
                      </a:cubicBezTo>
                      <a:cubicBezTo>
                        <a:pt x="303" y="304"/>
                        <a:pt x="338" y="360"/>
                        <a:pt x="338" y="436"/>
                      </a:cubicBezTo>
                      <a:cubicBezTo>
                        <a:pt x="338" y="486"/>
                        <a:pt x="323" y="526"/>
                        <a:pt x="293" y="558"/>
                      </a:cubicBezTo>
                      <a:cubicBezTo>
                        <a:pt x="264" y="590"/>
                        <a:pt x="225" y="605"/>
                        <a:pt x="179" y="605"/>
                      </a:cubicBezTo>
                      <a:cubicBezTo>
                        <a:pt x="169" y="605"/>
                        <a:pt x="169" y="605"/>
                        <a:pt x="169" y="605"/>
                      </a:cubicBezTo>
                      <a:cubicBezTo>
                        <a:pt x="169" y="666"/>
                        <a:pt x="169" y="666"/>
                        <a:pt x="169" y="666"/>
                      </a:cubicBezTo>
                      <a:cubicBezTo>
                        <a:pt x="145" y="666"/>
                        <a:pt x="145" y="666"/>
                        <a:pt x="145" y="666"/>
                      </a:cubicBezTo>
                      <a:cubicBezTo>
                        <a:pt x="145" y="605"/>
                        <a:pt x="145" y="605"/>
                        <a:pt x="145" y="605"/>
                      </a:cubicBezTo>
                      <a:cubicBezTo>
                        <a:pt x="48" y="594"/>
                        <a:pt x="0" y="545"/>
                        <a:pt x="0" y="459"/>
                      </a:cubicBezTo>
                      <a:cubicBezTo>
                        <a:pt x="0" y="450"/>
                        <a:pt x="1" y="438"/>
                        <a:pt x="2" y="422"/>
                      </a:cubicBezTo>
                      <a:cubicBezTo>
                        <a:pt x="66" y="403"/>
                        <a:pt x="66" y="403"/>
                        <a:pt x="66" y="403"/>
                      </a:cubicBezTo>
                      <a:cubicBezTo>
                        <a:pt x="60" y="427"/>
                        <a:pt x="58" y="446"/>
                        <a:pt x="58" y="462"/>
                      </a:cubicBezTo>
                      <a:cubicBezTo>
                        <a:pt x="58" y="524"/>
                        <a:pt x="87" y="557"/>
                        <a:pt x="145" y="563"/>
                      </a:cubicBezTo>
                      <a:cubicBezTo>
                        <a:pt x="145" y="396"/>
                        <a:pt x="145" y="396"/>
                        <a:pt x="145" y="396"/>
                      </a:cubicBezTo>
                      <a:cubicBezTo>
                        <a:pt x="51" y="359"/>
                        <a:pt x="4" y="299"/>
                        <a:pt x="4" y="215"/>
                      </a:cubicBezTo>
                      <a:cubicBezTo>
                        <a:pt x="4" y="113"/>
                        <a:pt x="51" y="58"/>
                        <a:pt x="145" y="49"/>
                      </a:cubicBezTo>
                      <a:cubicBezTo>
                        <a:pt x="145" y="0"/>
                        <a:pt x="145" y="0"/>
                        <a:pt x="145" y="0"/>
                      </a:cubicBezTo>
                      <a:cubicBezTo>
                        <a:pt x="169" y="0"/>
                        <a:pt x="169" y="0"/>
                        <a:pt x="169" y="0"/>
                      </a:cubicBezTo>
                      <a:cubicBezTo>
                        <a:pt x="169" y="46"/>
                        <a:pt x="169" y="46"/>
                        <a:pt x="169" y="46"/>
                      </a:cubicBezTo>
                      <a:cubicBezTo>
                        <a:pt x="269" y="46"/>
                        <a:pt x="319" y="99"/>
                        <a:pt x="319" y="206"/>
                      </a:cubicBezTo>
                      <a:cubicBezTo>
                        <a:pt x="257" y="221"/>
                        <a:pt x="257" y="221"/>
                        <a:pt x="257" y="221"/>
                      </a:cubicBezTo>
                      <a:cubicBezTo>
                        <a:pt x="260" y="208"/>
                        <a:pt x="261" y="196"/>
                        <a:pt x="261" y="185"/>
                      </a:cubicBezTo>
                      <a:cubicBezTo>
                        <a:pt x="261" y="126"/>
                        <a:pt x="230" y="95"/>
                        <a:pt x="169" y="90"/>
                      </a:cubicBezTo>
                      <a:moveTo>
                        <a:pt x="145" y="93"/>
                      </a:moveTo>
                      <a:cubicBezTo>
                        <a:pt x="141" y="92"/>
                        <a:pt x="139" y="92"/>
                        <a:pt x="138" y="92"/>
                      </a:cubicBezTo>
                      <a:cubicBezTo>
                        <a:pt x="104" y="92"/>
                        <a:pt x="87" y="113"/>
                        <a:pt x="87" y="156"/>
                      </a:cubicBezTo>
                      <a:cubicBezTo>
                        <a:pt x="87" y="186"/>
                        <a:pt x="106" y="210"/>
                        <a:pt x="145" y="229"/>
                      </a:cubicBezTo>
                      <a:cubicBezTo>
                        <a:pt x="145" y="93"/>
                        <a:pt x="145" y="93"/>
                        <a:pt x="145" y="93"/>
                      </a:cubicBezTo>
                      <a:moveTo>
                        <a:pt x="169" y="563"/>
                      </a:moveTo>
                      <a:cubicBezTo>
                        <a:pt x="212" y="555"/>
                        <a:pt x="233" y="530"/>
                        <a:pt x="233" y="488"/>
                      </a:cubicBezTo>
                      <a:cubicBezTo>
                        <a:pt x="233" y="453"/>
                        <a:pt x="212" y="425"/>
                        <a:pt x="169" y="406"/>
                      </a:cubicBezTo>
                      <a:cubicBezTo>
                        <a:pt x="169" y="563"/>
                        <a:pt x="169" y="563"/>
                        <a:pt x="169" y="563"/>
                      </a:cubicBezTo>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sp>
          <p:nvSpPr>
            <p:cNvPr id="614" name="Google Shape;1230;p43">
              <a:extLst>
                <a:ext uri="{FF2B5EF4-FFF2-40B4-BE49-F238E27FC236}">
                  <a16:creationId xmlns:a16="http://schemas.microsoft.com/office/drawing/2014/main" id="{E88B410A-2138-3ADA-7072-6CB1E34B670A}"/>
                </a:ext>
              </a:extLst>
            </p:cNvPr>
            <p:cNvSpPr/>
            <p:nvPr/>
          </p:nvSpPr>
          <p:spPr>
            <a:xfrm>
              <a:off x="2532699" y="1910323"/>
              <a:ext cx="72751" cy="71474"/>
            </a:xfrm>
            <a:custGeom>
              <a:avLst/>
              <a:gdLst/>
              <a:ahLst/>
              <a:cxnLst/>
              <a:rect l="l" t="t" r="r" b="b"/>
              <a:pathLst>
                <a:path w="48" h="47" extrusionOk="0">
                  <a:moveTo>
                    <a:pt x="24" y="47"/>
                  </a:moveTo>
                  <a:cubicBezTo>
                    <a:pt x="16" y="26"/>
                    <a:pt x="21" y="31"/>
                    <a:pt x="0" y="24"/>
                  </a:cubicBezTo>
                  <a:cubicBezTo>
                    <a:pt x="21" y="16"/>
                    <a:pt x="16" y="21"/>
                    <a:pt x="24" y="0"/>
                  </a:cubicBezTo>
                  <a:cubicBezTo>
                    <a:pt x="32" y="21"/>
                    <a:pt x="27" y="16"/>
                    <a:pt x="48" y="24"/>
                  </a:cubicBezTo>
                  <a:cubicBezTo>
                    <a:pt x="27" y="31"/>
                    <a:pt x="32" y="26"/>
                    <a:pt x="24" y="47"/>
                  </a:cubicBez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615" name="Google Shape;1231;p43">
              <a:extLst>
                <a:ext uri="{FF2B5EF4-FFF2-40B4-BE49-F238E27FC236}">
                  <a16:creationId xmlns:a16="http://schemas.microsoft.com/office/drawing/2014/main" id="{7A6E15F0-4666-06FF-6089-EA6763EA7DFF}"/>
                </a:ext>
              </a:extLst>
            </p:cNvPr>
            <p:cNvGrpSpPr/>
            <p:nvPr/>
          </p:nvGrpSpPr>
          <p:grpSpPr>
            <a:xfrm rot="1259713">
              <a:off x="4131313" y="2051987"/>
              <a:ext cx="342058" cy="342032"/>
              <a:chOff x="2486111" y="1811013"/>
              <a:chExt cx="276900" cy="276900"/>
            </a:xfrm>
          </p:grpSpPr>
          <p:sp>
            <p:nvSpPr>
              <p:cNvPr id="618" name="Google Shape;1232;p43">
                <a:extLst>
                  <a:ext uri="{FF2B5EF4-FFF2-40B4-BE49-F238E27FC236}">
                    <a16:creationId xmlns:a16="http://schemas.microsoft.com/office/drawing/2014/main" id="{AD744373-B2E1-2E8D-733C-905653721677}"/>
                  </a:ext>
                </a:extLst>
              </p:cNvPr>
              <p:cNvSpPr/>
              <p:nvPr/>
            </p:nvSpPr>
            <p:spPr>
              <a:xfrm>
                <a:off x="2486111" y="1811013"/>
                <a:ext cx="276900" cy="276900"/>
              </a:xfrm>
              <a:prstGeom prst="ellipse">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19" name="Google Shape;1233;p43">
                <a:extLst>
                  <a:ext uri="{FF2B5EF4-FFF2-40B4-BE49-F238E27FC236}">
                    <a16:creationId xmlns:a16="http://schemas.microsoft.com/office/drawing/2014/main" id="{8153C7BC-C27B-EDF5-55DA-060EEFC4E11A}"/>
                  </a:ext>
                </a:extLst>
              </p:cNvPr>
              <p:cNvSpPr/>
              <p:nvPr/>
            </p:nvSpPr>
            <p:spPr>
              <a:xfrm>
                <a:off x="2503283" y="1828186"/>
                <a:ext cx="242562" cy="242562"/>
              </a:xfrm>
              <a:custGeom>
                <a:avLst/>
                <a:gdLst/>
                <a:ahLst/>
                <a:cxnLst/>
                <a:rect l="l" t="t" r="r" b="b"/>
                <a:pathLst>
                  <a:path w="143" h="143" extrusionOk="0">
                    <a:moveTo>
                      <a:pt x="71" y="143"/>
                    </a:moveTo>
                    <a:cubicBezTo>
                      <a:pt x="32" y="143"/>
                      <a:pt x="0" y="111"/>
                      <a:pt x="0" y="71"/>
                    </a:cubicBezTo>
                    <a:cubicBezTo>
                      <a:pt x="0" y="32"/>
                      <a:pt x="32" y="0"/>
                      <a:pt x="71" y="0"/>
                    </a:cubicBezTo>
                    <a:cubicBezTo>
                      <a:pt x="111" y="0"/>
                      <a:pt x="143" y="32"/>
                      <a:pt x="143" y="71"/>
                    </a:cubicBezTo>
                    <a:cubicBezTo>
                      <a:pt x="143" y="111"/>
                      <a:pt x="111" y="143"/>
                      <a:pt x="71" y="143"/>
                    </a:cubicBezTo>
                    <a:close/>
                    <a:moveTo>
                      <a:pt x="71" y="3"/>
                    </a:moveTo>
                    <a:cubicBezTo>
                      <a:pt x="34" y="3"/>
                      <a:pt x="3" y="34"/>
                      <a:pt x="3" y="71"/>
                    </a:cubicBezTo>
                    <a:cubicBezTo>
                      <a:pt x="3" y="109"/>
                      <a:pt x="34" y="139"/>
                      <a:pt x="71" y="139"/>
                    </a:cubicBezTo>
                    <a:cubicBezTo>
                      <a:pt x="109" y="139"/>
                      <a:pt x="139" y="109"/>
                      <a:pt x="139" y="71"/>
                    </a:cubicBezTo>
                    <a:cubicBezTo>
                      <a:pt x="139" y="34"/>
                      <a:pt x="109" y="3"/>
                      <a:pt x="71" y="3"/>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620" name="Google Shape;1234;p43">
                <a:extLst>
                  <a:ext uri="{FF2B5EF4-FFF2-40B4-BE49-F238E27FC236}">
                    <a16:creationId xmlns:a16="http://schemas.microsoft.com/office/drawing/2014/main" id="{BE3AA017-4501-F47D-D3B4-072EC8260EA2}"/>
                  </a:ext>
                </a:extLst>
              </p:cNvPr>
              <p:cNvGrpSpPr/>
              <p:nvPr/>
            </p:nvGrpSpPr>
            <p:grpSpPr>
              <a:xfrm>
                <a:off x="2544567" y="1884313"/>
                <a:ext cx="154551" cy="133865"/>
                <a:chOff x="5975042" y="162039"/>
                <a:chExt cx="700911" cy="607097"/>
              </a:xfrm>
            </p:grpSpPr>
            <p:sp>
              <p:nvSpPr>
                <p:cNvPr id="621" name="Google Shape;1235;p43">
                  <a:extLst>
                    <a:ext uri="{FF2B5EF4-FFF2-40B4-BE49-F238E27FC236}">
                      <a16:creationId xmlns:a16="http://schemas.microsoft.com/office/drawing/2014/main" id="{3449C252-3F48-5F07-5D4F-9CFAC5FBA099}"/>
                    </a:ext>
                  </a:extLst>
                </p:cNvPr>
                <p:cNvSpPr/>
                <p:nvPr/>
              </p:nvSpPr>
              <p:spPr>
                <a:xfrm>
                  <a:off x="5975042" y="213175"/>
                  <a:ext cx="343727" cy="492137"/>
                </a:xfrm>
                <a:custGeom>
                  <a:avLst/>
                  <a:gdLst/>
                  <a:ahLst/>
                  <a:cxnLst/>
                  <a:rect l="l" t="t" r="r" b="b"/>
                  <a:pathLst>
                    <a:path w="377" h="540" extrusionOk="0">
                      <a:moveTo>
                        <a:pt x="0" y="540"/>
                      </a:moveTo>
                      <a:cubicBezTo>
                        <a:pt x="0" y="0"/>
                        <a:pt x="0" y="0"/>
                        <a:pt x="0" y="0"/>
                      </a:cubicBezTo>
                      <a:cubicBezTo>
                        <a:pt x="196" y="0"/>
                        <a:pt x="196" y="0"/>
                        <a:pt x="196" y="0"/>
                      </a:cubicBezTo>
                      <a:cubicBezTo>
                        <a:pt x="247" y="0"/>
                        <a:pt x="288" y="13"/>
                        <a:pt x="318" y="38"/>
                      </a:cubicBezTo>
                      <a:cubicBezTo>
                        <a:pt x="349" y="64"/>
                        <a:pt x="364" y="98"/>
                        <a:pt x="364" y="141"/>
                      </a:cubicBezTo>
                      <a:cubicBezTo>
                        <a:pt x="364" y="206"/>
                        <a:pt x="331" y="249"/>
                        <a:pt x="266" y="268"/>
                      </a:cubicBezTo>
                      <a:cubicBezTo>
                        <a:pt x="299" y="283"/>
                        <a:pt x="321" y="299"/>
                        <a:pt x="331" y="317"/>
                      </a:cubicBezTo>
                      <a:cubicBezTo>
                        <a:pt x="341" y="335"/>
                        <a:pt x="348" y="369"/>
                        <a:pt x="351" y="420"/>
                      </a:cubicBezTo>
                      <a:cubicBezTo>
                        <a:pt x="355" y="481"/>
                        <a:pt x="364" y="521"/>
                        <a:pt x="377" y="540"/>
                      </a:cubicBezTo>
                      <a:cubicBezTo>
                        <a:pt x="233" y="540"/>
                        <a:pt x="233" y="540"/>
                        <a:pt x="233" y="540"/>
                      </a:cubicBezTo>
                      <a:cubicBezTo>
                        <a:pt x="224" y="515"/>
                        <a:pt x="220" y="484"/>
                        <a:pt x="220" y="447"/>
                      </a:cubicBezTo>
                      <a:cubicBezTo>
                        <a:pt x="219" y="414"/>
                        <a:pt x="219" y="414"/>
                        <a:pt x="219" y="414"/>
                      </a:cubicBezTo>
                      <a:cubicBezTo>
                        <a:pt x="218" y="374"/>
                        <a:pt x="218" y="374"/>
                        <a:pt x="218" y="374"/>
                      </a:cubicBezTo>
                      <a:cubicBezTo>
                        <a:pt x="218" y="312"/>
                        <a:pt x="197" y="281"/>
                        <a:pt x="155" y="281"/>
                      </a:cubicBezTo>
                      <a:cubicBezTo>
                        <a:pt x="132" y="281"/>
                        <a:pt x="132" y="281"/>
                        <a:pt x="132" y="281"/>
                      </a:cubicBezTo>
                      <a:cubicBezTo>
                        <a:pt x="132" y="540"/>
                        <a:pt x="132" y="540"/>
                        <a:pt x="132" y="540"/>
                      </a:cubicBezTo>
                      <a:cubicBezTo>
                        <a:pt x="0" y="540"/>
                        <a:pt x="0" y="540"/>
                        <a:pt x="0" y="540"/>
                      </a:cubicBezTo>
                      <a:moveTo>
                        <a:pt x="132" y="236"/>
                      </a:moveTo>
                      <a:cubicBezTo>
                        <a:pt x="159" y="236"/>
                        <a:pt x="159" y="236"/>
                        <a:pt x="159" y="236"/>
                      </a:cubicBezTo>
                      <a:cubicBezTo>
                        <a:pt x="209" y="236"/>
                        <a:pt x="234" y="205"/>
                        <a:pt x="234" y="143"/>
                      </a:cubicBezTo>
                      <a:cubicBezTo>
                        <a:pt x="234" y="81"/>
                        <a:pt x="209" y="50"/>
                        <a:pt x="159" y="50"/>
                      </a:cubicBezTo>
                      <a:cubicBezTo>
                        <a:pt x="132" y="50"/>
                        <a:pt x="132" y="50"/>
                        <a:pt x="132" y="50"/>
                      </a:cubicBezTo>
                      <a:cubicBezTo>
                        <a:pt x="132" y="236"/>
                        <a:pt x="132" y="236"/>
                        <a:pt x="132" y="236"/>
                      </a:cubicBezTo>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22" name="Google Shape;1236;p43">
                  <a:extLst>
                    <a:ext uri="{FF2B5EF4-FFF2-40B4-BE49-F238E27FC236}">
                      <a16:creationId xmlns:a16="http://schemas.microsoft.com/office/drawing/2014/main" id="{744CA562-4A77-29B0-0538-D5092A50EBFD}"/>
                    </a:ext>
                  </a:extLst>
                </p:cNvPr>
                <p:cNvSpPr/>
                <p:nvPr/>
              </p:nvSpPr>
              <p:spPr>
                <a:xfrm>
                  <a:off x="6367982" y="162039"/>
                  <a:ext cx="307970" cy="607097"/>
                </a:xfrm>
                <a:custGeom>
                  <a:avLst/>
                  <a:gdLst/>
                  <a:ahLst/>
                  <a:cxnLst/>
                  <a:rect l="l" t="t" r="r" b="b"/>
                  <a:pathLst>
                    <a:path w="338" h="666" extrusionOk="0">
                      <a:moveTo>
                        <a:pt x="169" y="90"/>
                      </a:moveTo>
                      <a:cubicBezTo>
                        <a:pt x="169" y="239"/>
                        <a:pt x="169" y="239"/>
                        <a:pt x="169" y="239"/>
                      </a:cubicBezTo>
                      <a:cubicBezTo>
                        <a:pt x="178" y="244"/>
                        <a:pt x="178" y="244"/>
                        <a:pt x="178" y="244"/>
                      </a:cubicBezTo>
                      <a:cubicBezTo>
                        <a:pt x="234" y="270"/>
                        <a:pt x="234" y="270"/>
                        <a:pt x="234" y="270"/>
                      </a:cubicBezTo>
                      <a:cubicBezTo>
                        <a:pt x="303" y="304"/>
                        <a:pt x="338" y="360"/>
                        <a:pt x="338" y="436"/>
                      </a:cubicBezTo>
                      <a:cubicBezTo>
                        <a:pt x="338" y="486"/>
                        <a:pt x="323" y="526"/>
                        <a:pt x="293" y="558"/>
                      </a:cubicBezTo>
                      <a:cubicBezTo>
                        <a:pt x="264" y="590"/>
                        <a:pt x="225" y="605"/>
                        <a:pt x="179" y="605"/>
                      </a:cubicBezTo>
                      <a:cubicBezTo>
                        <a:pt x="169" y="605"/>
                        <a:pt x="169" y="605"/>
                        <a:pt x="169" y="605"/>
                      </a:cubicBezTo>
                      <a:cubicBezTo>
                        <a:pt x="169" y="666"/>
                        <a:pt x="169" y="666"/>
                        <a:pt x="169" y="666"/>
                      </a:cubicBezTo>
                      <a:cubicBezTo>
                        <a:pt x="145" y="666"/>
                        <a:pt x="145" y="666"/>
                        <a:pt x="145" y="666"/>
                      </a:cubicBezTo>
                      <a:cubicBezTo>
                        <a:pt x="145" y="605"/>
                        <a:pt x="145" y="605"/>
                        <a:pt x="145" y="605"/>
                      </a:cubicBezTo>
                      <a:cubicBezTo>
                        <a:pt x="48" y="594"/>
                        <a:pt x="0" y="545"/>
                        <a:pt x="0" y="459"/>
                      </a:cubicBezTo>
                      <a:cubicBezTo>
                        <a:pt x="0" y="450"/>
                        <a:pt x="1" y="438"/>
                        <a:pt x="2" y="422"/>
                      </a:cubicBezTo>
                      <a:cubicBezTo>
                        <a:pt x="66" y="403"/>
                        <a:pt x="66" y="403"/>
                        <a:pt x="66" y="403"/>
                      </a:cubicBezTo>
                      <a:cubicBezTo>
                        <a:pt x="60" y="427"/>
                        <a:pt x="58" y="446"/>
                        <a:pt x="58" y="462"/>
                      </a:cubicBezTo>
                      <a:cubicBezTo>
                        <a:pt x="58" y="524"/>
                        <a:pt x="87" y="557"/>
                        <a:pt x="145" y="563"/>
                      </a:cubicBezTo>
                      <a:cubicBezTo>
                        <a:pt x="145" y="396"/>
                        <a:pt x="145" y="396"/>
                        <a:pt x="145" y="396"/>
                      </a:cubicBezTo>
                      <a:cubicBezTo>
                        <a:pt x="51" y="359"/>
                        <a:pt x="4" y="299"/>
                        <a:pt x="4" y="215"/>
                      </a:cubicBezTo>
                      <a:cubicBezTo>
                        <a:pt x="4" y="113"/>
                        <a:pt x="51" y="58"/>
                        <a:pt x="145" y="49"/>
                      </a:cubicBezTo>
                      <a:cubicBezTo>
                        <a:pt x="145" y="0"/>
                        <a:pt x="145" y="0"/>
                        <a:pt x="145" y="0"/>
                      </a:cubicBezTo>
                      <a:cubicBezTo>
                        <a:pt x="169" y="0"/>
                        <a:pt x="169" y="0"/>
                        <a:pt x="169" y="0"/>
                      </a:cubicBezTo>
                      <a:cubicBezTo>
                        <a:pt x="169" y="46"/>
                        <a:pt x="169" y="46"/>
                        <a:pt x="169" y="46"/>
                      </a:cubicBezTo>
                      <a:cubicBezTo>
                        <a:pt x="269" y="46"/>
                        <a:pt x="319" y="99"/>
                        <a:pt x="319" y="206"/>
                      </a:cubicBezTo>
                      <a:cubicBezTo>
                        <a:pt x="257" y="221"/>
                        <a:pt x="257" y="221"/>
                        <a:pt x="257" y="221"/>
                      </a:cubicBezTo>
                      <a:cubicBezTo>
                        <a:pt x="260" y="208"/>
                        <a:pt x="261" y="196"/>
                        <a:pt x="261" y="185"/>
                      </a:cubicBezTo>
                      <a:cubicBezTo>
                        <a:pt x="261" y="126"/>
                        <a:pt x="230" y="95"/>
                        <a:pt x="169" y="90"/>
                      </a:cubicBezTo>
                      <a:moveTo>
                        <a:pt x="145" y="93"/>
                      </a:moveTo>
                      <a:cubicBezTo>
                        <a:pt x="141" y="92"/>
                        <a:pt x="139" y="92"/>
                        <a:pt x="138" y="92"/>
                      </a:cubicBezTo>
                      <a:cubicBezTo>
                        <a:pt x="104" y="92"/>
                        <a:pt x="87" y="113"/>
                        <a:pt x="87" y="156"/>
                      </a:cubicBezTo>
                      <a:cubicBezTo>
                        <a:pt x="87" y="186"/>
                        <a:pt x="106" y="210"/>
                        <a:pt x="145" y="229"/>
                      </a:cubicBezTo>
                      <a:cubicBezTo>
                        <a:pt x="145" y="93"/>
                        <a:pt x="145" y="93"/>
                        <a:pt x="145" y="93"/>
                      </a:cubicBezTo>
                      <a:moveTo>
                        <a:pt x="169" y="563"/>
                      </a:moveTo>
                      <a:cubicBezTo>
                        <a:pt x="212" y="555"/>
                        <a:pt x="233" y="530"/>
                        <a:pt x="233" y="488"/>
                      </a:cubicBezTo>
                      <a:cubicBezTo>
                        <a:pt x="233" y="453"/>
                        <a:pt x="212" y="425"/>
                        <a:pt x="169" y="406"/>
                      </a:cubicBezTo>
                      <a:cubicBezTo>
                        <a:pt x="169" y="563"/>
                        <a:pt x="169" y="563"/>
                        <a:pt x="169" y="563"/>
                      </a:cubicBezTo>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sp>
          <p:nvSpPr>
            <p:cNvPr id="616" name="Google Shape;1237;p43">
              <a:extLst>
                <a:ext uri="{FF2B5EF4-FFF2-40B4-BE49-F238E27FC236}">
                  <a16:creationId xmlns:a16="http://schemas.microsoft.com/office/drawing/2014/main" id="{12433FF7-D91C-6D47-31C5-6E73ABA1AFB1}"/>
                </a:ext>
              </a:extLst>
            </p:cNvPr>
            <p:cNvSpPr/>
            <p:nvPr/>
          </p:nvSpPr>
          <p:spPr>
            <a:xfrm>
              <a:off x="4185541" y="2145166"/>
              <a:ext cx="70836" cy="72750"/>
            </a:xfrm>
            <a:custGeom>
              <a:avLst/>
              <a:gdLst/>
              <a:ahLst/>
              <a:cxnLst/>
              <a:rect l="l" t="t" r="r" b="b"/>
              <a:pathLst>
                <a:path w="47" h="48" extrusionOk="0">
                  <a:moveTo>
                    <a:pt x="14" y="48"/>
                  </a:moveTo>
                  <a:cubicBezTo>
                    <a:pt x="15" y="24"/>
                    <a:pt x="18" y="31"/>
                    <a:pt x="0" y="14"/>
                  </a:cubicBezTo>
                  <a:cubicBezTo>
                    <a:pt x="24" y="15"/>
                    <a:pt x="17" y="18"/>
                    <a:pt x="34" y="0"/>
                  </a:cubicBezTo>
                  <a:cubicBezTo>
                    <a:pt x="33" y="25"/>
                    <a:pt x="30" y="17"/>
                    <a:pt x="47" y="34"/>
                  </a:cubicBezTo>
                  <a:cubicBezTo>
                    <a:pt x="23" y="33"/>
                    <a:pt x="30" y="30"/>
                    <a:pt x="14" y="48"/>
                  </a:cubicBez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17" name="Google Shape;1238;p43">
              <a:extLst>
                <a:ext uri="{FF2B5EF4-FFF2-40B4-BE49-F238E27FC236}">
                  <a16:creationId xmlns:a16="http://schemas.microsoft.com/office/drawing/2014/main" id="{BA0B5C70-08D8-CE1C-25B3-2018CD085493}"/>
                </a:ext>
              </a:extLst>
            </p:cNvPr>
            <p:cNvSpPr/>
            <p:nvPr/>
          </p:nvSpPr>
          <p:spPr>
            <a:xfrm>
              <a:off x="4200219" y="2230042"/>
              <a:ext cx="48500" cy="48500"/>
            </a:xfrm>
            <a:custGeom>
              <a:avLst/>
              <a:gdLst/>
              <a:ahLst/>
              <a:cxnLst/>
              <a:rect l="l" t="t" r="r" b="b"/>
              <a:pathLst>
                <a:path w="32" h="32" extrusionOk="0">
                  <a:moveTo>
                    <a:pt x="10" y="32"/>
                  </a:moveTo>
                  <a:cubicBezTo>
                    <a:pt x="10" y="15"/>
                    <a:pt x="12" y="20"/>
                    <a:pt x="0" y="9"/>
                  </a:cubicBezTo>
                  <a:cubicBezTo>
                    <a:pt x="17" y="10"/>
                    <a:pt x="12" y="12"/>
                    <a:pt x="23" y="0"/>
                  </a:cubicBezTo>
                  <a:cubicBezTo>
                    <a:pt x="22" y="16"/>
                    <a:pt x="20" y="11"/>
                    <a:pt x="32" y="22"/>
                  </a:cubicBezTo>
                  <a:cubicBezTo>
                    <a:pt x="16" y="22"/>
                    <a:pt x="21" y="20"/>
                    <a:pt x="10" y="32"/>
                  </a:cubicBez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625" name="Rectangle 624">
            <a:extLst>
              <a:ext uri="{FF2B5EF4-FFF2-40B4-BE49-F238E27FC236}">
                <a16:creationId xmlns:a16="http://schemas.microsoft.com/office/drawing/2014/main" id="{924B3899-E2AA-E906-A771-E6A5BB7418C9}"/>
              </a:ext>
            </a:extLst>
          </p:cNvPr>
          <p:cNvSpPr/>
          <p:nvPr/>
        </p:nvSpPr>
        <p:spPr>
          <a:xfrm>
            <a:off x="1952977" y="-1899348"/>
            <a:ext cx="6310489" cy="2585155"/>
          </a:xfrm>
          <a:prstGeom prst="rect">
            <a:avLst/>
          </a:prstGeom>
          <a:solidFill>
            <a:srgbClr val="F0F1E1"/>
          </a:solidFill>
          <a:ln>
            <a:solidFill>
              <a:srgbClr val="F0F1E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8" name="Rectangle 627">
            <a:extLst>
              <a:ext uri="{FF2B5EF4-FFF2-40B4-BE49-F238E27FC236}">
                <a16:creationId xmlns:a16="http://schemas.microsoft.com/office/drawing/2014/main" id="{F73DFD06-AE01-CF09-CCFC-D3327B0663EA}"/>
              </a:ext>
            </a:extLst>
          </p:cNvPr>
          <p:cNvSpPr/>
          <p:nvPr/>
        </p:nvSpPr>
        <p:spPr>
          <a:xfrm rot="5400000">
            <a:off x="6924600" y="-262397"/>
            <a:ext cx="3589866" cy="1377244"/>
          </a:xfrm>
          <a:prstGeom prst="rect">
            <a:avLst/>
          </a:prstGeom>
          <a:solidFill>
            <a:srgbClr val="F0F1E1"/>
          </a:solidFill>
          <a:ln>
            <a:solidFill>
              <a:srgbClr val="F0F1E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9" name="Rectangle 628">
            <a:extLst>
              <a:ext uri="{FF2B5EF4-FFF2-40B4-BE49-F238E27FC236}">
                <a16:creationId xmlns:a16="http://schemas.microsoft.com/office/drawing/2014/main" id="{0CE4B1A5-6C3D-CDAE-E959-69E0625CD987}"/>
              </a:ext>
            </a:extLst>
          </p:cNvPr>
          <p:cNvSpPr/>
          <p:nvPr/>
        </p:nvSpPr>
        <p:spPr>
          <a:xfrm>
            <a:off x="-1207911" y="4035551"/>
            <a:ext cx="3589866" cy="1377244"/>
          </a:xfrm>
          <a:prstGeom prst="rect">
            <a:avLst/>
          </a:prstGeom>
          <a:solidFill>
            <a:srgbClr val="F0F1E1"/>
          </a:solidFill>
          <a:ln>
            <a:solidFill>
              <a:srgbClr val="F0F1E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0" name="Rectangle 629">
            <a:extLst>
              <a:ext uri="{FF2B5EF4-FFF2-40B4-BE49-F238E27FC236}">
                <a16:creationId xmlns:a16="http://schemas.microsoft.com/office/drawing/2014/main" id="{8EBF10AE-284A-0AE0-2CD2-EFE5DCE79BF1}"/>
              </a:ext>
            </a:extLst>
          </p:cNvPr>
          <p:cNvSpPr/>
          <p:nvPr/>
        </p:nvSpPr>
        <p:spPr>
          <a:xfrm>
            <a:off x="6762047" y="3999270"/>
            <a:ext cx="3589866" cy="1377244"/>
          </a:xfrm>
          <a:prstGeom prst="rect">
            <a:avLst/>
          </a:prstGeom>
          <a:solidFill>
            <a:srgbClr val="F0F1E1"/>
          </a:solidFill>
          <a:ln>
            <a:solidFill>
              <a:srgbClr val="F0F1E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81"/>
        <p:cNvGrpSpPr/>
        <p:nvPr/>
      </p:nvGrpSpPr>
      <p:grpSpPr>
        <a:xfrm>
          <a:off x="0" y="0"/>
          <a:ext cx="0" cy="0"/>
          <a:chOff x="0" y="0"/>
          <a:chExt cx="0" cy="0"/>
        </a:xfrm>
      </p:grpSpPr>
      <p:sp>
        <p:nvSpPr>
          <p:cNvPr id="782" name="Google Shape;782;p37"/>
          <p:cNvSpPr txBox="1">
            <a:spLocks noGrp="1"/>
          </p:cNvSpPr>
          <p:nvPr>
            <p:ph type="title"/>
          </p:nvPr>
        </p:nvSpPr>
        <p:spPr>
          <a:xfrm>
            <a:off x="720000" y="252518"/>
            <a:ext cx="77040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Who is AFB?</a:t>
            </a:r>
            <a:endParaRPr dirty="0"/>
          </a:p>
        </p:txBody>
      </p:sp>
      <p:sp>
        <p:nvSpPr>
          <p:cNvPr id="784" name="Google Shape;784;p37"/>
          <p:cNvSpPr txBox="1">
            <a:spLocks noGrp="1"/>
          </p:cNvSpPr>
          <p:nvPr>
            <p:ph type="subTitle" idx="2"/>
          </p:nvPr>
        </p:nvSpPr>
        <p:spPr>
          <a:xfrm>
            <a:off x="1274171" y="1837554"/>
            <a:ext cx="6595658" cy="668657"/>
          </a:xfrm>
          <a:prstGeom prst="rect">
            <a:avLst/>
          </a:prstGeom>
        </p:spPr>
        <p:txBody>
          <a:bodyPr spcFirstLastPara="1" wrap="square" lIns="91425" tIns="91425" rIns="91425" bIns="91425" anchor="t" anchorCtr="0">
            <a:noAutofit/>
          </a:bodyPr>
          <a:lstStyle/>
          <a:p>
            <a:pPr marL="0" indent="0"/>
            <a:r>
              <a:rPr lang="en-US" sz="1600" dirty="0"/>
              <a:t>​</a:t>
            </a:r>
          </a:p>
        </p:txBody>
      </p:sp>
      <p:sp>
        <p:nvSpPr>
          <p:cNvPr id="785" name="Google Shape;785;p37"/>
          <p:cNvSpPr txBox="1">
            <a:spLocks noGrp="1"/>
          </p:cNvSpPr>
          <p:nvPr>
            <p:ph type="subTitle" idx="3"/>
          </p:nvPr>
        </p:nvSpPr>
        <p:spPr>
          <a:xfrm>
            <a:off x="1274171" y="3232418"/>
            <a:ext cx="6595658" cy="668657"/>
          </a:xfrm>
          <a:prstGeom prst="rect">
            <a:avLst/>
          </a:prstGeom>
        </p:spPr>
        <p:txBody>
          <a:bodyPr spcFirstLastPara="1" wrap="square" lIns="91425" tIns="91425" rIns="91425" bIns="91425" anchor="t" anchorCtr="0">
            <a:noAutofit/>
          </a:bodyPr>
          <a:lstStyle/>
          <a:p>
            <a:pPr marL="0" indent="0"/>
            <a:r>
              <a:rPr lang="en-US" sz="1600" dirty="0"/>
              <a:t>To be a resource for RSOs, providing them with the funding, support, and resources they need to thrive. </a:t>
            </a:r>
            <a:endParaRPr sz="1600" dirty="0"/>
          </a:p>
        </p:txBody>
      </p:sp>
      <p:sp>
        <p:nvSpPr>
          <p:cNvPr id="787" name="Google Shape;787;p37"/>
          <p:cNvSpPr txBox="1">
            <a:spLocks noGrp="1"/>
          </p:cNvSpPr>
          <p:nvPr>
            <p:ph type="subTitle" idx="5"/>
          </p:nvPr>
        </p:nvSpPr>
        <p:spPr>
          <a:xfrm>
            <a:off x="1274171" y="1253587"/>
            <a:ext cx="6595658" cy="668657"/>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2400" dirty="0"/>
              <a:t>Our Mission</a:t>
            </a:r>
            <a:endParaRPr sz="2400" dirty="0"/>
          </a:p>
        </p:txBody>
      </p:sp>
      <p:sp>
        <p:nvSpPr>
          <p:cNvPr id="788" name="Google Shape;788;p37"/>
          <p:cNvSpPr txBox="1">
            <a:spLocks noGrp="1"/>
          </p:cNvSpPr>
          <p:nvPr>
            <p:ph type="subTitle" idx="6"/>
          </p:nvPr>
        </p:nvSpPr>
        <p:spPr>
          <a:xfrm>
            <a:off x="1274171" y="2681126"/>
            <a:ext cx="6595658" cy="668657"/>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2400" dirty="0"/>
              <a:t>Our Vision</a:t>
            </a:r>
            <a:endParaRPr sz="2400" dirty="0"/>
          </a:p>
        </p:txBody>
      </p:sp>
      <p:sp>
        <p:nvSpPr>
          <p:cNvPr id="789" name="Google Shape;789;p37"/>
          <p:cNvSpPr/>
          <p:nvPr/>
        </p:nvSpPr>
        <p:spPr>
          <a:xfrm>
            <a:off x="8430766" y="3998334"/>
            <a:ext cx="1112750" cy="1733950"/>
          </a:xfrm>
          <a:custGeom>
            <a:avLst/>
            <a:gdLst/>
            <a:ahLst/>
            <a:cxnLst/>
            <a:rect l="l" t="t" r="r" b="b"/>
            <a:pathLst>
              <a:path w="44510" h="69358" extrusionOk="0">
                <a:moveTo>
                  <a:pt x="25479" y="175"/>
                </a:moveTo>
                <a:cubicBezTo>
                  <a:pt x="20717" y="874"/>
                  <a:pt x="16716" y="7351"/>
                  <a:pt x="12525" y="14272"/>
                </a:cubicBezTo>
                <a:cubicBezTo>
                  <a:pt x="8334" y="21194"/>
                  <a:pt x="1413" y="32814"/>
                  <a:pt x="333" y="41704"/>
                </a:cubicBezTo>
                <a:cubicBezTo>
                  <a:pt x="-746" y="50594"/>
                  <a:pt x="1476" y="63993"/>
                  <a:pt x="6048" y="67612"/>
                </a:cubicBezTo>
                <a:cubicBezTo>
                  <a:pt x="10620" y="71232"/>
                  <a:pt x="21542" y="68438"/>
                  <a:pt x="27765" y="63421"/>
                </a:cubicBezTo>
                <a:cubicBezTo>
                  <a:pt x="33988" y="58405"/>
                  <a:pt x="41164" y="46403"/>
                  <a:pt x="43386" y="37513"/>
                </a:cubicBezTo>
                <a:cubicBezTo>
                  <a:pt x="45609" y="28623"/>
                  <a:pt x="44085" y="16304"/>
                  <a:pt x="41100" y="10081"/>
                </a:cubicBezTo>
                <a:cubicBezTo>
                  <a:pt x="38116" y="3858"/>
                  <a:pt x="30242" y="-523"/>
                  <a:pt x="25479" y="175"/>
                </a:cubicBezTo>
                <a:close/>
              </a:path>
            </a:pathLst>
          </a:custGeom>
          <a:solidFill>
            <a:srgbClr val="D85A2E">
              <a:alpha val="9500"/>
            </a:srgbClr>
          </a:solidFill>
          <a:ln>
            <a:noFill/>
          </a:ln>
        </p:spPr>
        <p:txBody>
          <a:bodyPr/>
          <a:lstStyle/>
          <a:p>
            <a:endParaRPr lang="en-US"/>
          </a:p>
        </p:txBody>
      </p:sp>
      <p:sp>
        <p:nvSpPr>
          <p:cNvPr id="2" name="Rectangle 1">
            <a:extLst>
              <a:ext uri="{FF2B5EF4-FFF2-40B4-BE49-F238E27FC236}">
                <a16:creationId xmlns:a16="http://schemas.microsoft.com/office/drawing/2014/main" id="{7EF9BFA0-D8DE-D91A-5B84-C9A7AE9BAFC0}"/>
              </a:ext>
            </a:extLst>
          </p:cNvPr>
          <p:cNvSpPr/>
          <p:nvPr/>
        </p:nvSpPr>
        <p:spPr>
          <a:xfrm rot="18964051">
            <a:off x="-1786949" y="-689266"/>
            <a:ext cx="4102528" cy="1807901"/>
          </a:xfrm>
          <a:prstGeom prst="rect">
            <a:avLst/>
          </a:prstGeom>
          <a:solidFill>
            <a:srgbClr val="F0F1E1"/>
          </a:solidFill>
          <a:ln>
            <a:solidFill>
              <a:srgbClr val="F0F1E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BAF75E68-5101-F463-CBD5-469CF52EB54F}"/>
              </a:ext>
            </a:extLst>
          </p:cNvPr>
          <p:cNvSpPr/>
          <p:nvPr/>
        </p:nvSpPr>
        <p:spPr>
          <a:xfrm rot="19081717">
            <a:off x="6965244" y="3989451"/>
            <a:ext cx="3589866" cy="1377244"/>
          </a:xfrm>
          <a:prstGeom prst="rect">
            <a:avLst/>
          </a:prstGeom>
          <a:solidFill>
            <a:srgbClr val="F0F1E1"/>
          </a:solidFill>
          <a:ln>
            <a:solidFill>
              <a:srgbClr val="F0F1E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2C3CF404-6D0A-0A6F-FA33-12C34225D3EC}"/>
              </a:ext>
            </a:extLst>
          </p:cNvPr>
          <p:cNvSpPr/>
          <p:nvPr/>
        </p:nvSpPr>
        <p:spPr>
          <a:xfrm>
            <a:off x="-1794933" y="4156613"/>
            <a:ext cx="3589866" cy="1377244"/>
          </a:xfrm>
          <a:prstGeom prst="rect">
            <a:avLst/>
          </a:prstGeom>
          <a:solidFill>
            <a:srgbClr val="F0F1E1"/>
          </a:solidFill>
          <a:ln>
            <a:solidFill>
              <a:srgbClr val="F0F1E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785;p37">
            <a:extLst>
              <a:ext uri="{FF2B5EF4-FFF2-40B4-BE49-F238E27FC236}">
                <a16:creationId xmlns:a16="http://schemas.microsoft.com/office/drawing/2014/main" id="{A1F951D1-4B38-43BF-9D53-F36A6E797B5A}"/>
              </a:ext>
            </a:extLst>
          </p:cNvPr>
          <p:cNvSpPr txBox="1">
            <a:spLocks/>
          </p:cNvSpPr>
          <p:nvPr/>
        </p:nvSpPr>
        <p:spPr>
          <a:xfrm>
            <a:off x="1275943" y="1736771"/>
            <a:ext cx="6595658" cy="668657"/>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ctr" rtl="0">
              <a:lnSpc>
                <a:spcPct val="115000"/>
              </a:lnSpc>
              <a:spcBef>
                <a:spcPts val="0"/>
              </a:spcBef>
              <a:spcAft>
                <a:spcPts val="0"/>
              </a:spcAft>
              <a:buClr>
                <a:schemeClr val="dk1"/>
              </a:buClr>
              <a:buSzPts val="1400"/>
              <a:buFont typeface="Outfit Light"/>
              <a:buNone/>
              <a:defRPr sz="1400" b="0" i="0" u="none" strike="noStrike" cap="none">
                <a:solidFill>
                  <a:schemeClr val="dk1"/>
                </a:solidFill>
                <a:latin typeface="Outfit Light"/>
                <a:ea typeface="Outfit Light"/>
                <a:cs typeface="Outfit Light"/>
                <a:sym typeface="Outfit Light"/>
              </a:defRPr>
            </a:lvl1pPr>
            <a:lvl2pPr marL="914400" marR="0" lvl="1" indent="-317500" algn="l" rtl="0">
              <a:lnSpc>
                <a:spcPct val="115000"/>
              </a:lnSpc>
              <a:spcBef>
                <a:spcPts val="0"/>
              </a:spcBef>
              <a:spcAft>
                <a:spcPts val="0"/>
              </a:spcAft>
              <a:buClr>
                <a:schemeClr val="dk1"/>
              </a:buClr>
              <a:buSzPts val="1400"/>
              <a:buFont typeface="Outfit Light"/>
              <a:buNone/>
              <a:defRPr sz="1400" b="0" i="0" u="none" strike="noStrike" cap="none">
                <a:solidFill>
                  <a:schemeClr val="dk1"/>
                </a:solidFill>
                <a:latin typeface="Outfit Light"/>
                <a:ea typeface="Outfit Light"/>
                <a:cs typeface="Outfit Light"/>
                <a:sym typeface="Outfit Light"/>
              </a:defRPr>
            </a:lvl2pPr>
            <a:lvl3pPr marL="1371600" marR="0" lvl="2" indent="-317500" algn="l" rtl="0">
              <a:lnSpc>
                <a:spcPct val="115000"/>
              </a:lnSpc>
              <a:spcBef>
                <a:spcPts val="0"/>
              </a:spcBef>
              <a:spcAft>
                <a:spcPts val="0"/>
              </a:spcAft>
              <a:buClr>
                <a:schemeClr val="dk1"/>
              </a:buClr>
              <a:buSzPts val="1400"/>
              <a:buFont typeface="Outfit Light"/>
              <a:buNone/>
              <a:defRPr sz="1400" b="0" i="0" u="none" strike="noStrike" cap="none">
                <a:solidFill>
                  <a:schemeClr val="dk1"/>
                </a:solidFill>
                <a:latin typeface="Outfit Light"/>
                <a:ea typeface="Outfit Light"/>
                <a:cs typeface="Outfit Light"/>
                <a:sym typeface="Outfit Light"/>
              </a:defRPr>
            </a:lvl3pPr>
            <a:lvl4pPr marL="1828800" marR="0" lvl="3" indent="-317500" algn="l" rtl="0">
              <a:lnSpc>
                <a:spcPct val="115000"/>
              </a:lnSpc>
              <a:spcBef>
                <a:spcPts val="0"/>
              </a:spcBef>
              <a:spcAft>
                <a:spcPts val="0"/>
              </a:spcAft>
              <a:buClr>
                <a:schemeClr val="dk1"/>
              </a:buClr>
              <a:buSzPts val="1400"/>
              <a:buFont typeface="Outfit Light"/>
              <a:buNone/>
              <a:defRPr sz="1400" b="0" i="0" u="none" strike="noStrike" cap="none">
                <a:solidFill>
                  <a:schemeClr val="dk1"/>
                </a:solidFill>
                <a:latin typeface="Outfit Light"/>
                <a:ea typeface="Outfit Light"/>
                <a:cs typeface="Outfit Light"/>
                <a:sym typeface="Outfit Light"/>
              </a:defRPr>
            </a:lvl4pPr>
            <a:lvl5pPr marL="2286000" marR="0" lvl="4" indent="-317500" algn="l" rtl="0">
              <a:lnSpc>
                <a:spcPct val="115000"/>
              </a:lnSpc>
              <a:spcBef>
                <a:spcPts val="0"/>
              </a:spcBef>
              <a:spcAft>
                <a:spcPts val="0"/>
              </a:spcAft>
              <a:buClr>
                <a:schemeClr val="dk1"/>
              </a:buClr>
              <a:buSzPts val="1400"/>
              <a:buFont typeface="Outfit Light"/>
              <a:buNone/>
              <a:defRPr sz="1400" b="0" i="0" u="none" strike="noStrike" cap="none">
                <a:solidFill>
                  <a:schemeClr val="dk1"/>
                </a:solidFill>
                <a:latin typeface="Outfit Light"/>
                <a:ea typeface="Outfit Light"/>
                <a:cs typeface="Outfit Light"/>
                <a:sym typeface="Outfit Light"/>
              </a:defRPr>
            </a:lvl5pPr>
            <a:lvl6pPr marL="2743200" marR="0" lvl="5" indent="-317500" algn="l" rtl="0">
              <a:lnSpc>
                <a:spcPct val="115000"/>
              </a:lnSpc>
              <a:spcBef>
                <a:spcPts val="0"/>
              </a:spcBef>
              <a:spcAft>
                <a:spcPts val="0"/>
              </a:spcAft>
              <a:buClr>
                <a:schemeClr val="dk1"/>
              </a:buClr>
              <a:buSzPts val="1400"/>
              <a:buFont typeface="Outfit Light"/>
              <a:buNone/>
              <a:defRPr sz="1400" b="0" i="0" u="none" strike="noStrike" cap="none">
                <a:solidFill>
                  <a:schemeClr val="dk1"/>
                </a:solidFill>
                <a:latin typeface="Outfit Light"/>
                <a:ea typeface="Outfit Light"/>
                <a:cs typeface="Outfit Light"/>
                <a:sym typeface="Outfit Light"/>
              </a:defRPr>
            </a:lvl6pPr>
            <a:lvl7pPr marL="3200400" marR="0" lvl="6" indent="-317500" algn="l" rtl="0">
              <a:lnSpc>
                <a:spcPct val="115000"/>
              </a:lnSpc>
              <a:spcBef>
                <a:spcPts val="0"/>
              </a:spcBef>
              <a:spcAft>
                <a:spcPts val="0"/>
              </a:spcAft>
              <a:buClr>
                <a:schemeClr val="dk1"/>
              </a:buClr>
              <a:buSzPts val="1400"/>
              <a:buFont typeface="Outfit Light"/>
              <a:buNone/>
              <a:defRPr sz="1400" b="0" i="0" u="none" strike="noStrike" cap="none">
                <a:solidFill>
                  <a:schemeClr val="dk1"/>
                </a:solidFill>
                <a:latin typeface="Outfit Light"/>
                <a:ea typeface="Outfit Light"/>
                <a:cs typeface="Outfit Light"/>
                <a:sym typeface="Outfit Light"/>
              </a:defRPr>
            </a:lvl7pPr>
            <a:lvl8pPr marL="3657600" marR="0" lvl="7" indent="-317500" algn="l" rtl="0">
              <a:lnSpc>
                <a:spcPct val="115000"/>
              </a:lnSpc>
              <a:spcBef>
                <a:spcPts val="0"/>
              </a:spcBef>
              <a:spcAft>
                <a:spcPts val="0"/>
              </a:spcAft>
              <a:buClr>
                <a:schemeClr val="dk1"/>
              </a:buClr>
              <a:buSzPts val="1400"/>
              <a:buFont typeface="Outfit Light"/>
              <a:buNone/>
              <a:defRPr sz="1400" b="0" i="0" u="none" strike="noStrike" cap="none">
                <a:solidFill>
                  <a:schemeClr val="dk1"/>
                </a:solidFill>
                <a:latin typeface="Outfit Light"/>
                <a:ea typeface="Outfit Light"/>
                <a:cs typeface="Outfit Light"/>
                <a:sym typeface="Outfit Light"/>
              </a:defRPr>
            </a:lvl8pPr>
            <a:lvl9pPr marL="4114800" marR="0" lvl="8" indent="-317500" algn="l" rtl="0">
              <a:lnSpc>
                <a:spcPct val="115000"/>
              </a:lnSpc>
              <a:spcBef>
                <a:spcPts val="0"/>
              </a:spcBef>
              <a:spcAft>
                <a:spcPts val="0"/>
              </a:spcAft>
              <a:buClr>
                <a:schemeClr val="dk1"/>
              </a:buClr>
              <a:buSzPts val="1400"/>
              <a:buFont typeface="Outfit Light"/>
              <a:buNone/>
              <a:defRPr sz="1400" b="0" i="0" u="none" strike="noStrike" cap="none">
                <a:solidFill>
                  <a:schemeClr val="dk1"/>
                </a:solidFill>
                <a:latin typeface="Outfit Light"/>
                <a:ea typeface="Outfit Light"/>
                <a:cs typeface="Outfit Light"/>
                <a:sym typeface="Outfit Light"/>
              </a:defRPr>
            </a:lvl9pPr>
          </a:lstStyle>
          <a:p>
            <a:pPr marL="0" indent="0">
              <a:lnSpc>
                <a:spcPct val="114999"/>
              </a:lnSpc>
            </a:pPr>
            <a:r>
              <a:rPr lang="en-US" sz="1600" dirty="0"/>
              <a:t>The Activities Funding Board (AFB) is dedicated to empowering Registered Student Organizations (RSOs) and enhancing the student experience at the University of Houston-Clear Lake.</a:t>
            </a:r>
            <a:endParaRPr lang="en-US" dirty="0"/>
          </a:p>
          <a:p>
            <a:pPr marL="0" indent="0">
              <a:lnSpc>
                <a:spcPct val="114999"/>
              </a:lnSpc>
            </a:pPr>
            <a:endParaRPr lang="en-US"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61"/>
        <p:cNvGrpSpPr/>
        <p:nvPr/>
      </p:nvGrpSpPr>
      <p:grpSpPr>
        <a:xfrm>
          <a:off x="0" y="0"/>
          <a:ext cx="0" cy="0"/>
          <a:chOff x="0" y="0"/>
          <a:chExt cx="0" cy="0"/>
        </a:xfrm>
      </p:grpSpPr>
      <p:sp>
        <p:nvSpPr>
          <p:cNvPr id="962" name="Google Shape;962;p40"/>
          <p:cNvSpPr txBox="1">
            <a:spLocks noGrp="1"/>
          </p:cNvSpPr>
          <p:nvPr>
            <p:ph type="subTitle" idx="1"/>
          </p:nvPr>
        </p:nvSpPr>
        <p:spPr>
          <a:xfrm>
            <a:off x="4573700" y="1350169"/>
            <a:ext cx="3656100" cy="392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1800" dirty="0"/>
              <a:t>Event’s Funded</a:t>
            </a:r>
            <a:endParaRPr sz="1800" dirty="0"/>
          </a:p>
        </p:txBody>
      </p:sp>
      <p:sp>
        <p:nvSpPr>
          <p:cNvPr id="963" name="Google Shape;963;p40"/>
          <p:cNvSpPr txBox="1">
            <a:spLocks noGrp="1"/>
          </p:cNvSpPr>
          <p:nvPr>
            <p:ph type="title"/>
          </p:nvPr>
        </p:nvSpPr>
        <p:spPr>
          <a:xfrm>
            <a:off x="4564075" y="1019174"/>
            <a:ext cx="3656100" cy="5940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US" sz="4400" dirty="0"/>
              <a:t>32</a:t>
            </a:r>
            <a:endParaRPr sz="4400" dirty="0"/>
          </a:p>
        </p:txBody>
      </p:sp>
      <p:sp>
        <p:nvSpPr>
          <p:cNvPr id="964" name="Google Shape;964;p40"/>
          <p:cNvSpPr txBox="1">
            <a:spLocks noGrp="1"/>
          </p:cNvSpPr>
          <p:nvPr>
            <p:ph type="title" idx="2"/>
          </p:nvPr>
        </p:nvSpPr>
        <p:spPr>
          <a:xfrm>
            <a:off x="4573700" y="2264609"/>
            <a:ext cx="3656100" cy="5940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4400" dirty="0"/>
              <a:t>830</a:t>
            </a:r>
            <a:endParaRPr sz="4400" dirty="0"/>
          </a:p>
        </p:txBody>
      </p:sp>
      <p:sp>
        <p:nvSpPr>
          <p:cNvPr id="965" name="Google Shape;965;p40"/>
          <p:cNvSpPr txBox="1">
            <a:spLocks noGrp="1"/>
          </p:cNvSpPr>
          <p:nvPr>
            <p:ph type="subTitle" idx="3"/>
          </p:nvPr>
        </p:nvSpPr>
        <p:spPr>
          <a:xfrm>
            <a:off x="4573700" y="2624518"/>
            <a:ext cx="3656100" cy="392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1800" dirty="0"/>
              <a:t>Student’s Reached</a:t>
            </a:r>
            <a:endParaRPr sz="1800" dirty="0"/>
          </a:p>
        </p:txBody>
      </p:sp>
      <p:sp>
        <p:nvSpPr>
          <p:cNvPr id="966" name="Google Shape;966;p40"/>
          <p:cNvSpPr txBox="1">
            <a:spLocks noGrp="1"/>
          </p:cNvSpPr>
          <p:nvPr>
            <p:ph type="title" idx="4"/>
          </p:nvPr>
        </p:nvSpPr>
        <p:spPr>
          <a:xfrm>
            <a:off x="4554450" y="3538959"/>
            <a:ext cx="3656100" cy="5940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4400" dirty="0"/>
              <a:t>34</a:t>
            </a:r>
            <a:endParaRPr sz="4400" dirty="0"/>
          </a:p>
        </p:txBody>
      </p:sp>
      <p:sp>
        <p:nvSpPr>
          <p:cNvPr id="967" name="Google Shape;967;p40"/>
          <p:cNvSpPr txBox="1">
            <a:spLocks noGrp="1"/>
          </p:cNvSpPr>
          <p:nvPr>
            <p:ph type="subTitle" idx="5"/>
          </p:nvPr>
        </p:nvSpPr>
        <p:spPr>
          <a:xfrm>
            <a:off x="4564075" y="3860405"/>
            <a:ext cx="3656100" cy="392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1800" dirty="0"/>
              <a:t>Submitted Applications</a:t>
            </a:r>
            <a:endParaRPr sz="1800" dirty="0"/>
          </a:p>
        </p:txBody>
      </p:sp>
      <p:grpSp>
        <p:nvGrpSpPr>
          <p:cNvPr id="968" name="Google Shape;968;p40"/>
          <p:cNvGrpSpPr/>
          <p:nvPr/>
        </p:nvGrpSpPr>
        <p:grpSpPr>
          <a:xfrm>
            <a:off x="713225" y="1203331"/>
            <a:ext cx="3252656" cy="2736838"/>
            <a:chOff x="713225" y="1203331"/>
            <a:chExt cx="3252656" cy="2736838"/>
          </a:xfrm>
        </p:grpSpPr>
        <p:sp>
          <p:nvSpPr>
            <p:cNvPr id="969" name="Google Shape;969;p40"/>
            <p:cNvSpPr/>
            <p:nvPr/>
          </p:nvSpPr>
          <p:spPr>
            <a:xfrm>
              <a:off x="3608450" y="1917537"/>
              <a:ext cx="217800" cy="217800"/>
            </a:xfrm>
            <a:prstGeom prst="ellipse">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70" name="Google Shape;970;p40"/>
            <p:cNvSpPr/>
            <p:nvPr/>
          </p:nvSpPr>
          <p:spPr>
            <a:xfrm>
              <a:off x="3621959" y="1931046"/>
              <a:ext cx="190809" cy="190809"/>
            </a:xfrm>
            <a:custGeom>
              <a:avLst/>
              <a:gdLst/>
              <a:ahLst/>
              <a:cxnLst/>
              <a:rect l="l" t="t" r="r" b="b"/>
              <a:pathLst>
                <a:path w="143" h="143" extrusionOk="0">
                  <a:moveTo>
                    <a:pt x="71" y="143"/>
                  </a:moveTo>
                  <a:cubicBezTo>
                    <a:pt x="32" y="143"/>
                    <a:pt x="0" y="111"/>
                    <a:pt x="0" y="71"/>
                  </a:cubicBezTo>
                  <a:cubicBezTo>
                    <a:pt x="0" y="32"/>
                    <a:pt x="32" y="0"/>
                    <a:pt x="71" y="0"/>
                  </a:cubicBezTo>
                  <a:cubicBezTo>
                    <a:pt x="111" y="0"/>
                    <a:pt x="143" y="32"/>
                    <a:pt x="143" y="71"/>
                  </a:cubicBezTo>
                  <a:cubicBezTo>
                    <a:pt x="143" y="111"/>
                    <a:pt x="111" y="143"/>
                    <a:pt x="71" y="143"/>
                  </a:cubicBezTo>
                  <a:close/>
                  <a:moveTo>
                    <a:pt x="71" y="3"/>
                  </a:moveTo>
                  <a:cubicBezTo>
                    <a:pt x="34" y="3"/>
                    <a:pt x="3" y="34"/>
                    <a:pt x="3" y="71"/>
                  </a:cubicBezTo>
                  <a:cubicBezTo>
                    <a:pt x="3" y="109"/>
                    <a:pt x="34" y="139"/>
                    <a:pt x="71" y="139"/>
                  </a:cubicBezTo>
                  <a:cubicBezTo>
                    <a:pt x="109" y="139"/>
                    <a:pt x="139" y="109"/>
                    <a:pt x="139" y="71"/>
                  </a:cubicBezTo>
                  <a:cubicBezTo>
                    <a:pt x="139" y="34"/>
                    <a:pt x="109" y="3"/>
                    <a:pt x="71" y="3"/>
                  </a:cubicBezTo>
                  <a:close/>
                </a:path>
              </a:pathLst>
            </a:custGeom>
            <a:solidFill>
              <a:schemeClr val="dk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971" name="Google Shape;971;p40"/>
            <p:cNvGrpSpPr/>
            <p:nvPr/>
          </p:nvGrpSpPr>
          <p:grpSpPr>
            <a:xfrm>
              <a:off x="3654709" y="1975205"/>
              <a:ext cx="121608" cy="105331"/>
              <a:chOff x="5975042" y="162039"/>
              <a:chExt cx="700911" cy="607097"/>
            </a:xfrm>
          </p:grpSpPr>
          <p:sp>
            <p:nvSpPr>
              <p:cNvPr id="972" name="Google Shape;972;p40"/>
              <p:cNvSpPr/>
              <p:nvPr/>
            </p:nvSpPr>
            <p:spPr>
              <a:xfrm>
                <a:off x="5975042" y="213175"/>
                <a:ext cx="343727" cy="492137"/>
              </a:xfrm>
              <a:custGeom>
                <a:avLst/>
                <a:gdLst/>
                <a:ahLst/>
                <a:cxnLst/>
                <a:rect l="l" t="t" r="r" b="b"/>
                <a:pathLst>
                  <a:path w="377" h="540" extrusionOk="0">
                    <a:moveTo>
                      <a:pt x="0" y="540"/>
                    </a:moveTo>
                    <a:cubicBezTo>
                      <a:pt x="0" y="0"/>
                      <a:pt x="0" y="0"/>
                      <a:pt x="0" y="0"/>
                    </a:cubicBezTo>
                    <a:cubicBezTo>
                      <a:pt x="196" y="0"/>
                      <a:pt x="196" y="0"/>
                      <a:pt x="196" y="0"/>
                    </a:cubicBezTo>
                    <a:cubicBezTo>
                      <a:pt x="247" y="0"/>
                      <a:pt x="288" y="13"/>
                      <a:pt x="318" y="38"/>
                    </a:cubicBezTo>
                    <a:cubicBezTo>
                      <a:pt x="349" y="64"/>
                      <a:pt x="364" y="98"/>
                      <a:pt x="364" y="141"/>
                    </a:cubicBezTo>
                    <a:cubicBezTo>
                      <a:pt x="364" y="206"/>
                      <a:pt x="331" y="249"/>
                      <a:pt x="266" y="268"/>
                    </a:cubicBezTo>
                    <a:cubicBezTo>
                      <a:pt x="299" y="283"/>
                      <a:pt x="321" y="299"/>
                      <a:pt x="331" y="317"/>
                    </a:cubicBezTo>
                    <a:cubicBezTo>
                      <a:pt x="341" y="335"/>
                      <a:pt x="348" y="369"/>
                      <a:pt x="351" y="420"/>
                    </a:cubicBezTo>
                    <a:cubicBezTo>
                      <a:pt x="355" y="481"/>
                      <a:pt x="364" y="521"/>
                      <a:pt x="377" y="540"/>
                    </a:cubicBezTo>
                    <a:cubicBezTo>
                      <a:pt x="233" y="540"/>
                      <a:pt x="233" y="540"/>
                      <a:pt x="233" y="540"/>
                    </a:cubicBezTo>
                    <a:cubicBezTo>
                      <a:pt x="224" y="515"/>
                      <a:pt x="220" y="484"/>
                      <a:pt x="220" y="447"/>
                    </a:cubicBezTo>
                    <a:cubicBezTo>
                      <a:pt x="219" y="414"/>
                      <a:pt x="219" y="414"/>
                      <a:pt x="219" y="414"/>
                    </a:cubicBezTo>
                    <a:cubicBezTo>
                      <a:pt x="218" y="374"/>
                      <a:pt x="218" y="374"/>
                      <a:pt x="218" y="374"/>
                    </a:cubicBezTo>
                    <a:cubicBezTo>
                      <a:pt x="218" y="312"/>
                      <a:pt x="197" y="281"/>
                      <a:pt x="155" y="281"/>
                    </a:cubicBezTo>
                    <a:cubicBezTo>
                      <a:pt x="132" y="281"/>
                      <a:pt x="132" y="281"/>
                      <a:pt x="132" y="281"/>
                    </a:cubicBezTo>
                    <a:cubicBezTo>
                      <a:pt x="132" y="540"/>
                      <a:pt x="132" y="540"/>
                      <a:pt x="132" y="540"/>
                    </a:cubicBezTo>
                    <a:cubicBezTo>
                      <a:pt x="0" y="540"/>
                      <a:pt x="0" y="540"/>
                      <a:pt x="0" y="540"/>
                    </a:cubicBezTo>
                    <a:moveTo>
                      <a:pt x="132" y="236"/>
                    </a:moveTo>
                    <a:cubicBezTo>
                      <a:pt x="159" y="236"/>
                      <a:pt x="159" y="236"/>
                      <a:pt x="159" y="236"/>
                    </a:cubicBezTo>
                    <a:cubicBezTo>
                      <a:pt x="209" y="236"/>
                      <a:pt x="234" y="205"/>
                      <a:pt x="234" y="143"/>
                    </a:cubicBezTo>
                    <a:cubicBezTo>
                      <a:pt x="234" y="81"/>
                      <a:pt x="209" y="50"/>
                      <a:pt x="159" y="50"/>
                    </a:cubicBezTo>
                    <a:cubicBezTo>
                      <a:pt x="132" y="50"/>
                      <a:pt x="132" y="50"/>
                      <a:pt x="132" y="50"/>
                    </a:cubicBezTo>
                    <a:cubicBezTo>
                      <a:pt x="132" y="236"/>
                      <a:pt x="132" y="236"/>
                      <a:pt x="132" y="236"/>
                    </a:cubicBezTo>
                  </a:path>
                </a:pathLst>
              </a:custGeom>
              <a:solidFill>
                <a:schemeClr val="dk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73" name="Google Shape;973;p40"/>
              <p:cNvSpPr/>
              <p:nvPr/>
            </p:nvSpPr>
            <p:spPr>
              <a:xfrm>
                <a:off x="6367982" y="162039"/>
                <a:ext cx="307970" cy="607097"/>
              </a:xfrm>
              <a:custGeom>
                <a:avLst/>
                <a:gdLst/>
                <a:ahLst/>
                <a:cxnLst/>
                <a:rect l="l" t="t" r="r" b="b"/>
                <a:pathLst>
                  <a:path w="338" h="666" extrusionOk="0">
                    <a:moveTo>
                      <a:pt x="169" y="90"/>
                    </a:moveTo>
                    <a:cubicBezTo>
                      <a:pt x="169" y="239"/>
                      <a:pt x="169" y="239"/>
                      <a:pt x="169" y="239"/>
                    </a:cubicBezTo>
                    <a:cubicBezTo>
                      <a:pt x="178" y="244"/>
                      <a:pt x="178" y="244"/>
                      <a:pt x="178" y="244"/>
                    </a:cubicBezTo>
                    <a:cubicBezTo>
                      <a:pt x="234" y="270"/>
                      <a:pt x="234" y="270"/>
                      <a:pt x="234" y="270"/>
                    </a:cubicBezTo>
                    <a:cubicBezTo>
                      <a:pt x="303" y="304"/>
                      <a:pt x="338" y="360"/>
                      <a:pt x="338" y="436"/>
                    </a:cubicBezTo>
                    <a:cubicBezTo>
                      <a:pt x="338" y="486"/>
                      <a:pt x="323" y="526"/>
                      <a:pt x="293" y="558"/>
                    </a:cubicBezTo>
                    <a:cubicBezTo>
                      <a:pt x="264" y="590"/>
                      <a:pt x="225" y="605"/>
                      <a:pt x="179" y="605"/>
                    </a:cubicBezTo>
                    <a:cubicBezTo>
                      <a:pt x="169" y="605"/>
                      <a:pt x="169" y="605"/>
                      <a:pt x="169" y="605"/>
                    </a:cubicBezTo>
                    <a:cubicBezTo>
                      <a:pt x="169" y="666"/>
                      <a:pt x="169" y="666"/>
                      <a:pt x="169" y="666"/>
                    </a:cubicBezTo>
                    <a:cubicBezTo>
                      <a:pt x="145" y="666"/>
                      <a:pt x="145" y="666"/>
                      <a:pt x="145" y="666"/>
                    </a:cubicBezTo>
                    <a:cubicBezTo>
                      <a:pt x="145" y="605"/>
                      <a:pt x="145" y="605"/>
                      <a:pt x="145" y="605"/>
                    </a:cubicBezTo>
                    <a:cubicBezTo>
                      <a:pt x="48" y="594"/>
                      <a:pt x="0" y="545"/>
                      <a:pt x="0" y="459"/>
                    </a:cubicBezTo>
                    <a:cubicBezTo>
                      <a:pt x="0" y="450"/>
                      <a:pt x="1" y="438"/>
                      <a:pt x="2" y="422"/>
                    </a:cubicBezTo>
                    <a:cubicBezTo>
                      <a:pt x="66" y="403"/>
                      <a:pt x="66" y="403"/>
                      <a:pt x="66" y="403"/>
                    </a:cubicBezTo>
                    <a:cubicBezTo>
                      <a:pt x="60" y="427"/>
                      <a:pt x="58" y="446"/>
                      <a:pt x="58" y="462"/>
                    </a:cubicBezTo>
                    <a:cubicBezTo>
                      <a:pt x="58" y="524"/>
                      <a:pt x="87" y="557"/>
                      <a:pt x="145" y="563"/>
                    </a:cubicBezTo>
                    <a:cubicBezTo>
                      <a:pt x="145" y="396"/>
                      <a:pt x="145" y="396"/>
                      <a:pt x="145" y="396"/>
                    </a:cubicBezTo>
                    <a:cubicBezTo>
                      <a:pt x="51" y="359"/>
                      <a:pt x="4" y="299"/>
                      <a:pt x="4" y="215"/>
                    </a:cubicBezTo>
                    <a:cubicBezTo>
                      <a:pt x="4" y="113"/>
                      <a:pt x="51" y="58"/>
                      <a:pt x="145" y="49"/>
                    </a:cubicBezTo>
                    <a:cubicBezTo>
                      <a:pt x="145" y="0"/>
                      <a:pt x="145" y="0"/>
                      <a:pt x="145" y="0"/>
                    </a:cubicBezTo>
                    <a:cubicBezTo>
                      <a:pt x="169" y="0"/>
                      <a:pt x="169" y="0"/>
                      <a:pt x="169" y="0"/>
                    </a:cubicBezTo>
                    <a:cubicBezTo>
                      <a:pt x="169" y="46"/>
                      <a:pt x="169" y="46"/>
                      <a:pt x="169" y="46"/>
                    </a:cubicBezTo>
                    <a:cubicBezTo>
                      <a:pt x="269" y="46"/>
                      <a:pt x="319" y="99"/>
                      <a:pt x="319" y="206"/>
                    </a:cubicBezTo>
                    <a:cubicBezTo>
                      <a:pt x="257" y="221"/>
                      <a:pt x="257" y="221"/>
                      <a:pt x="257" y="221"/>
                    </a:cubicBezTo>
                    <a:cubicBezTo>
                      <a:pt x="260" y="208"/>
                      <a:pt x="261" y="196"/>
                      <a:pt x="261" y="185"/>
                    </a:cubicBezTo>
                    <a:cubicBezTo>
                      <a:pt x="261" y="126"/>
                      <a:pt x="230" y="95"/>
                      <a:pt x="169" y="90"/>
                    </a:cubicBezTo>
                    <a:moveTo>
                      <a:pt x="145" y="93"/>
                    </a:moveTo>
                    <a:cubicBezTo>
                      <a:pt x="141" y="92"/>
                      <a:pt x="139" y="92"/>
                      <a:pt x="138" y="92"/>
                    </a:cubicBezTo>
                    <a:cubicBezTo>
                      <a:pt x="104" y="92"/>
                      <a:pt x="87" y="113"/>
                      <a:pt x="87" y="156"/>
                    </a:cubicBezTo>
                    <a:cubicBezTo>
                      <a:pt x="87" y="186"/>
                      <a:pt x="106" y="210"/>
                      <a:pt x="145" y="229"/>
                    </a:cubicBezTo>
                    <a:cubicBezTo>
                      <a:pt x="145" y="93"/>
                      <a:pt x="145" y="93"/>
                      <a:pt x="145" y="93"/>
                    </a:cubicBezTo>
                    <a:moveTo>
                      <a:pt x="169" y="563"/>
                    </a:moveTo>
                    <a:cubicBezTo>
                      <a:pt x="212" y="555"/>
                      <a:pt x="233" y="530"/>
                      <a:pt x="233" y="488"/>
                    </a:cubicBezTo>
                    <a:cubicBezTo>
                      <a:pt x="233" y="453"/>
                      <a:pt x="212" y="425"/>
                      <a:pt x="169" y="406"/>
                    </a:cubicBezTo>
                    <a:cubicBezTo>
                      <a:pt x="169" y="563"/>
                      <a:pt x="169" y="563"/>
                      <a:pt x="169" y="563"/>
                    </a:cubicBezTo>
                  </a:path>
                </a:pathLst>
              </a:custGeom>
              <a:solidFill>
                <a:schemeClr val="dk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974" name="Google Shape;974;p40"/>
            <p:cNvSpPr/>
            <p:nvPr/>
          </p:nvSpPr>
          <p:spPr>
            <a:xfrm>
              <a:off x="2589988" y="1680413"/>
              <a:ext cx="370200" cy="370200"/>
            </a:xfrm>
            <a:prstGeom prst="ellipse">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75" name="Google Shape;975;p40"/>
            <p:cNvSpPr/>
            <p:nvPr/>
          </p:nvSpPr>
          <p:spPr>
            <a:xfrm>
              <a:off x="2612950" y="1703375"/>
              <a:ext cx="324339" cy="324339"/>
            </a:xfrm>
            <a:custGeom>
              <a:avLst/>
              <a:gdLst/>
              <a:ahLst/>
              <a:cxnLst/>
              <a:rect l="l" t="t" r="r" b="b"/>
              <a:pathLst>
                <a:path w="143" h="143" extrusionOk="0">
                  <a:moveTo>
                    <a:pt x="71" y="143"/>
                  </a:moveTo>
                  <a:cubicBezTo>
                    <a:pt x="32" y="143"/>
                    <a:pt x="0" y="111"/>
                    <a:pt x="0" y="71"/>
                  </a:cubicBezTo>
                  <a:cubicBezTo>
                    <a:pt x="0" y="32"/>
                    <a:pt x="32" y="0"/>
                    <a:pt x="71" y="0"/>
                  </a:cubicBezTo>
                  <a:cubicBezTo>
                    <a:pt x="111" y="0"/>
                    <a:pt x="143" y="32"/>
                    <a:pt x="143" y="71"/>
                  </a:cubicBezTo>
                  <a:cubicBezTo>
                    <a:pt x="143" y="111"/>
                    <a:pt x="111" y="143"/>
                    <a:pt x="71" y="143"/>
                  </a:cubicBezTo>
                  <a:close/>
                  <a:moveTo>
                    <a:pt x="71" y="3"/>
                  </a:moveTo>
                  <a:cubicBezTo>
                    <a:pt x="34" y="3"/>
                    <a:pt x="3" y="34"/>
                    <a:pt x="3" y="71"/>
                  </a:cubicBezTo>
                  <a:cubicBezTo>
                    <a:pt x="3" y="109"/>
                    <a:pt x="34" y="139"/>
                    <a:pt x="71" y="139"/>
                  </a:cubicBezTo>
                  <a:cubicBezTo>
                    <a:pt x="109" y="139"/>
                    <a:pt x="139" y="109"/>
                    <a:pt x="139" y="71"/>
                  </a:cubicBezTo>
                  <a:cubicBezTo>
                    <a:pt x="139" y="34"/>
                    <a:pt x="109" y="3"/>
                    <a:pt x="71" y="3"/>
                  </a:cubicBezTo>
                  <a:close/>
                </a:path>
              </a:pathLst>
            </a:custGeom>
            <a:solidFill>
              <a:schemeClr val="dk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976" name="Google Shape;976;p40"/>
            <p:cNvGrpSpPr/>
            <p:nvPr/>
          </p:nvGrpSpPr>
          <p:grpSpPr>
            <a:xfrm>
              <a:off x="2668517" y="1778434"/>
              <a:ext cx="206699" cy="179033"/>
              <a:chOff x="5975042" y="162039"/>
              <a:chExt cx="700911" cy="607097"/>
            </a:xfrm>
          </p:grpSpPr>
          <p:sp>
            <p:nvSpPr>
              <p:cNvPr id="977" name="Google Shape;977;p40"/>
              <p:cNvSpPr/>
              <p:nvPr/>
            </p:nvSpPr>
            <p:spPr>
              <a:xfrm>
                <a:off x="5975042" y="213175"/>
                <a:ext cx="343727" cy="492137"/>
              </a:xfrm>
              <a:custGeom>
                <a:avLst/>
                <a:gdLst/>
                <a:ahLst/>
                <a:cxnLst/>
                <a:rect l="l" t="t" r="r" b="b"/>
                <a:pathLst>
                  <a:path w="377" h="540" extrusionOk="0">
                    <a:moveTo>
                      <a:pt x="0" y="540"/>
                    </a:moveTo>
                    <a:cubicBezTo>
                      <a:pt x="0" y="0"/>
                      <a:pt x="0" y="0"/>
                      <a:pt x="0" y="0"/>
                    </a:cubicBezTo>
                    <a:cubicBezTo>
                      <a:pt x="196" y="0"/>
                      <a:pt x="196" y="0"/>
                      <a:pt x="196" y="0"/>
                    </a:cubicBezTo>
                    <a:cubicBezTo>
                      <a:pt x="247" y="0"/>
                      <a:pt x="288" y="13"/>
                      <a:pt x="318" y="38"/>
                    </a:cubicBezTo>
                    <a:cubicBezTo>
                      <a:pt x="349" y="64"/>
                      <a:pt x="364" y="98"/>
                      <a:pt x="364" y="141"/>
                    </a:cubicBezTo>
                    <a:cubicBezTo>
                      <a:pt x="364" y="206"/>
                      <a:pt x="331" y="249"/>
                      <a:pt x="266" y="268"/>
                    </a:cubicBezTo>
                    <a:cubicBezTo>
                      <a:pt x="299" y="283"/>
                      <a:pt x="321" y="299"/>
                      <a:pt x="331" y="317"/>
                    </a:cubicBezTo>
                    <a:cubicBezTo>
                      <a:pt x="341" y="335"/>
                      <a:pt x="348" y="369"/>
                      <a:pt x="351" y="420"/>
                    </a:cubicBezTo>
                    <a:cubicBezTo>
                      <a:pt x="355" y="481"/>
                      <a:pt x="364" y="521"/>
                      <a:pt x="377" y="540"/>
                    </a:cubicBezTo>
                    <a:cubicBezTo>
                      <a:pt x="233" y="540"/>
                      <a:pt x="233" y="540"/>
                      <a:pt x="233" y="540"/>
                    </a:cubicBezTo>
                    <a:cubicBezTo>
                      <a:pt x="224" y="515"/>
                      <a:pt x="220" y="484"/>
                      <a:pt x="220" y="447"/>
                    </a:cubicBezTo>
                    <a:cubicBezTo>
                      <a:pt x="219" y="414"/>
                      <a:pt x="219" y="414"/>
                      <a:pt x="219" y="414"/>
                    </a:cubicBezTo>
                    <a:cubicBezTo>
                      <a:pt x="218" y="374"/>
                      <a:pt x="218" y="374"/>
                      <a:pt x="218" y="374"/>
                    </a:cubicBezTo>
                    <a:cubicBezTo>
                      <a:pt x="218" y="312"/>
                      <a:pt x="197" y="281"/>
                      <a:pt x="155" y="281"/>
                    </a:cubicBezTo>
                    <a:cubicBezTo>
                      <a:pt x="132" y="281"/>
                      <a:pt x="132" y="281"/>
                      <a:pt x="132" y="281"/>
                    </a:cubicBezTo>
                    <a:cubicBezTo>
                      <a:pt x="132" y="540"/>
                      <a:pt x="132" y="540"/>
                      <a:pt x="132" y="540"/>
                    </a:cubicBezTo>
                    <a:cubicBezTo>
                      <a:pt x="0" y="540"/>
                      <a:pt x="0" y="540"/>
                      <a:pt x="0" y="540"/>
                    </a:cubicBezTo>
                    <a:moveTo>
                      <a:pt x="132" y="236"/>
                    </a:moveTo>
                    <a:cubicBezTo>
                      <a:pt x="159" y="236"/>
                      <a:pt x="159" y="236"/>
                      <a:pt x="159" y="236"/>
                    </a:cubicBezTo>
                    <a:cubicBezTo>
                      <a:pt x="209" y="236"/>
                      <a:pt x="234" y="205"/>
                      <a:pt x="234" y="143"/>
                    </a:cubicBezTo>
                    <a:cubicBezTo>
                      <a:pt x="234" y="81"/>
                      <a:pt x="209" y="50"/>
                      <a:pt x="159" y="50"/>
                    </a:cubicBezTo>
                    <a:cubicBezTo>
                      <a:pt x="132" y="50"/>
                      <a:pt x="132" y="50"/>
                      <a:pt x="132" y="50"/>
                    </a:cubicBezTo>
                    <a:cubicBezTo>
                      <a:pt x="132" y="236"/>
                      <a:pt x="132" y="236"/>
                      <a:pt x="132" y="236"/>
                    </a:cubicBezTo>
                  </a:path>
                </a:pathLst>
              </a:custGeom>
              <a:solidFill>
                <a:schemeClr val="dk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78" name="Google Shape;978;p40"/>
              <p:cNvSpPr/>
              <p:nvPr/>
            </p:nvSpPr>
            <p:spPr>
              <a:xfrm>
                <a:off x="6367982" y="162039"/>
                <a:ext cx="307970" cy="607097"/>
              </a:xfrm>
              <a:custGeom>
                <a:avLst/>
                <a:gdLst/>
                <a:ahLst/>
                <a:cxnLst/>
                <a:rect l="l" t="t" r="r" b="b"/>
                <a:pathLst>
                  <a:path w="338" h="666" extrusionOk="0">
                    <a:moveTo>
                      <a:pt x="169" y="90"/>
                    </a:moveTo>
                    <a:cubicBezTo>
                      <a:pt x="169" y="239"/>
                      <a:pt x="169" y="239"/>
                      <a:pt x="169" y="239"/>
                    </a:cubicBezTo>
                    <a:cubicBezTo>
                      <a:pt x="178" y="244"/>
                      <a:pt x="178" y="244"/>
                      <a:pt x="178" y="244"/>
                    </a:cubicBezTo>
                    <a:cubicBezTo>
                      <a:pt x="234" y="270"/>
                      <a:pt x="234" y="270"/>
                      <a:pt x="234" y="270"/>
                    </a:cubicBezTo>
                    <a:cubicBezTo>
                      <a:pt x="303" y="304"/>
                      <a:pt x="338" y="360"/>
                      <a:pt x="338" y="436"/>
                    </a:cubicBezTo>
                    <a:cubicBezTo>
                      <a:pt x="338" y="486"/>
                      <a:pt x="323" y="526"/>
                      <a:pt x="293" y="558"/>
                    </a:cubicBezTo>
                    <a:cubicBezTo>
                      <a:pt x="264" y="590"/>
                      <a:pt x="225" y="605"/>
                      <a:pt x="179" y="605"/>
                    </a:cubicBezTo>
                    <a:cubicBezTo>
                      <a:pt x="169" y="605"/>
                      <a:pt x="169" y="605"/>
                      <a:pt x="169" y="605"/>
                    </a:cubicBezTo>
                    <a:cubicBezTo>
                      <a:pt x="169" y="666"/>
                      <a:pt x="169" y="666"/>
                      <a:pt x="169" y="666"/>
                    </a:cubicBezTo>
                    <a:cubicBezTo>
                      <a:pt x="145" y="666"/>
                      <a:pt x="145" y="666"/>
                      <a:pt x="145" y="666"/>
                    </a:cubicBezTo>
                    <a:cubicBezTo>
                      <a:pt x="145" y="605"/>
                      <a:pt x="145" y="605"/>
                      <a:pt x="145" y="605"/>
                    </a:cubicBezTo>
                    <a:cubicBezTo>
                      <a:pt x="48" y="594"/>
                      <a:pt x="0" y="545"/>
                      <a:pt x="0" y="459"/>
                    </a:cubicBezTo>
                    <a:cubicBezTo>
                      <a:pt x="0" y="450"/>
                      <a:pt x="1" y="438"/>
                      <a:pt x="2" y="422"/>
                    </a:cubicBezTo>
                    <a:cubicBezTo>
                      <a:pt x="66" y="403"/>
                      <a:pt x="66" y="403"/>
                      <a:pt x="66" y="403"/>
                    </a:cubicBezTo>
                    <a:cubicBezTo>
                      <a:pt x="60" y="427"/>
                      <a:pt x="58" y="446"/>
                      <a:pt x="58" y="462"/>
                    </a:cubicBezTo>
                    <a:cubicBezTo>
                      <a:pt x="58" y="524"/>
                      <a:pt x="87" y="557"/>
                      <a:pt x="145" y="563"/>
                    </a:cubicBezTo>
                    <a:cubicBezTo>
                      <a:pt x="145" y="396"/>
                      <a:pt x="145" y="396"/>
                      <a:pt x="145" y="396"/>
                    </a:cubicBezTo>
                    <a:cubicBezTo>
                      <a:pt x="51" y="359"/>
                      <a:pt x="4" y="299"/>
                      <a:pt x="4" y="215"/>
                    </a:cubicBezTo>
                    <a:cubicBezTo>
                      <a:pt x="4" y="113"/>
                      <a:pt x="51" y="58"/>
                      <a:pt x="145" y="49"/>
                    </a:cubicBezTo>
                    <a:cubicBezTo>
                      <a:pt x="145" y="0"/>
                      <a:pt x="145" y="0"/>
                      <a:pt x="145" y="0"/>
                    </a:cubicBezTo>
                    <a:cubicBezTo>
                      <a:pt x="169" y="0"/>
                      <a:pt x="169" y="0"/>
                      <a:pt x="169" y="0"/>
                    </a:cubicBezTo>
                    <a:cubicBezTo>
                      <a:pt x="169" y="46"/>
                      <a:pt x="169" y="46"/>
                      <a:pt x="169" y="46"/>
                    </a:cubicBezTo>
                    <a:cubicBezTo>
                      <a:pt x="269" y="46"/>
                      <a:pt x="319" y="99"/>
                      <a:pt x="319" y="206"/>
                    </a:cubicBezTo>
                    <a:cubicBezTo>
                      <a:pt x="257" y="221"/>
                      <a:pt x="257" y="221"/>
                      <a:pt x="257" y="221"/>
                    </a:cubicBezTo>
                    <a:cubicBezTo>
                      <a:pt x="260" y="208"/>
                      <a:pt x="261" y="196"/>
                      <a:pt x="261" y="185"/>
                    </a:cubicBezTo>
                    <a:cubicBezTo>
                      <a:pt x="261" y="126"/>
                      <a:pt x="230" y="95"/>
                      <a:pt x="169" y="90"/>
                    </a:cubicBezTo>
                    <a:moveTo>
                      <a:pt x="145" y="93"/>
                    </a:moveTo>
                    <a:cubicBezTo>
                      <a:pt x="141" y="92"/>
                      <a:pt x="139" y="92"/>
                      <a:pt x="138" y="92"/>
                    </a:cubicBezTo>
                    <a:cubicBezTo>
                      <a:pt x="104" y="92"/>
                      <a:pt x="87" y="113"/>
                      <a:pt x="87" y="156"/>
                    </a:cubicBezTo>
                    <a:cubicBezTo>
                      <a:pt x="87" y="186"/>
                      <a:pt x="106" y="210"/>
                      <a:pt x="145" y="229"/>
                    </a:cubicBezTo>
                    <a:cubicBezTo>
                      <a:pt x="145" y="93"/>
                      <a:pt x="145" y="93"/>
                      <a:pt x="145" y="93"/>
                    </a:cubicBezTo>
                    <a:moveTo>
                      <a:pt x="169" y="563"/>
                    </a:moveTo>
                    <a:cubicBezTo>
                      <a:pt x="212" y="555"/>
                      <a:pt x="233" y="530"/>
                      <a:pt x="233" y="488"/>
                    </a:cubicBezTo>
                    <a:cubicBezTo>
                      <a:pt x="233" y="453"/>
                      <a:pt x="212" y="425"/>
                      <a:pt x="169" y="406"/>
                    </a:cubicBezTo>
                    <a:cubicBezTo>
                      <a:pt x="169" y="563"/>
                      <a:pt x="169" y="563"/>
                      <a:pt x="169" y="563"/>
                    </a:cubicBezTo>
                  </a:path>
                </a:pathLst>
              </a:custGeom>
              <a:solidFill>
                <a:schemeClr val="dk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979" name="Google Shape;979;p40"/>
            <p:cNvSpPr/>
            <p:nvPr/>
          </p:nvSpPr>
          <p:spPr>
            <a:xfrm>
              <a:off x="1750015" y="1349297"/>
              <a:ext cx="371356" cy="372071"/>
            </a:xfrm>
            <a:custGeom>
              <a:avLst/>
              <a:gdLst/>
              <a:ahLst/>
              <a:cxnLst/>
              <a:rect l="l" t="t" r="r" b="b"/>
              <a:pathLst>
                <a:path w="219" h="219" extrusionOk="0">
                  <a:moveTo>
                    <a:pt x="219" y="125"/>
                  </a:moveTo>
                  <a:cubicBezTo>
                    <a:pt x="219" y="95"/>
                    <a:pt x="219" y="95"/>
                    <a:pt x="219" y="95"/>
                  </a:cubicBezTo>
                  <a:cubicBezTo>
                    <a:pt x="198" y="95"/>
                    <a:pt x="198" y="95"/>
                    <a:pt x="198" y="95"/>
                  </a:cubicBezTo>
                  <a:cubicBezTo>
                    <a:pt x="197" y="89"/>
                    <a:pt x="196" y="84"/>
                    <a:pt x="194" y="79"/>
                  </a:cubicBezTo>
                  <a:cubicBezTo>
                    <a:pt x="212" y="68"/>
                    <a:pt x="212" y="68"/>
                    <a:pt x="212" y="68"/>
                  </a:cubicBezTo>
                  <a:cubicBezTo>
                    <a:pt x="197" y="42"/>
                    <a:pt x="197" y="42"/>
                    <a:pt x="197" y="42"/>
                  </a:cubicBezTo>
                  <a:cubicBezTo>
                    <a:pt x="179" y="53"/>
                    <a:pt x="179" y="53"/>
                    <a:pt x="179" y="53"/>
                  </a:cubicBezTo>
                  <a:cubicBezTo>
                    <a:pt x="175" y="49"/>
                    <a:pt x="171" y="45"/>
                    <a:pt x="167" y="41"/>
                  </a:cubicBezTo>
                  <a:cubicBezTo>
                    <a:pt x="177" y="23"/>
                    <a:pt x="177" y="23"/>
                    <a:pt x="177" y="23"/>
                  </a:cubicBezTo>
                  <a:cubicBezTo>
                    <a:pt x="152" y="8"/>
                    <a:pt x="152" y="8"/>
                    <a:pt x="152" y="8"/>
                  </a:cubicBezTo>
                  <a:cubicBezTo>
                    <a:pt x="141" y="26"/>
                    <a:pt x="141" y="26"/>
                    <a:pt x="141" y="26"/>
                  </a:cubicBezTo>
                  <a:cubicBezTo>
                    <a:pt x="136" y="24"/>
                    <a:pt x="130" y="23"/>
                    <a:pt x="125" y="22"/>
                  </a:cubicBezTo>
                  <a:cubicBezTo>
                    <a:pt x="125" y="0"/>
                    <a:pt x="125" y="0"/>
                    <a:pt x="125" y="0"/>
                  </a:cubicBezTo>
                  <a:cubicBezTo>
                    <a:pt x="95" y="0"/>
                    <a:pt x="95" y="0"/>
                    <a:pt x="95" y="0"/>
                  </a:cubicBezTo>
                  <a:cubicBezTo>
                    <a:pt x="95" y="22"/>
                    <a:pt x="95" y="22"/>
                    <a:pt x="95" y="22"/>
                  </a:cubicBezTo>
                  <a:cubicBezTo>
                    <a:pt x="89" y="23"/>
                    <a:pt x="84" y="24"/>
                    <a:pt x="79" y="26"/>
                  </a:cubicBezTo>
                  <a:cubicBezTo>
                    <a:pt x="68" y="8"/>
                    <a:pt x="68" y="8"/>
                    <a:pt x="68" y="8"/>
                  </a:cubicBezTo>
                  <a:cubicBezTo>
                    <a:pt x="42" y="23"/>
                    <a:pt x="42" y="23"/>
                    <a:pt x="42" y="23"/>
                  </a:cubicBezTo>
                  <a:cubicBezTo>
                    <a:pt x="53" y="41"/>
                    <a:pt x="53" y="41"/>
                    <a:pt x="53" y="41"/>
                  </a:cubicBezTo>
                  <a:cubicBezTo>
                    <a:pt x="48" y="45"/>
                    <a:pt x="44" y="49"/>
                    <a:pt x="41" y="53"/>
                  </a:cubicBezTo>
                  <a:cubicBezTo>
                    <a:pt x="22" y="42"/>
                    <a:pt x="22" y="42"/>
                    <a:pt x="22" y="42"/>
                  </a:cubicBezTo>
                  <a:cubicBezTo>
                    <a:pt x="8" y="68"/>
                    <a:pt x="8" y="68"/>
                    <a:pt x="8" y="68"/>
                  </a:cubicBezTo>
                  <a:cubicBezTo>
                    <a:pt x="26" y="79"/>
                    <a:pt x="26" y="79"/>
                    <a:pt x="26" y="79"/>
                  </a:cubicBezTo>
                  <a:cubicBezTo>
                    <a:pt x="24" y="84"/>
                    <a:pt x="23" y="89"/>
                    <a:pt x="22" y="95"/>
                  </a:cubicBezTo>
                  <a:cubicBezTo>
                    <a:pt x="0" y="95"/>
                    <a:pt x="0" y="95"/>
                    <a:pt x="0" y="95"/>
                  </a:cubicBezTo>
                  <a:cubicBezTo>
                    <a:pt x="0" y="125"/>
                    <a:pt x="0" y="125"/>
                    <a:pt x="0" y="125"/>
                  </a:cubicBezTo>
                  <a:cubicBezTo>
                    <a:pt x="22" y="125"/>
                    <a:pt x="22" y="125"/>
                    <a:pt x="22" y="125"/>
                  </a:cubicBezTo>
                  <a:cubicBezTo>
                    <a:pt x="23" y="130"/>
                    <a:pt x="24" y="136"/>
                    <a:pt x="26" y="141"/>
                  </a:cubicBezTo>
                  <a:cubicBezTo>
                    <a:pt x="8" y="152"/>
                    <a:pt x="8" y="152"/>
                    <a:pt x="8" y="152"/>
                  </a:cubicBezTo>
                  <a:cubicBezTo>
                    <a:pt x="22" y="177"/>
                    <a:pt x="22" y="177"/>
                    <a:pt x="22" y="177"/>
                  </a:cubicBezTo>
                  <a:cubicBezTo>
                    <a:pt x="41" y="167"/>
                    <a:pt x="41" y="167"/>
                    <a:pt x="41" y="167"/>
                  </a:cubicBezTo>
                  <a:cubicBezTo>
                    <a:pt x="44" y="171"/>
                    <a:pt x="48" y="175"/>
                    <a:pt x="53" y="179"/>
                  </a:cubicBezTo>
                  <a:cubicBezTo>
                    <a:pt x="42" y="197"/>
                    <a:pt x="42" y="197"/>
                    <a:pt x="42" y="197"/>
                  </a:cubicBezTo>
                  <a:cubicBezTo>
                    <a:pt x="68" y="212"/>
                    <a:pt x="68" y="212"/>
                    <a:pt x="68" y="212"/>
                  </a:cubicBezTo>
                  <a:cubicBezTo>
                    <a:pt x="79" y="194"/>
                    <a:pt x="79" y="194"/>
                    <a:pt x="79" y="194"/>
                  </a:cubicBezTo>
                  <a:cubicBezTo>
                    <a:pt x="84" y="196"/>
                    <a:pt x="89" y="197"/>
                    <a:pt x="95" y="198"/>
                  </a:cubicBezTo>
                  <a:cubicBezTo>
                    <a:pt x="95" y="219"/>
                    <a:pt x="95" y="219"/>
                    <a:pt x="95" y="219"/>
                  </a:cubicBezTo>
                  <a:cubicBezTo>
                    <a:pt x="125" y="219"/>
                    <a:pt x="125" y="219"/>
                    <a:pt x="125" y="219"/>
                  </a:cubicBezTo>
                  <a:cubicBezTo>
                    <a:pt x="125" y="198"/>
                    <a:pt x="125" y="198"/>
                    <a:pt x="125" y="198"/>
                  </a:cubicBezTo>
                  <a:cubicBezTo>
                    <a:pt x="130" y="197"/>
                    <a:pt x="136" y="196"/>
                    <a:pt x="141" y="194"/>
                  </a:cubicBezTo>
                  <a:cubicBezTo>
                    <a:pt x="152" y="212"/>
                    <a:pt x="152" y="212"/>
                    <a:pt x="152" y="212"/>
                  </a:cubicBezTo>
                  <a:cubicBezTo>
                    <a:pt x="177" y="197"/>
                    <a:pt x="177" y="197"/>
                    <a:pt x="177" y="197"/>
                  </a:cubicBezTo>
                  <a:cubicBezTo>
                    <a:pt x="167" y="179"/>
                    <a:pt x="167" y="179"/>
                    <a:pt x="167" y="179"/>
                  </a:cubicBezTo>
                  <a:cubicBezTo>
                    <a:pt x="171" y="175"/>
                    <a:pt x="175" y="171"/>
                    <a:pt x="179" y="167"/>
                  </a:cubicBezTo>
                  <a:cubicBezTo>
                    <a:pt x="197" y="177"/>
                    <a:pt x="197" y="177"/>
                    <a:pt x="197" y="177"/>
                  </a:cubicBezTo>
                  <a:cubicBezTo>
                    <a:pt x="212" y="152"/>
                    <a:pt x="212" y="152"/>
                    <a:pt x="212" y="152"/>
                  </a:cubicBezTo>
                  <a:cubicBezTo>
                    <a:pt x="194" y="141"/>
                    <a:pt x="194" y="141"/>
                    <a:pt x="194" y="141"/>
                  </a:cubicBezTo>
                  <a:cubicBezTo>
                    <a:pt x="196" y="136"/>
                    <a:pt x="197" y="130"/>
                    <a:pt x="198" y="125"/>
                  </a:cubicBezTo>
                  <a:lnTo>
                    <a:pt x="219" y="125"/>
                  </a:lnTo>
                  <a:close/>
                  <a:moveTo>
                    <a:pt x="179" y="110"/>
                  </a:moveTo>
                  <a:cubicBezTo>
                    <a:pt x="179" y="148"/>
                    <a:pt x="148" y="179"/>
                    <a:pt x="110" y="179"/>
                  </a:cubicBezTo>
                  <a:cubicBezTo>
                    <a:pt x="72" y="179"/>
                    <a:pt x="40" y="148"/>
                    <a:pt x="40" y="110"/>
                  </a:cubicBezTo>
                  <a:cubicBezTo>
                    <a:pt x="40" y="72"/>
                    <a:pt x="72" y="40"/>
                    <a:pt x="110" y="40"/>
                  </a:cubicBezTo>
                  <a:cubicBezTo>
                    <a:pt x="148" y="40"/>
                    <a:pt x="179" y="72"/>
                    <a:pt x="179" y="110"/>
                  </a:cubicBezTo>
                  <a:close/>
                </a:path>
              </a:pathLst>
            </a:cu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80" name="Google Shape;980;p40"/>
            <p:cNvSpPr/>
            <p:nvPr/>
          </p:nvSpPr>
          <p:spPr>
            <a:xfrm>
              <a:off x="1851619" y="1453047"/>
              <a:ext cx="168048" cy="165815"/>
            </a:xfrm>
            <a:prstGeom prst="ellipse">
              <a:avLst/>
            </a:pr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81" name="Google Shape;981;p40"/>
            <p:cNvSpPr/>
            <p:nvPr/>
          </p:nvSpPr>
          <p:spPr>
            <a:xfrm>
              <a:off x="3394282" y="3060107"/>
              <a:ext cx="196769" cy="198199"/>
            </a:xfrm>
            <a:custGeom>
              <a:avLst/>
              <a:gdLst/>
              <a:ahLst/>
              <a:cxnLst/>
              <a:rect l="l" t="t" r="r" b="b"/>
              <a:pathLst>
                <a:path w="116" h="117" extrusionOk="0">
                  <a:moveTo>
                    <a:pt x="116" y="67"/>
                  </a:moveTo>
                  <a:cubicBezTo>
                    <a:pt x="116" y="51"/>
                    <a:pt x="116" y="51"/>
                    <a:pt x="116" y="51"/>
                  </a:cubicBezTo>
                  <a:cubicBezTo>
                    <a:pt x="105" y="51"/>
                    <a:pt x="105" y="51"/>
                    <a:pt x="105" y="51"/>
                  </a:cubicBezTo>
                  <a:cubicBezTo>
                    <a:pt x="104" y="48"/>
                    <a:pt x="104" y="45"/>
                    <a:pt x="103" y="42"/>
                  </a:cubicBezTo>
                  <a:cubicBezTo>
                    <a:pt x="112" y="36"/>
                    <a:pt x="112" y="36"/>
                    <a:pt x="112" y="36"/>
                  </a:cubicBezTo>
                  <a:cubicBezTo>
                    <a:pt x="105" y="23"/>
                    <a:pt x="105" y="23"/>
                    <a:pt x="105" y="23"/>
                  </a:cubicBezTo>
                  <a:cubicBezTo>
                    <a:pt x="95" y="28"/>
                    <a:pt x="95" y="28"/>
                    <a:pt x="95" y="28"/>
                  </a:cubicBezTo>
                  <a:cubicBezTo>
                    <a:pt x="93" y="26"/>
                    <a:pt x="91" y="24"/>
                    <a:pt x="88" y="22"/>
                  </a:cubicBezTo>
                  <a:cubicBezTo>
                    <a:pt x="94" y="12"/>
                    <a:pt x="94" y="12"/>
                    <a:pt x="94" y="12"/>
                  </a:cubicBezTo>
                  <a:cubicBezTo>
                    <a:pt x="80" y="4"/>
                    <a:pt x="80" y="4"/>
                    <a:pt x="80" y="4"/>
                  </a:cubicBezTo>
                  <a:cubicBezTo>
                    <a:pt x="75" y="14"/>
                    <a:pt x="75" y="14"/>
                    <a:pt x="75" y="14"/>
                  </a:cubicBezTo>
                  <a:cubicBezTo>
                    <a:pt x="72" y="13"/>
                    <a:pt x="69" y="12"/>
                    <a:pt x="66" y="12"/>
                  </a:cubicBezTo>
                  <a:cubicBezTo>
                    <a:pt x="66" y="0"/>
                    <a:pt x="66" y="0"/>
                    <a:pt x="66" y="0"/>
                  </a:cubicBezTo>
                  <a:cubicBezTo>
                    <a:pt x="50" y="0"/>
                    <a:pt x="50" y="0"/>
                    <a:pt x="50" y="0"/>
                  </a:cubicBezTo>
                  <a:cubicBezTo>
                    <a:pt x="50" y="12"/>
                    <a:pt x="50" y="12"/>
                    <a:pt x="50" y="12"/>
                  </a:cubicBezTo>
                  <a:cubicBezTo>
                    <a:pt x="47" y="12"/>
                    <a:pt x="44" y="13"/>
                    <a:pt x="41" y="14"/>
                  </a:cubicBezTo>
                  <a:cubicBezTo>
                    <a:pt x="36" y="4"/>
                    <a:pt x="36" y="4"/>
                    <a:pt x="36" y="4"/>
                  </a:cubicBezTo>
                  <a:cubicBezTo>
                    <a:pt x="22" y="12"/>
                    <a:pt x="22" y="12"/>
                    <a:pt x="22" y="12"/>
                  </a:cubicBezTo>
                  <a:cubicBezTo>
                    <a:pt x="28" y="22"/>
                    <a:pt x="28" y="22"/>
                    <a:pt x="28" y="22"/>
                  </a:cubicBezTo>
                  <a:cubicBezTo>
                    <a:pt x="25" y="24"/>
                    <a:pt x="23" y="26"/>
                    <a:pt x="21" y="28"/>
                  </a:cubicBezTo>
                  <a:cubicBezTo>
                    <a:pt x="12" y="23"/>
                    <a:pt x="12" y="23"/>
                    <a:pt x="12" y="23"/>
                  </a:cubicBezTo>
                  <a:cubicBezTo>
                    <a:pt x="4" y="36"/>
                    <a:pt x="4" y="36"/>
                    <a:pt x="4" y="36"/>
                  </a:cubicBezTo>
                  <a:cubicBezTo>
                    <a:pt x="13" y="42"/>
                    <a:pt x="13" y="42"/>
                    <a:pt x="13" y="42"/>
                  </a:cubicBezTo>
                  <a:cubicBezTo>
                    <a:pt x="12" y="45"/>
                    <a:pt x="12" y="48"/>
                    <a:pt x="11" y="51"/>
                  </a:cubicBezTo>
                  <a:cubicBezTo>
                    <a:pt x="0" y="51"/>
                    <a:pt x="0" y="51"/>
                    <a:pt x="0" y="51"/>
                  </a:cubicBezTo>
                  <a:cubicBezTo>
                    <a:pt x="0" y="67"/>
                    <a:pt x="0" y="67"/>
                    <a:pt x="0" y="67"/>
                  </a:cubicBezTo>
                  <a:cubicBezTo>
                    <a:pt x="11" y="67"/>
                    <a:pt x="11" y="67"/>
                    <a:pt x="11" y="67"/>
                  </a:cubicBezTo>
                  <a:cubicBezTo>
                    <a:pt x="12" y="70"/>
                    <a:pt x="12" y="73"/>
                    <a:pt x="13" y="75"/>
                  </a:cubicBezTo>
                  <a:cubicBezTo>
                    <a:pt x="4" y="81"/>
                    <a:pt x="4" y="81"/>
                    <a:pt x="4" y="81"/>
                  </a:cubicBezTo>
                  <a:cubicBezTo>
                    <a:pt x="12" y="95"/>
                    <a:pt x="12" y="95"/>
                    <a:pt x="12" y="95"/>
                  </a:cubicBezTo>
                  <a:cubicBezTo>
                    <a:pt x="21" y="89"/>
                    <a:pt x="21" y="89"/>
                    <a:pt x="21" y="89"/>
                  </a:cubicBezTo>
                  <a:cubicBezTo>
                    <a:pt x="23" y="91"/>
                    <a:pt x="25" y="94"/>
                    <a:pt x="28" y="95"/>
                  </a:cubicBezTo>
                  <a:cubicBezTo>
                    <a:pt x="22" y="105"/>
                    <a:pt x="22" y="105"/>
                    <a:pt x="22" y="105"/>
                  </a:cubicBezTo>
                  <a:cubicBezTo>
                    <a:pt x="36" y="113"/>
                    <a:pt x="36" y="113"/>
                    <a:pt x="36" y="113"/>
                  </a:cubicBezTo>
                  <a:cubicBezTo>
                    <a:pt x="41" y="103"/>
                    <a:pt x="41" y="103"/>
                    <a:pt x="41" y="103"/>
                  </a:cubicBezTo>
                  <a:cubicBezTo>
                    <a:pt x="44" y="104"/>
                    <a:pt x="47" y="105"/>
                    <a:pt x="50" y="106"/>
                  </a:cubicBezTo>
                  <a:cubicBezTo>
                    <a:pt x="50" y="117"/>
                    <a:pt x="50" y="117"/>
                    <a:pt x="50" y="117"/>
                  </a:cubicBezTo>
                  <a:cubicBezTo>
                    <a:pt x="66" y="117"/>
                    <a:pt x="66" y="117"/>
                    <a:pt x="66" y="117"/>
                  </a:cubicBezTo>
                  <a:cubicBezTo>
                    <a:pt x="66" y="106"/>
                    <a:pt x="66" y="106"/>
                    <a:pt x="66" y="106"/>
                  </a:cubicBezTo>
                  <a:cubicBezTo>
                    <a:pt x="69" y="105"/>
                    <a:pt x="72" y="104"/>
                    <a:pt x="75" y="103"/>
                  </a:cubicBezTo>
                  <a:cubicBezTo>
                    <a:pt x="80" y="113"/>
                    <a:pt x="80" y="113"/>
                    <a:pt x="80" y="113"/>
                  </a:cubicBezTo>
                  <a:cubicBezTo>
                    <a:pt x="94" y="105"/>
                    <a:pt x="94" y="105"/>
                    <a:pt x="94" y="105"/>
                  </a:cubicBezTo>
                  <a:cubicBezTo>
                    <a:pt x="88" y="95"/>
                    <a:pt x="88" y="95"/>
                    <a:pt x="88" y="95"/>
                  </a:cubicBezTo>
                  <a:cubicBezTo>
                    <a:pt x="91" y="94"/>
                    <a:pt x="93" y="91"/>
                    <a:pt x="95" y="89"/>
                  </a:cubicBezTo>
                  <a:cubicBezTo>
                    <a:pt x="105" y="95"/>
                    <a:pt x="105" y="95"/>
                    <a:pt x="105" y="95"/>
                  </a:cubicBezTo>
                  <a:cubicBezTo>
                    <a:pt x="112" y="81"/>
                    <a:pt x="112" y="81"/>
                    <a:pt x="112" y="81"/>
                  </a:cubicBezTo>
                  <a:cubicBezTo>
                    <a:pt x="103" y="75"/>
                    <a:pt x="103" y="75"/>
                    <a:pt x="103" y="75"/>
                  </a:cubicBezTo>
                  <a:cubicBezTo>
                    <a:pt x="104" y="73"/>
                    <a:pt x="104" y="70"/>
                    <a:pt x="105" y="67"/>
                  </a:cubicBezTo>
                  <a:lnTo>
                    <a:pt x="116" y="67"/>
                  </a:lnTo>
                  <a:close/>
                  <a:moveTo>
                    <a:pt x="95" y="59"/>
                  </a:moveTo>
                  <a:cubicBezTo>
                    <a:pt x="95" y="79"/>
                    <a:pt x="78" y="96"/>
                    <a:pt x="58" y="96"/>
                  </a:cubicBezTo>
                  <a:cubicBezTo>
                    <a:pt x="38" y="96"/>
                    <a:pt x="21" y="79"/>
                    <a:pt x="21" y="59"/>
                  </a:cubicBezTo>
                  <a:cubicBezTo>
                    <a:pt x="21" y="38"/>
                    <a:pt x="38" y="22"/>
                    <a:pt x="58" y="22"/>
                  </a:cubicBezTo>
                  <a:cubicBezTo>
                    <a:pt x="78" y="22"/>
                    <a:pt x="95" y="38"/>
                    <a:pt x="95" y="59"/>
                  </a:cubicBezTo>
                  <a:close/>
                </a:path>
              </a:pathLst>
            </a:cu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82" name="Google Shape;982;p40"/>
            <p:cNvSpPr/>
            <p:nvPr/>
          </p:nvSpPr>
          <p:spPr>
            <a:xfrm>
              <a:off x="3447947" y="3114486"/>
              <a:ext cx="88770" cy="89328"/>
            </a:xfrm>
            <a:prstGeom prst="ellipse">
              <a:avLst/>
            </a:pr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83" name="Google Shape;983;p40"/>
            <p:cNvSpPr/>
            <p:nvPr/>
          </p:nvSpPr>
          <p:spPr>
            <a:xfrm>
              <a:off x="713225" y="3650411"/>
              <a:ext cx="3252656" cy="289758"/>
            </a:xfrm>
            <a:prstGeom prst="ellipse">
              <a:avLst/>
            </a:pr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84" name="Google Shape;984;p40"/>
            <p:cNvSpPr/>
            <p:nvPr/>
          </p:nvSpPr>
          <p:spPr>
            <a:xfrm>
              <a:off x="897830" y="2238689"/>
              <a:ext cx="135667" cy="1531417"/>
            </a:xfrm>
            <a:prstGeom prst="rect">
              <a:avLst/>
            </a:pr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85" name="Google Shape;985;p40"/>
            <p:cNvSpPr/>
            <p:nvPr/>
          </p:nvSpPr>
          <p:spPr>
            <a:xfrm>
              <a:off x="1130374" y="2681596"/>
              <a:ext cx="135667" cy="1089243"/>
            </a:xfrm>
            <a:prstGeom prst="rect">
              <a:avLst/>
            </a:pr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86" name="Google Shape;986;p40"/>
            <p:cNvSpPr/>
            <p:nvPr/>
          </p:nvSpPr>
          <p:spPr>
            <a:xfrm>
              <a:off x="1362918" y="2951348"/>
              <a:ext cx="135600" cy="819600"/>
            </a:xfrm>
            <a:prstGeom prst="rect">
              <a:avLst/>
            </a:pr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87" name="Google Shape;987;p40"/>
            <p:cNvSpPr/>
            <p:nvPr/>
          </p:nvSpPr>
          <p:spPr>
            <a:xfrm>
              <a:off x="1595462" y="2308095"/>
              <a:ext cx="135667" cy="1462188"/>
            </a:xfrm>
            <a:prstGeom prst="rect">
              <a:avLst/>
            </a:pr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88" name="Google Shape;988;p40"/>
            <p:cNvSpPr/>
            <p:nvPr/>
          </p:nvSpPr>
          <p:spPr>
            <a:xfrm>
              <a:off x="1828007" y="2488406"/>
              <a:ext cx="135667" cy="1282415"/>
            </a:xfrm>
            <a:prstGeom prst="rect">
              <a:avLst/>
            </a:pr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89" name="Google Shape;989;p40"/>
            <p:cNvSpPr/>
            <p:nvPr/>
          </p:nvSpPr>
          <p:spPr>
            <a:xfrm>
              <a:off x="2293096" y="2742415"/>
              <a:ext cx="135109" cy="1027830"/>
            </a:xfrm>
            <a:prstGeom prst="rect">
              <a:avLst/>
            </a:pr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90" name="Google Shape;990;p40"/>
            <p:cNvSpPr/>
            <p:nvPr/>
          </p:nvSpPr>
          <p:spPr>
            <a:xfrm>
              <a:off x="2524925" y="2823985"/>
              <a:ext cx="135667" cy="946319"/>
            </a:xfrm>
            <a:prstGeom prst="rect">
              <a:avLst/>
            </a:pr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91" name="Google Shape;991;p40"/>
            <p:cNvSpPr/>
            <p:nvPr/>
          </p:nvSpPr>
          <p:spPr>
            <a:xfrm>
              <a:off x="2757469" y="3044365"/>
              <a:ext cx="137342" cy="726348"/>
            </a:xfrm>
            <a:prstGeom prst="rect">
              <a:avLst/>
            </a:pr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92" name="Google Shape;992;p40"/>
            <p:cNvSpPr/>
            <p:nvPr/>
          </p:nvSpPr>
          <p:spPr>
            <a:xfrm>
              <a:off x="2992160" y="3317694"/>
              <a:ext cx="135109" cy="452781"/>
            </a:xfrm>
            <a:prstGeom prst="rect">
              <a:avLst/>
            </a:pr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93" name="Google Shape;993;p40"/>
            <p:cNvSpPr/>
            <p:nvPr/>
          </p:nvSpPr>
          <p:spPr>
            <a:xfrm>
              <a:off x="3223988" y="3407850"/>
              <a:ext cx="135667" cy="362895"/>
            </a:xfrm>
            <a:prstGeom prst="rect">
              <a:avLst/>
            </a:pr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94" name="Google Shape;994;p40"/>
            <p:cNvSpPr/>
            <p:nvPr/>
          </p:nvSpPr>
          <p:spPr>
            <a:xfrm>
              <a:off x="3456533" y="3509454"/>
              <a:ext cx="135667" cy="261284"/>
            </a:xfrm>
            <a:prstGeom prst="rect">
              <a:avLst/>
            </a:pr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95" name="Google Shape;995;p40"/>
            <p:cNvSpPr/>
            <p:nvPr/>
          </p:nvSpPr>
          <p:spPr>
            <a:xfrm>
              <a:off x="3689077" y="3562402"/>
              <a:ext cx="135667" cy="208246"/>
            </a:xfrm>
            <a:prstGeom prst="rect">
              <a:avLst/>
            </a:pr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96" name="Google Shape;996;p40"/>
            <p:cNvSpPr/>
            <p:nvPr/>
          </p:nvSpPr>
          <p:spPr>
            <a:xfrm>
              <a:off x="1023761" y="1203331"/>
              <a:ext cx="2780513" cy="2291100"/>
            </a:xfrm>
            <a:custGeom>
              <a:avLst/>
              <a:gdLst/>
              <a:ahLst/>
              <a:cxnLst/>
              <a:rect l="l" t="t" r="r" b="b"/>
              <a:pathLst>
                <a:path w="1639" h="1350" extrusionOk="0">
                  <a:moveTo>
                    <a:pt x="1222" y="1350"/>
                  </a:moveTo>
                  <a:cubicBezTo>
                    <a:pt x="1104" y="1148"/>
                    <a:pt x="1104" y="1148"/>
                    <a:pt x="1104" y="1148"/>
                  </a:cubicBezTo>
                  <a:cubicBezTo>
                    <a:pt x="1002" y="1135"/>
                    <a:pt x="1002" y="1135"/>
                    <a:pt x="1002" y="1135"/>
                  </a:cubicBezTo>
                  <a:cubicBezTo>
                    <a:pt x="965" y="799"/>
                    <a:pt x="965" y="799"/>
                    <a:pt x="965" y="799"/>
                  </a:cubicBezTo>
                  <a:cubicBezTo>
                    <a:pt x="438" y="556"/>
                    <a:pt x="438" y="556"/>
                    <a:pt x="438" y="556"/>
                  </a:cubicBezTo>
                  <a:cubicBezTo>
                    <a:pt x="365" y="202"/>
                    <a:pt x="365" y="202"/>
                    <a:pt x="365" y="202"/>
                  </a:cubicBezTo>
                  <a:cubicBezTo>
                    <a:pt x="214" y="65"/>
                    <a:pt x="214" y="65"/>
                    <a:pt x="214" y="65"/>
                  </a:cubicBezTo>
                  <a:cubicBezTo>
                    <a:pt x="81" y="131"/>
                    <a:pt x="81" y="131"/>
                    <a:pt x="81" y="131"/>
                  </a:cubicBezTo>
                  <a:cubicBezTo>
                    <a:pt x="2" y="6"/>
                    <a:pt x="2" y="6"/>
                    <a:pt x="2" y="6"/>
                  </a:cubicBezTo>
                  <a:cubicBezTo>
                    <a:pt x="0" y="4"/>
                    <a:pt x="1" y="2"/>
                    <a:pt x="3" y="1"/>
                  </a:cubicBezTo>
                  <a:cubicBezTo>
                    <a:pt x="5" y="0"/>
                    <a:pt x="7" y="0"/>
                    <a:pt x="8" y="2"/>
                  </a:cubicBezTo>
                  <a:cubicBezTo>
                    <a:pt x="83" y="121"/>
                    <a:pt x="83" y="121"/>
                    <a:pt x="83" y="121"/>
                  </a:cubicBezTo>
                  <a:cubicBezTo>
                    <a:pt x="215" y="56"/>
                    <a:pt x="215" y="56"/>
                    <a:pt x="215" y="56"/>
                  </a:cubicBezTo>
                  <a:cubicBezTo>
                    <a:pt x="373" y="198"/>
                    <a:pt x="373" y="198"/>
                    <a:pt x="373" y="198"/>
                  </a:cubicBezTo>
                  <a:cubicBezTo>
                    <a:pt x="373" y="199"/>
                    <a:pt x="373" y="199"/>
                    <a:pt x="373" y="199"/>
                  </a:cubicBezTo>
                  <a:cubicBezTo>
                    <a:pt x="445" y="550"/>
                    <a:pt x="445" y="550"/>
                    <a:pt x="445" y="550"/>
                  </a:cubicBezTo>
                  <a:cubicBezTo>
                    <a:pt x="973" y="794"/>
                    <a:pt x="973" y="794"/>
                    <a:pt x="973" y="794"/>
                  </a:cubicBezTo>
                  <a:cubicBezTo>
                    <a:pt x="1009" y="1128"/>
                    <a:pt x="1009" y="1128"/>
                    <a:pt x="1009" y="1128"/>
                  </a:cubicBezTo>
                  <a:cubicBezTo>
                    <a:pt x="1109" y="1141"/>
                    <a:pt x="1109" y="1141"/>
                    <a:pt x="1109" y="1141"/>
                  </a:cubicBezTo>
                  <a:cubicBezTo>
                    <a:pt x="1110" y="1143"/>
                    <a:pt x="1110" y="1143"/>
                    <a:pt x="1110" y="1143"/>
                  </a:cubicBezTo>
                  <a:cubicBezTo>
                    <a:pt x="1225" y="1339"/>
                    <a:pt x="1225" y="1339"/>
                    <a:pt x="1225" y="1339"/>
                  </a:cubicBezTo>
                  <a:cubicBezTo>
                    <a:pt x="1435" y="1227"/>
                    <a:pt x="1435" y="1227"/>
                    <a:pt x="1435" y="1227"/>
                  </a:cubicBezTo>
                  <a:cubicBezTo>
                    <a:pt x="1636" y="1280"/>
                    <a:pt x="1636" y="1280"/>
                    <a:pt x="1636" y="1280"/>
                  </a:cubicBezTo>
                  <a:cubicBezTo>
                    <a:pt x="1638" y="1281"/>
                    <a:pt x="1639" y="1283"/>
                    <a:pt x="1638" y="1285"/>
                  </a:cubicBezTo>
                  <a:cubicBezTo>
                    <a:pt x="1638" y="1287"/>
                    <a:pt x="1636" y="1288"/>
                    <a:pt x="1634" y="1288"/>
                  </a:cubicBezTo>
                  <a:cubicBezTo>
                    <a:pt x="1436" y="1235"/>
                    <a:pt x="1436" y="1235"/>
                    <a:pt x="1436" y="1235"/>
                  </a:cubicBezTo>
                  <a:lnTo>
                    <a:pt x="1222" y="135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97" name="Google Shape;997;p40"/>
            <p:cNvSpPr/>
            <p:nvPr/>
          </p:nvSpPr>
          <p:spPr>
            <a:xfrm>
              <a:off x="3596059" y="2278043"/>
              <a:ext cx="283346" cy="242562"/>
            </a:xfrm>
            <a:custGeom>
              <a:avLst/>
              <a:gdLst/>
              <a:ahLst/>
              <a:cxnLst/>
              <a:rect l="l" t="t" r="r" b="b"/>
              <a:pathLst>
                <a:path w="167" h="143" extrusionOk="0">
                  <a:moveTo>
                    <a:pt x="32" y="99"/>
                  </a:moveTo>
                  <a:cubicBezTo>
                    <a:pt x="22" y="99"/>
                    <a:pt x="14" y="96"/>
                    <a:pt x="9" y="90"/>
                  </a:cubicBezTo>
                  <a:cubicBezTo>
                    <a:pt x="3" y="84"/>
                    <a:pt x="0" y="76"/>
                    <a:pt x="0" y="66"/>
                  </a:cubicBezTo>
                  <a:cubicBezTo>
                    <a:pt x="0" y="37"/>
                    <a:pt x="0" y="37"/>
                    <a:pt x="0" y="37"/>
                  </a:cubicBezTo>
                  <a:cubicBezTo>
                    <a:pt x="0" y="26"/>
                    <a:pt x="3" y="18"/>
                    <a:pt x="8" y="12"/>
                  </a:cubicBezTo>
                  <a:cubicBezTo>
                    <a:pt x="13" y="6"/>
                    <a:pt x="21" y="3"/>
                    <a:pt x="32" y="3"/>
                  </a:cubicBezTo>
                  <a:cubicBezTo>
                    <a:pt x="42" y="3"/>
                    <a:pt x="50" y="6"/>
                    <a:pt x="55" y="12"/>
                  </a:cubicBezTo>
                  <a:cubicBezTo>
                    <a:pt x="60" y="18"/>
                    <a:pt x="63" y="26"/>
                    <a:pt x="63" y="37"/>
                  </a:cubicBezTo>
                  <a:cubicBezTo>
                    <a:pt x="63" y="66"/>
                    <a:pt x="63" y="66"/>
                    <a:pt x="63" y="66"/>
                  </a:cubicBezTo>
                  <a:cubicBezTo>
                    <a:pt x="63" y="76"/>
                    <a:pt x="60" y="84"/>
                    <a:pt x="55" y="90"/>
                  </a:cubicBezTo>
                  <a:cubicBezTo>
                    <a:pt x="49" y="96"/>
                    <a:pt x="42" y="99"/>
                    <a:pt x="32" y="99"/>
                  </a:cubicBezTo>
                  <a:close/>
                  <a:moveTo>
                    <a:pt x="32" y="78"/>
                  </a:moveTo>
                  <a:cubicBezTo>
                    <a:pt x="34" y="78"/>
                    <a:pt x="35" y="78"/>
                    <a:pt x="37" y="76"/>
                  </a:cubicBezTo>
                  <a:cubicBezTo>
                    <a:pt x="38" y="75"/>
                    <a:pt x="39" y="73"/>
                    <a:pt x="39" y="71"/>
                  </a:cubicBezTo>
                  <a:cubicBezTo>
                    <a:pt x="39" y="32"/>
                    <a:pt x="39" y="32"/>
                    <a:pt x="39" y="32"/>
                  </a:cubicBezTo>
                  <a:cubicBezTo>
                    <a:pt x="39" y="29"/>
                    <a:pt x="39" y="26"/>
                    <a:pt x="38" y="24"/>
                  </a:cubicBezTo>
                  <a:cubicBezTo>
                    <a:pt x="37" y="22"/>
                    <a:pt x="35" y="22"/>
                    <a:pt x="32" y="22"/>
                  </a:cubicBezTo>
                  <a:cubicBezTo>
                    <a:pt x="29" y="22"/>
                    <a:pt x="26" y="22"/>
                    <a:pt x="26" y="24"/>
                  </a:cubicBezTo>
                  <a:cubicBezTo>
                    <a:pt x="25" y="26"/>
                    <a:pt x="24" y="29"/>
                    <a:pt x="24" y="32"/>
                  </a:cubicBezTo>
                  <a:cubicBezTo>
                    <a:pt x="24" y="71"/>
                    <a:pt x="24" y="71"/>
                    <a:pt x="24" y="71"/>
                  </a:cubicBezTo>
                  <a:cubicBezTo>
                    <a:pt x="24" y="73"/>
                    <a:pt x="25" y="75"/>
                    <a:pt x="26" y="76"/>
                  </a:cubicBezTo>
                  <a:cubicBezTo>
                    <a:pt x="28" y="78"/>
                    <a:pt x="30" y="78"/>
                    <a:pt x="32" y="78"/>
                  </a:cubicBezTo>
                  <a:close/>
                  <a:moveTo>
                    <a:pt x="50" y="142"/>
                  </a:moveTo>
                  <a:cubicBezTo>
                    <a:pt x="93" y="0"/>
                    <a:pt x="93" y="0"/>
                    <a:pt x="93" y="0"/>
                  </a:cubicBezTo>
                  <a:cubicBezTo>
                    <a:pt x="119" y="0"/>
                    <a:pt x="119" y="0"/>
                    <a:pt x="119" y="0"/>
                  </a:cubicBezTo>
                  <a:cubicBezTo>
                    <a:pt x="76" y="142"/>
                    <a:pt x="76" y="142"/>
                    <a:pt x="76" y="142"/>
                  </a:cubicBezTo>
                  <a:lnTo>
                    <a:pt x="50" y="142"/>
                  </a:lnTo>
                  <a:close/>
                  <a:moveTo>
                    <a:pt x="135" y="143"/>
                  </a:moveTo>
                  <a:cubicBezTo>
                    <a:pt x="126" y="143"/>
                    <a:pt x="118" y="140"/>
                    <a:pt x="112" y="134"/>
                  </a:cubicBezTo>
                  <a:cubicBezTo>
                    <a:pt x="107" y="128"/>
                    <a:pt x="104" y="120"/>
                    <a:pt x="104" y="110"/>
                  </a:cubicBezTo>
                  <a:cubicBezTo>
                    <a:pt x="104" y="80"/>
                    <a:pt x="104" y="80"/>
                    <a:pt x="104" y="80"/>
                  </a:cubicBezTo>
                  <a:cubicBezTo>
                    <a:pt x="104" y="70"/>
                    <a:pt x="107" y="61"/>
                    <a:pt x="112" y="56"/>
                  </a:cubicBezTo>
                  <a:cubicBezTo>
                    <a:pt x="117" y="50"/>
                    <a:pt x="125" y="47"/>
                    <a:pt x="135" y="47"/>
                  </a:cubicBezTo>
                  <a:cubicBezTo>
                    <a:pt x="146" y="47"/>
                    <a:pt x="154" y="50"/>
                    <a:pt x="159" y="56"/>
                  </a:cubicBezTo>
                  <a:cubicBezTo>
                    <a:pt x="164" y="61"/>
                    <a:pt x="167" y="70"/>
                    <a:pt x="167" y="80"/>
                  </a:cubicBezTo>
                  <a:cubicBezTo>
                    <a:pt x="167" y="110"/>
                    <a:pt x="167" y="110"/>
                    <a:pt x="167" y="110"/>
                  </a:cubicBezTo>
                  <a:cubicBezTo>
                    <a:pt x="167" y="120"/>
                    <a:pt x="164" y="128"/>
                    <a:pt x="159" y="134"/>
                  </a:cubicBezTo>
                  <a:cubicBezTo>
                    <a:pt x="153" y="140"/>
                    <a:pt x="145" y="143"/>
                    <a:pt x="135" y="143"/>
                  </a:cubicBezTo>
                  <a:close/>
                  <a:moveTo>
                    <a:pt x="135" y="122"/>
                  </a:moveTo>
                  <a:cubicBezTo>
                    <a:pt x="138" y="122"/>
                    <a:pt x="139" y="121"/>
                    <a:pt x="141" y="120"/>
                  </a:cubicBezTo>
                  <a:cubicBezTo>
                    <a:pt x="142" y="118"/>
                    <a:pt x="143" y="117"/>
                    <a:pt x="143" y="114"/>
                  </a:cubicBezTo>
                  <a:cubicBezTo>
                    <a:pt x="143" y="75"/>
                    <a:pt x="143" y="75"/>
                    <a:pt x="143" y="75"/>
                  </a:cubicBezTo>
                  <a:cubicBezTo>
                    <a:pt x="143" y="72"/>
                    <a:pt x="142" y="70"/>
                    <a:pt x="142" y="68"/>
                  </a:cubicBezTo>
                  <a:cubicBezTo>
                    <a:pt x="141" y="66"/>
                    <a:pt x="139" y="65"/>
                    <a:pt x="135" y="65"/>
                  </a:cubicBezTo>
                  <a:cubicBezTo>
                    <a:pt x="132" y="65"/>
                    <a:pt x="130" y="66"/>
                    <a:pt x="129" y="68"/>
                  </a:cubicBezTo>
                  <a:cubicBezTo>
                    <a:pt x="128" y="70"/>
                    <a:pt x="128" y="72"/>
                    <a:pt x="128" y="75"/>
                  </a:cubicBezTo>
                  <a:cubicBezTo>
                    <a:pt x="128" y="114"/>
                    <a:pt x="128" y="114"/>
                    <a:pt x="128" y="114"/>
                  </a:cubicBezTo>
                  <a:cubicBezTo>
                    <a:pt x="128" y="117"/>
                    <a:pt x="129" y="118"/>
                    <a:pt x="130" y="120"/>
                  </a:cubicBezTo>
                  <a:cubicBezTo>
                    <a:pt x="132" y="121"/>
                    <a:pt x="133" y="122"/>
                    <a:pt x="135" y="122"/>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98" name="Google Shape;998;p40"/>
            <p:cNvSpPr/>
            <p:nvPr/>
          </p:nvSpPr>
          <p:spPr>
            <a:xfrm>
              <a:off x="859192" y="1425858"/>
              <a:ext cx="281200" cy="242562"/>
            </a:xfrm>
            <a:custGeom>
              <a:avLst/>
              <a:gdLst/>
              <a:ahLst/>
              <a:cxnLst/>
              <a:rect l="l" t="t" r="r" b="b"/>
              <a:pathLst>
                <a:path w="166" h="143" extrusionOk="0">
                  <a:moveTo>
                    <a:pt x="31" y="99"/>
                  </a:moveTo>
                  <a:cubicBezTo>
                    <a:pt x="21" y="99"/>
                    <a:pt x="13" y="96"/>
                    <a:pt x="8" y="90"/>
                  </a:cubicBezTo>
                  <a:cubicBezTo>
                    <a:pt x="2" y="84"/>
                    <a:pt x="0" y="76"/>
                    <a:pt x="0" y="66"/>
                  </a:cubicBezTo>
                  <a:cubicBezTo>
                    <a:pt x="0" y="37"/>
                    <a:pt x="0" y="37"/>
                    <a:pt x="0" y="37"/>
                  </a:cubicBezTo>
                  <a:cubicBezTo>
                    <a:pt x="0" y="26"/>
                    <a:pt x="2" y="17"/>
                    <a:pt x="7" y="12"/>
                  </a:cubicBezTo>
                  <a:cubicBezTo>
                    <a:pt x="13" y="6"/>
                    <a:pt x="20" y="3"/>
                    <a:pt x="31" y="3"/>
                  </a:cubicBezTo>
                  <a:cubicBezTo>
                    <a:pt x="41" y="3"/>
                    <a:pt x="49" y="6"/>
                    <a:pt x="55" y="12"/>
                  </a:cubicBezTo>
                  <a:cubicBezTo>
                    <a:pt x="60" y="17"/>
                    <a:pt x="62" y="26"/>
                    <a:pt x="62" y="37"/>
                  </a:cubicBezTo>
                  <a:cubicBezTo>
                    <a:pt x="62" y="66"/>
                    <a:pt x="62" y="66"/>
                    <a:pt x="62" y="66"/>
                  </a:cubicBezTo>
                  <a:cubicBezTo>
                    <a:pt x="62" y="76"/>
                    <a:pt x="60" y="84"/>
                    <a:pt x="54" y="90"/>
                  </a:cubicBezTo>
                  <a:cubicBezTo>
                    <a:pt x="49" y="96"/>
                    <a:pt x="41" y="99"/>
                    <a:pt x="31" y="99"/>
                  </a:cubicBezTo>
                  <a:close/>
                  <a:moveTo>
                    <a:pt x="31" y="78"/>
                  </a:moveTo>
                  <a:cubicBezTo>
                    <a:pt x="33" y="78"/>
                    <a:pt x="35" y="77"/>
                    <a:pt x="36" y="76"/>
                  </a:cubicBezTo>
                  <a:cubicBezTo>
                    <a:pt x="38" y="74"/>
                    <a:pt x="38" y="73"/>
                    <a:pt x="38" y="70"/>
                  </a:cubicBezTo>
                  <a:cubicBezTo>
                    <a:pt x="38" y="31"/>
                    <a:pt x="38" y="31"/>
                    <a:pt x="38" y="31"/>
                  </a:cubicBezTo>
                  <a:cubicBezTo>
                    <a:pt x="38" y="28"/>
                    <a:pt x="38" y="26"/>
                    <a:pt x="37" y="24"/>
                  </a:cubicBezTo>
                  <a:cubicBezTo>
                    <a:pt x="36" y="22"/>
                    <a:pt x="34" y="21"/>
                    <a:pt x="31" y="21"/>
                  </a:cubicBezTo>
                  <a:cubicBezTo>
                    <a:pt x="28" y="21"/>
                    <a:pt x="26" y="22"/>
                    <a:pt x="25" y="24"/>
                  </a:cubicBezTo>
                  <a:cubicBezTo>
                    <a:pt x="24" y="26"/>
                    <a:pt x="24" y="28"/>
                    <a:pt x="24" y="31"/>
                  </a:cubicBezTo>
                  <a:cubicBezTo>
                    <a:pt x="24" y="70"/>
                    <a:pt x="24" y="70"/>
                    <a:pt x="24" y="70"/>
                  </a:cubicBezTo>
                  <a:cubicBezTo>
                    <a:pt x="24" y="73"/>
                    <a:pt x="24" y="74"/>
                    <a:pt x="26" y="76"/>
                  </a:cubicBezTo>
                  <a:cubicBezTo>
                    <a:pt x="27" y="77"/>
                    <a:pt x="29" y="78"/>
                    <a:pt x="31" y="78"/>
                  </a:cubicBezTo>
                  <a:close/>
                  <a:moveTo>
                    <a:pt x="49" y="141"/>
                  </a:moveTo>
                  <a:cubicBezTo>
                    <a:pt x="92" y="0"/>
                    <a:pt x="92" y="0"/>
                    <a:pt x="92" y="0"/>
                  </a:cubicBezTo>
                  <a:cubicBezTo>
                    <a:pt x="118" y="0"/>
                    <a:pt x="118" y="0"/>
                    <a:pt x="118" y="0"/>
                  </a:cubicBezTo>
                  <a:cubicBezTo>
                    <a:pt x="75" y="141"/>
                    <a:pt x="75" y="141"/>
                    <a:pt x="75" y="141"/>
                  </a:cubicBezTo>
                  <a:lnTo>
                    <a:pt x="49" y="141"/>
                  </a:lnTo>
                  <a:close/>
                  <a:moveTo>
                    <a:pt x="135" y="143"/>
                  </a:moveTo>
                  <a:cubicBezTo>
                    <a:pt x="125" y="143"/>
                    <a:pt x="117" y="140"/>
                    <a:pt x="112" y="134"/>
                  </a:cubicBezTo>
                  <a:cubicBezTo>
                    <a:pt x="106" y="128"/>
                    <a:pt x="103" y="119"/>
                    <a:pt x="103" y="109"/>
                  </a:cubicBezTo>
                  <a:cubicBezTo>
                    <a:pt x="103" y="80"/>
                    <a:pt x="103" y="80"/>
                    <a:pt x="103" y="80"/>
                  </a:cubicBezTo>
                  <a:cubicBezTo>
                    <a:pt x="103" y="69"/>
                    <a:pt x="106" y="61"/>
                    <a:pt x="111" y="55"/>
                  </a:cubicBezTo>
                  <a:cubicBezTo>
                    <a:pt x="116" y="50"/>
                    <a:pt x="124" y="47"/>
                    <a:pt x="135" y="47"/>
                  </a:cubicBezTo>
                  <a:cubicBezTo>
                    <a:pt x="145" y="47"/>
                    <a:pt x="153" y="50"/>
                    <a:pt x="158" y="55"/>
                  </a:cubicBezTo>
                  <a:cubicBezTo>
                    <a:pt x="164" y="61"/>
                    <a:pt x="166" y="69"/>
                    <a:pt x="166" y="80"/>
                  </a:cubicBezTo>
                  <a:cubicBezTo>
                    <a:pt x="166" y="109"/>
                    <a:pt x="166" y="109"/>
                    <a:pt x="166" y="109"/>
                  </a:cubicBezTo>
                  <a:cubicBezTo>
                    <a:pt x="166" y="119"/>
                    <a:pt x="163" y="128"/>
                    <a:pt x="158" y="134"/>
                  </a:cubicBezTo>
                  <a:cubicBezTo>
                    <a:pt x="152" y="140"/>
                    <a:pt x="145" y="143"/>
                    <a:pt x="135" y="143"/>
                  </a:cubicBezTo>
                  <a:close/>
                  <a:moveTo>
                    <a:pt x="135" y="122"/>
                  </a:moveTo>
                  <a:cubicBezTo>
                    <a:pt x="137" y="122"/>
                    <a:pt x="139" y="121"/>
                    <a:pt x="140" y="120"/>
                  </a:cubicBezTo>
                  <a:cubicBezTo>
                    <a:pt x="142" y="118"/>
                    <a:pt x="142" y="116"/>
                    <a:pt x="142" y="114"/>
                  </a:cubicBezTo>
                  <a:cubicBezTo>
                    <a:pt x="142" y="75"/>
                    <a:pt x="142" y="75"/>
                    <a:pt x="142" y="75"/>
                  </a:cubicBezTo>
                  <a:cubicBezTo>
                    <a:pt x="142" y="72"/>
                    <a:pt x="142" y="69"/>
                    <a:pt x="141" y="68"/>
                  </a:cubicBezTo>
                  <a:cubicBezTo>
                    <a:pt x="140" y="66"/>
                    <a:pt x="138" y="65"/>
                    <a:pt x="135" y="65"/>
                  </a:cubicBezTo>
                  <a:cubicBezTo>
                    <a:pt x="132" y="65"/>
                    <a:pt x="130" y="66"/>
                    <a:pt x="129" y="68"/>
                  </a:cubicBezTo>
                  <a:cubicBezTo>
                    <a:pt x="128" y="70"/>
                    <a:pt x="127" y="72"/>
                    <a:pt x="127" y="75"/>
                  </a:cubicBezTo>
                  <a:cubicBezTo>
                    <a:pt x="127" y="114"/>
                    <a:pt x="127" y="114"/>
                    <a:pt x="127" y="114"/>
                  </a:cubicBezTo>
                  <a:cubicBezTo>
                    <a:pt x="127" y="116"/>
                    <a:pt x="128" y="118"/>
                    <a:pt x="129" y="120"/>
                  </a:cubicBezTo>
                  <a:cubicBezTo>
                    <a:pt x="131" y="121"/>
                    <a:pt x="133" y="122"/>
                    <a:pt x="135" y="122"/>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99" name="Google Shape;999;p40"/>
            <p:cNvSpPr/>
            <p:nvPr/>
          </p:nvSpPr>
          <p:spPr>
            <a:xfrm>
              <a:off x="2654434" y="3357048"/>
              <a:ext cx="283346" cy="240415"/>
            </a:xfrm>
            <a:custGeom>
              <a:avLst/>
              <a:gdLst/>
              <a:ahLst/>
              <a:cxnLst/>
              <a:rect l="l" t="t" r="r" b="b"/>
              <a:pathLst>
                <a:path w="167" h="142" extrusionOk="0">
                  <a:moveTo>
                    <a:pt x="32" y="99"/>
                  </a:moveTo>
                  <a:cubicBezTo>
                    <a:pt x="22" y="99"/>
                    <a:pt x="14" y="96"/>
                    <a:pt x="9" y="90"/>
                  </a:cubicBezTo>
                  <a:cubicBezTo>
                    <a:pt x="3" y="83"/>
                    <a:pt x="0" y="75"/>
                    <a:pt x="0" y="65"/>
                  </a:cubicBezTo>
                  <a:cubicBezTo>
                    <a:pt x="0" y="36"/>
                    <a:pt x="0" y="36"/>
                    <a:pt x="0" y="36"/>
                  </a:cubicBezTo>
                  <a:cubicBezTo>
                    <a:pt x="0" y="25"/>
                    <a:pt x="3" y="17"/>
                    <a:pt x="8" y="11"/>
                  </a:cubicBezTo>
                  <a:cubicBezTo>
                    <a:pt x="13" y="5"/>
                    <a:pt x="21" y="3"/>
                    <a:pt x="32" y="3"/>
                  </a:cubicBezTo>
                  <a:cubicBezTo>
                    <a:pt x="42" y="3"/>
                    <a:pt x="50" y="5"/>
                    <a:pt x="55" y="11"/>
                  </a:cubicBezTo>
                  <a:cubicBezTo>
                    <a:pt x="60" y="17"/>
                    <a:pt x="63" y="25"/>
                    <a:pt x="63" y="36"/>
                  </a:cubicBezTo>
                  <a:cubicBezTo>
                    <a:pt x="63" y="65"/>
                    <a:pt x="63" y="65"/>
                    <a:pt x="63" y="65"/>
                  </a:cubicBezTo>
                  <a:cubicBezTo>
                    <a:pt x="63" y="75"/>
                    <a:pt x="60" y="83"/>
                    <a:pt x="55" y="90"/>
                  </a:cubicBezTo>
                  <a:cubicBezTo>
                    <a:pt x="49" y="96"/>
                    <a:pt x="42" y="99"/>
                    <a:pt x="32" y="99"/>
                  </a:cubicBezTo>
                  <a:close/>
                  <a:moveTo>
                    <a:pt x="32" y="78"/>
                  </a:moveTo>
                  <a:cubicBezTo>
                    <a:pt x="34" y="78"/>
                    <a:pt x="35" y="77"/>
                    <a:pt x="37" y="75"/>
                  </a:cubicBezTo>
                  <a:cubicBezTo>
                    <a:pt x="38" y="74"/>
                    <a:pt x="39" y="72"/>
                    <a:pt x="39" y="70"/>
                  </a:cubicBezTo>
                  <a:cubicBezTo>
                    <a:pt x="39" y="31"/>
                    <a:pt x="39" y="31"/>
                    <a:pt x="39" y="31"/>
                  </a:cubicBezTo>
                  <a:cubicBezTo>
                    <a:pt x="39" y="28"/>
                    <a:pt x="39" y="25"/>
                    <a:pt x="38" y="23"/>
                  </a:cubicBezTo>
                  <a:cubicBezTo>
                    <a:pt x="37" y="22"/>
                    <a:pt x="35" y="21"/>
                    <a:pt x="32" y="21"/>
                  </a:cubicBezTo>
                  <a:cubicBezTo>
                    <a:pt x="29" y="21"/>
                    <a:pt x="27" y="22"/>
                    <a:pt x="26" y="24"/>
                  </a:cubicBezTo>
                  <a:cubicBezTo>
                    <a:pt x="25" y="25"/>
                    <a:pt x="24" y="28"/>
                    <a:pt x="24" y="31"/>
                  </a:cubicBezTo>
                  <a:cubicBezTo>
                    <a:pt x="24" y="70"/>
                    <a:pt x="24" y="70"/>
                    <a:pt x="24" y="70"/>
                  </a:cubicBezTo>
                  <a:cubicBezTo>
                    <a:pt x="24" y="72"/>
                    <a:pt x="25" y="74"/>
                    <a:pt x="26" y="75"/>
                  </a:cubicBezTo>
                  <a:cubicBezTo>
                    <a:pt x="28" y="77"/>
                    <a:pt x="30" y="78"/>
                    <a:pt x="32" y="78"/>
                  </a:cubicBezTo>
                  <a:close/>
                  <a:moveTo>
                    <a:pt x="50" y="141"/>
                  </a:moveTo>
                  <a:cubicBezTo>
                    <a:pt x="93" y="0"/>
                    <a:pt x="93" y="0"/>
                    <a:pt x="93" y="0"/>
                  </a:cubicBezTo>
                  <a:cubicBezTo>
                    <a:pt x="119" y="0"/>
                    <a:pt x="119" y="0"/>
                    <a:pt x="119" y="0"/>
                  </a:cubicBezTo>
                  <a:cubicBezTo>
                    <a:pt x="76" y="141"/>
                    <a:pt x="76" y="141"/>
                    <a:pt x="76" y="141"/>
                  </a:cubicBezTo>
                  <a:lnTo>
                    <a:pt x="50" y="141"/>
                  </a:lnTo>
                  <a:close/>
                  <a:moveTo>
                    <a:pt x="135" y="142"/>
                  </a:moveTo>
                  <a:cubicBezTo>
                    <a:pt x="126" y="142"/>
                    <a:pt x="118" y="139"/>
                    <a:pt x="112" y="133"/>
                  </a:cubicBezTo>
                  <a:cubicBezTo>
                    <a:pt x="107" y="127"/>
                    <a:pt x="104" y="119"/>
                    <a:pt x="104" y="109"/>
                  </a:cubicBezTo>
                  <a:cubicBezTo>
                    <a:pt x="104" y="80"/>
                    <a:pt x="104" y="80"/>
                    <a:pt x="104" y="80"/>
                  </a:cubicBezTo>
                  <a:cubicBezTo>
                    <a:pt x="104" y="69"/>
                    <a:pt x="107" y="61"/>
                    <a:pt x="112" y="55"/>
                  </a:cubicBezTo>
                  <a:cubicBezTo>
                    <a:pt x="117" y="49"/>
                    <a:pt x="125" y="46"/>
                    <a:pt x="135" y="46"/>
                  </a:cubicBezTo>
                  <a:cubicBezTo>
                    <a:pt x="146" y="46"/>
                    <a:pt x="154" y="49"/>
                    <a:pt x="159" y="55"/>
                  </a:cubicBezTo>
                  <a:cubicBezTo>
                    <a:pt x="164" y="61"/>
                    <a:pt x="167" y="69"/>
                    <a:pt x="167" y="80"/>
                  </a:cubicBezTo>
                  <a:cubicBezTo>
                    <a:pt x="167" y="109"/>
                    <a:pt x="167" y="109"/>
                    <a:pt x="167" y="109"/>
                  </a:cubicBezTo>
                  <a:cubicBezTo>
                    <a:pt x="167" y="119"/>
                    <a:pt x="164" y="127"/>
                    <a:pt x="159" y="133"/>
                  </a:cubicBezTo>
                  <a:cubicBezTo>
                    <a:pt x="153" y="139"/>
                    <a:pt x="145" y="142"/>
                    <a:pt x="135" y="142"/>
                  </a:cubicBezTo>
                  <a:close/>
                  <a:moveTo>
                    <a:pt x="135" y="121"/>
                  </a:moveTo>
                  <a:cubicBezTo>
                    <a:pt x="138" y="121"/>
                    <a:pt x="139" y="121"/>
                    <a:pt x="141" y="119"/>
                  </a:cubicBezTo>
                  <a:cubicBezTo>
                    <a:pt x="142" y="118"/>
                    <a:pt x="143" y="116"/>
                    <a:pt x="143" y="114"/>
                  </a:cubicBezTo>
                  <a:cubicBezTo>
                    <a:pt x="143" y="75"/>
                    <a:pt x="143" y="75"/>
                    <a:pt x="143" y="75"/>
                  </a:cubicBezTo>
                  <a:cubicBezTo>
                    <a:pt x="143" y="71"/>
                    <a:pt x="142" y="69"/>
                    <a:pt x="142" y="67"/>
                  </a:cubicBezTo>
                  <a:cubicBezTo>
                    <a:pt x="141" y="65"/>
                    <a:pt x="139" y="64"/>
                    <a:pt x="135" y="64"/>
                  </a:cubicBezTo>
                  <a:cubicBezTo>
                    <a:pt x="132" y="64"/>
                    <a:pt x="130" y="65"/>
                    <a:pt x="129" y="67"/>
                  </a:cubicBezTo>
                  <a:cubicBezTo>
                    <a:pt x="128" y="69"/>
                    <a:pt x="128" y="72"/>
                    <a:pt x="128" y="75"/>
                  </a:cubicBezTo>
                  <a:cubicBezTo>
                    <a:pt x="128" y="114"/>
                    <a:pt x="128" y="114"/>
                    <a:pt x="128" y="114"/>
                  </a:cubicBezTo>
                  <a:cubicBezTo>
                    <a:pt x="128" y="116"/>
                    <a:pt x="129" y="118"/>
                    <a:pt x="130" y="119"/>
                  </a:cubicBezTo>
                  <a:cubicBezTo>
                    <a:pt x="132" y="121"/>
                    <a:pt x="133" y="121"/>
                    <a:pt x="135" y="121"/>
                  </a:cubicBezTo>
                  <a:close/>
                </a:path>
              </a:pathLst>
            </a:custGeom>
            <a:solidFill>
              <a:schemeClr val="accent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00" name="Google Shape;1000;p40"/>
            <p:cNvSpPr/>
            <p:nvPr/>
          </p:nvSpPr>
          <p:spPr>
            <a:xfrm>
              <a:off x="995141" y="1342857"/>
              <a:ext cx="2877109" cy="2359788"/>
            </a:xfrm>
            <a:custGeom>
              <a:avLst/>
              <a:gdLst/>
              <a:ahLst/>
              <a:cxnLst/>
              <a:rect l="l" t="t" r="r" b="b"/>
              <a:pathLst>
                <a:path w="1696" h="1391" extrusionOk="0">
                  <a:moveTo>
                    <a:pt x="5" y="1391"/>
                  </a:moveTo>
                  <a:cubicBezTo>
                    <a:pt x="4" y="1391"/>
                    <a:pt x="3" y="1390"/>
                    <a:pt x="2" y="1390"/>
                  </a:cubicBezTo>
                  <a:cubicBezTo>
                    <a:pt x="1" y="1389"/>
                    <a:pt x="0" y="1386"/>
                    <a:pt x="1" y="1384"/>
                  </a:cubicBezTo>
                  <a:cubicBezTo>
                    <a:pt x="5" y="1379"/>
                    <a:pt x="9" y="1374"/>
                    <a:pt x="14" y="1369"/>
                  </a:cubicBezTo>
                  <a:cubicBezTo>
                    <a:pt x="15" y="1367"/>
                    <a:pt x="18" y="1367"/>
                    <a:pt x="19" y="1368"/>
                  </a:cubicBezTo>
                  <a:cubicBezTo>
                    <a:pt x="21" y="1370"/>
                    <a:pt x="21" y="1372"/>
                    <a:pt x="20" y="1374"/>
                  </a:cubicBezTo>
                  <a:cubicBezTo>
                    <a:pt x="15" y="1379"/>
                    <a:pt x="11" y="1384"/>
                    <a:pt x="8" y="1389"/>
                  </a:cubicBezTo>
                  <a:cubicBezTo>
                    <a:pt x="7" y="1390"/>
                    <a:pt x="6" y="1391"/>
                    <a:pt x="5" y="1391"/>
                  </a:cubicBezTo>
                  <a:close/>
                  <a:moveTo>
                    <a:pt x="30" y="1361"/>
                  </a:moveTo>
                  <a:cubicBezTo>
                    <a:pt x="29" y="1361"/>
                    <a:pt x="28" y="1361"/>
                    <a:pt x="28" y="1360"/>
                  </a:cubicBezTo>
                  <a:cubicBezTo>
                    <a:pt x="26" y="1359"/>
                    <a:pt x="26" y="1356"/>
                    <a:pt x="28" y="1355"/>
                  </a:cubicBezTo>
                  <a:cubicBezTo>
                    <a:pt x="33" y="1350"/>
                    <a:pt x="38" y="1346"/>
                    <a:pt x="43" y="1342"/>
                  </a:cubicBezTo>
                  <a:cubicBezTo>
                    <a:pt x="45" y="1341"/>
                    <a:pt x="48" y="1341"/>
                    <a:pt x="49" y="1343"/>
                  </a:cubicBezTo>
                  <a:cubicBezTo>
                    <a:pt x="50" y="1345"/>
                    <a:pt x="50" y="1347"/>
                    <a:pt x="48" y="1348"/>
                  </a:cubicBezTo>
                  <a:cubicBezTo>
                    <a:pt x="43" y="1352"/>
                    <a:pt x="38" y="1356"/>
                    <a:pt x="33" y="1360"/>
                  </a:cubicBezTo>
                  <a:cubicBezTo>
                    <a:pt x="32" y="1361"/>
                    <a:pt x="31" y="1361"/>
                    <a:pt x="30" y="1361"/>
                  </a:cubicBezTo>
                  <a:close/>
                  <a:moveTo>
                    <a:pt x="62" y="1338"/>
                  </a:moveTo>
                  <a:cubicBezTo>
                    <a:pt x="61" y="1338"/>
                    <a:pt x="59" y="1338"/>
                    <a:pt x="59" y="1337"/>
                  </a:cubicBezTo>
                  <a:cubicBezTo>
                    <a:pt x="58" y="1335"/>
                    <a:pt x="58" y="1332"/>
                    <a:pt x="60" y="1331"/>
                  </a:cubicBezTo>
                  <a:cubicBezTo>
                    <a:pt x="66" y="1328"/>
                    <a:pt x="71" y="1325"/>
                    <a:pt x="78" y="1322"/>
                  </a:cubicBezTo>
                  <a:cubicBezTo>
                    <a:pt x="79" y="1321"/>
                    <a:pt x="82" y="1322"/>
                    <a:pt x="83" y="1324"/>
                  </a:cubicBezTo>
                  <a:cubicBezTo>
                    <a:pt x="84" y="1326"/>
                    <a:pt x="83" y="1328"/>
                    <a:pt x="81" y="1329"/>
                  </a:cubicBezTo>
                  <a:cubicBezTo>
                    <a:pt x="75" y="1332"/>
                    <a:pt x="69" y="1335"/>
                    <a:pt x="64" y="1338"/>
                  </a:cubicBezTo>
                  <a:cubicBezTo>
                    <a:pt x="63" y="1338"/>
                    <a:pt x="63" y="1338"/>
                    <a:pt x="62" y="1338"/>
                  </a:cubicBezTo>
                  <a:close/>
                  <a:moveTo>
                    <a:pt x="97" y="1321"/>
                  </a:moveTo>
                  <a:cubicBezTo>
                    <a:pt x="96" y="1321"/>
                    <a:pt x="94" y="1321"/>
                    <a:pt x="94" y="1319"/>
                  </a:cubicBezTo>
                  <a:cubicBezTo>
                    <a:pt x="93" y="1317"/>
                    <a:pt x="94" y="1315"/>
                    <a:pt x="96" y="1314"/>
                  </a:cubicBezTo>
                  <a:cubicBezTo>
                    <a:pt x="102" y="1312"/>
                    <a:pt x="108" y="1309"/>
                    <a:pt x="114" y="1307"/>
                  </a:cubicBezTo>
                  <a:cubicBezTo>
                    <a:pt x="116" y="1307"/>
                    <a:pt x="119" y="1308"/>
                    <a:pt x="119" y="1310"/>
                  </a:cubicBezTo>
                  <a:cubicBezTo>
                    <a:pt x="120" y="1312"/>
                    <a:pt x="119" y="1314"/>
                    <a:pt x="117" y="1315"/>
                  </a:cubicBezTo>
                  <a:cubicBezTo>
                    <a:pt x="111" y="1317"/>
                    <a:pt x="104" y="1319"/>
                    <a:pt x="99" y="1321"/>
                  </a:cubicBezTo>
                  <a:cubicBezTo>
                    <a:pt x="98" y="1321"/>
                    <a:pt x="98" y="1321"/>
                    <a:pt x="97" y="1321"/>
                  </a:cubicBezTo>
                  <a:close/>
                  <a:moveTo>
                    <a:pt x="134" y="1310"/>
                  </a:moveTo>
                  <a:cubicBezTo>
                    <a:pt x="133" y="1310"/>
                    <a:pt x="131" y="1308"/>
                    <a:pt x="131" y="1307"/>
                  </a:cubicBezTo>
                  <a:cubicBezTo>
                    <a:pt x="130" y="1305"/>
                    <a:pt x="131" y="1302"/>
                    <a:pt x="133" y="1302"/>
                  </a:cubicBezTo>
                  <a:cubicBezTo>
                    <a:pt x="140" y="1300"/>
                    <a:pt x="146" y="1299"/>
                    <a:pt x="153" y="1298"/>
                  </a:cubicBezTo>
                  <a:cubicBezTo>
                    <a:pt x="155" y="1297"/>
                    <a:pt x="157" y="1298"/>
                    <a:pt x="157" y="1301"/>
                  </a:cubicBezTo>
                  <a:cubicBezTo>
                    <a:pt x="158" y="1303"/>
                    <a:pt x="156" y="1305"/>
                    <a:pt x="154" y="1305"/>
                  </a:cubicBezTo>
                  <a:cubicBezTo>
                    <a:pt x="148" y="1306"/>
                    <a:pt x="141" y="1308"/>
                    <a:pt x="135" y="1309"/>
                  </a:cubicBezTo>
                  <a:lnTo>
                    <a:pt x="134" y="1310"/>
                  </a:lnTo>
                  <a:close/>
                  <a:moveTo>
                    <a:pt x="173" y="1302"/>
                  </a:moveTo>
                  <a:cubicBezTo>
                    <a:pt x="171" y="1302"/>
                    <a:pt x="169" y="1300"/>
                    <a:pt x="169" y="1299"/>
                  </a:cubicBezTo>
                  <a:cubicBezTo>
                    <a:pt x="168" y="1296"/>
                    <a:pt x="170" y="1294"/>
                    <a:pt x="172" y="1294"/>
                  </a:cubicBezTo>
                  <a:cubicBezTo>
                    <a:pt x="178" y="1293"/>
                    <a:pt x="185" y="1292"/>
                    <a:pt x="192" y="1291"/>
                  </a:cubicBezTo>
                  <a:cubicBezTo>
                    <a:pt x="194" y="1291"/>
                    <a:pt x="196" y="1293"/>
                    <a:pt x="196" y="1295"/>
                  </a:cubicBezTo>
                  <a:cubicBezTo>
                    <a:pt x="196" y="1297"/>
                    <a:pt x="195" y="1299"/>
                    <a:pt x="193" y="1299"/>
                  </a:cubicBezTo>
                  <a:cubicBezTo>
                    <a:pt x="186" y="1300"/>
                    <a:pt x="180" y="1301"/>
                    <a:pt x="173" y="1302"/>
                  </a:cubicBezTo>
                  <a:close/>
                  <a:moveTo>
                    <a:pt x="212" y="1297"/>
                  </a:moveTo>
                  <a:cubicBezTo>
                    <a:pt x="210" y="1297"/>
                    <a:pt x="208" y="1296"/>
                    <a:pt x="208" y="1294"/>
                  </a:cubicBezTo>
                  <a:cubicBezTo>
                    <a:pt x="207" y="1292"/>
                    <a:pt x="209" y="1290"/>
                    <a:pt x="211" y="1290"/>
                  </a:cubicBezTo>
                  <a:cubicBezTo>
                    <a:pt x="218" y="1289"/>
                    <a:pt x="224" y="1289"/>
                    <a:pt x="231" y="1288"/>
                  </a:cubicBezTo>
                  <a:cubicBezTo>
                    <a:pt x="233" y="1288"/>
                    <a:pt x="235" y="1290"/>
                    <a:pt x="235" y="1292"/>
                  </a:cubicBezTo>
                  <a:cubicBezTo>
                    <a:pt x="235" y="1294"/>
                    <a:pt x="233" y="1296"/>
                    <a:pt x="231" y="1296"/>
                  </a:cubicBezTo>
                  <a:cubicBezTo>
                    <a:pt x="225" y="1296"/>
                    <a:pt x="218" y="1297"/>
                    <a:pt x="212" y="1297"/>
                  </a:cubicBezTo>
                  <a:close/>
                  <a:moveTo>
                    <a:pt x="251" y="1295"/>
                  </a:moveTo>
                  <a:cubicBezTo>
                    <a:pt x="248" y="1295"/>
                    <a:pt x="247" y="1294"/>
                    <a:pt x="247" y="1292"/>
                  </a:cubicBezTo>
                  <a:cubicBezTo>
                    <a:pt x="247" y="1289"/>
                    <a:pt x="248" y="1288"/>
                    <a:pt x="250" y="1288"/>
                  </a:cubicBezTo>
                  <a:cubicBezTo>
                    <a:pt x="257" y="1287"/>
                    <a:pt x="264" y="1287"/>
                    <a:pt x="270" y="1287"/>
                  </a:cubicBezTo>
                  <a:cubicBezTo>
                    <a:pt x="272" y="1287"/>
                    <a:pt x="274" y="1289"/>
                    <a:pt x="274" y="1291"/>
                  </a:cubicBezTo>
                  <a:cubicBezTo>
                    <a:pt x="274" y="1293"/>
                    <a:pt x="272" y="1295"/>
                    <a:pt x="270" y="1295"/>
                  </a:cubicBezTo>
                  <a:cubicBezTo>
                    <a:pt x="264" y="1295"/>
                    <a:pt x="257" y="1295"/>
                    <a:pt x="251" y="1295"/>
                  </a:cubicBezTo>
                  <a:close/>
                  <a:moveTo>
                    <a:pt x="290" y="1295"/>
                  </a:moveTo>
                  <a:cubicBezTo>
                    <a:pt x="288" y="1295"/>
                    <a:pt x="286" y="1293"/>
                    <a:pt x="286" y="1291"/>
                  </a:cubicBezTo>
                  <a:cubicBezTo>
                    <a:pt x="286" y="1289"/>
                    <a:pt x="287" y="1287"/>
                    <a:pt x="290" y="1287"/>
                  </a:cubicBezTo>
                  <a:cubicBezTo>
                    <a:pt x="290" y="1287"/>
                    <a:pt x="290" y="1287"/>
                    <a:pt x="290" y="1287"/>
                  </a:cubicBezTo>
                  <a:cubicBezTo>
                    <a:pt x="296" y="1287"/>
                    <a:pt x="303" y="1287"/>
                    <a:pt x="309" y="1286"/>
                  </a:cubicBezTo>
                  <a:cubicBezTo>
                    <a:pt x="311" y="1287"/>
                    <a:pt x="313" y="1288"/>
                    <a:pt x="313" y="1290"/>
                  </a:cubicBezTo>
                  <a:cubicBezTo>
                    <a:pt x="313" y="1292"/>
                    <a:pt x="311" y="1294"/>
                    <a:pt x="309" y="1294"/>
                  </a:cubicBezTo>
                  <a:cubicBezTo>
                    <a:pt x="303" y="1294"/>
                    <a:pt x="296" y="1295"/>
                    <a:pt x="290" y="1295"/>
                  </a:cubicBezTo>
                  <a:close/>
                  <a:moveTo>
                    <a:pt x="329" y="1294"/>
                  </a:moveTo>
                  <a:cubicBezTo>
                    <a:pt x="327" y="1294"/>
                    <a:pt x="325" y="1292"/>
                    <a:pt x="325" y="1290"/>
                  </a:cubicBezTo>
                  <a:cubicBezTo>
                    <a:pt x="325" y="1288"/>
                    <a:pt x="327" y="1286"/>
                    <a:pt x="329" y="1286"/>
                  </a:cubicBezTo>
                  <a:cubicBezTo>
                    <a:pt x="335" y="1286"/>
                    <a:pt x="342" y="1286"/>
                    <a:pt x="348" y="1285"/>
                  </a:cubicBezTo>
                  <a:cubicBezTo>
                    <a:pt x="350" y="1285"/>
                    <a:pt x="352" y="1287"/>
                    <a:pt x="352" y="1289"/>
                  </a:cubicBezTo>
                  <a:cubicBezTo>
                    <a:pt x="352" y="1291"/>
                    <a:pt x="351" y="1293"/>
                    <a:pt x="349" y="1293"/>
                  </a:cubicBezTo>
                  <a:cubicBezTo>
                    <a:pt x="342" y="1293"/>
                    <a:pt x="335" y="1294"/>
                    <a:pt x="329" y="1294"/>
                  </a:cubicBezTo>
                  <a:close/>
                  <a:moveTo>
                    <a:pt x="368" y="1292"/>
                  </a:moveTo>
                  <a:cubicBezTo>
                    <a:pt x="366" y="1292"/>
                    <a:pt x="364" y="1290"/>
                    <a:pt x="364" y="1288"/>
                  </a:cubicBezTo>
                  <a:cubicBezTo>
                    <a:pt x="364" y="1286"/>
                    <a:pt x="365" y="1284"/>
                    <a:pt x="368" y="1284"/>
                  </a:cubicBezTo>
                  <a:cubicBezTo>
                    <a:pt x="374" y="1284"/>
                    <a:pt x="381" y="1283"/>
                    <a:pt x="387" y="1282"/>
                  </a:cubicBezTo>
                  <a:cubicBezTo>
                    <a:pt x="389" y="1282"/>
                    <a:pt x="391" y="1284"/>
                    <a:pt x="391" y="1286"/>
                  </a:cubicBezTo>
                  <a:cubicBezTo>
                    <a:pt x="391" y="1288"/>
                    <a:pt x="390" y="1290"/>
                    <a:pt x="388" y="1290"/>
                  </a:cubicBezTo>
                  <a:cubicBezTo>
                    <a:pt x="382" y="1291"/>
                    <a:pt x="375" y="1291"/>
                    <a:pt x="368" y="1292"/>
                  </a:cubicBezTo>
                  <a:close/>
                  <a:moveTo>
                    <a:pt x="407" y="1288"/>
                  </a:moveTo>
                  <a:cubicBezTo>
                    <a:pt x="405" y="1288"/>
                    <a:pt x="403" y="1286"/>
                    <a:pt x="403" y="1284"/>
                  </a:cubicBezTo>
                  <a:cubicBezTo>
                    <a:pt x="403" y="1282"/>
                    <a:pt x="404" y="1280"/>
                    <a:pt x="406" y="1280"/>
                  </a:cubicBezTo>
                  <a:cubicBezTo>
                    <a:pt x="413" y="1279"/>
                    <a:pt x="419" y="1278"/>
                    <a:pt x="425" y="1277"/>
                  </a:cubicBezTo>
                  <a:cubicBezTo>
                    <a:pt x="427" y="1276"/>
                    <a:pt x="429" y="1278"/>
                    <a:pt x="430" y="1280"/>
                  </a:cubicBezTo>
                  <a:cubicBezTo>
                    <a:pt x="430" y="1282"/>
                    <a:pt x="429" y="1284"/>
                    <a:pt x="427" y="1284"/>
                  </a:cubicBezTo>
                  <a:cubicBezTo>
                    <a:pt x="421" y="1286"/>
                    <a:pt x="414" y="1287"/>
                    <a:pt x="407" y="1288"/>
                  </a:cubicBezTo>
                  <a:close/>
                  <a:moveTo>
                    <a:pt x="445" y="1280"/>
                  </a:moveTo>
                  <a:cubicBezTo>
                    <a:pt x="443" y="1280"/>
                    <a:pt x="442" y="1279"/>
                    <a:pt x="441" y="1277"/>
                  </a:cubicBezTo>
                  <a:cubicBezTo>
                    <a:pt x="441" y="1275"/>
                    <a:pt x="442" y="1273"/>
                    <a:pt x="444" y="1273"/>
                  </a:cubicBezTo>
                  <a:cubicBezTo>
                    <a:pt x="450" y="1271"/>
                    <a:pt x="457" y="1269"/>
                    <a:pt x="463" y="1267"/>
                  </a:cubicBezTo>
                  <a:cubicBezTo>
                    <a:pt x="465" y="1267"/>
                    <a:pt x="467" y="1268"/>
                    <a:pt x="468" y="1270"/>
                  </a:cubicBezTo>
                  <a:cubicBezTo>
                    <a:pt x="468" y="1272"/>
                    <a:pt x="467" y="1274"/>
                    <a:pt x="465" y="1275"/>
                  </a:cubicBezTo>
                  <a:cubicBezTo>
                    <a:pt x="459" y="1277"/>
                    <a:pt x="453" y="1279"/>
                    <a:pt x="446" y="1280"/>
                  </a:cubicBezTo>
                  <a:lnTo>
                    <a:pt x="445" y="1280"/>
                  </a:lnTo>
                  <a:close/>
                  <a:moveTo>
                    <a:pt x="482" y="1268"/>
                  </a:moveTo>
                  <a:cubicBezTo>
                    <a:pt x="481" y="1268"/>
                    <a:pt x="479" y="1267"/>
                    <a:pt x="479" y="1266"/>
                  </a:cubicBezTo>
                  <a:cubicBezTo>
                    <a:pt x="478" y="1264"/>
                    <a:pt x="479" y="1261"/>
                    <a:pt x="481" y="1261"/>
                  </a:cubicBezTo>
                  <a:cubicBezTo>
                    <a:pt x="487" y="1258"/>
                    <a:pt x="492" y="1256"/>
                    <a:pt x="498" y="1253"/>
                  </a:cubicBezTo>
                  <a:cubicBezTo>
                    <a:pt x="498" y="1253"/>
                    <a:pt x="498" y="1253"/>
                    <a:pt x="498" y="1253"/>
                  </a:cubicBezTo>
                  <a:cubicBezTo>
                    <a:pt x="500" y="1252"/>
                    <a:pt x="503" y="1253"/>
                    <a:pt x="504" y="1255"/>
                  </a:cubicBezTo>
                  <a:cubicBezTo>
                    <a:pt x="505" y="1256"/>
                    <a:pt x="504" y="1259"/>
                    <a:pt x="502" y="1260"/>
                  </a:cubicBezTo>
                  <a:cubicBezTo>
                    <a:pt x="501" y="1260"/>
                    <a:pt x="501" y="1260"/>
                    <a:pt x="501" y="1260"/>
                  </a:cubicBezTo>
                  <a:cubicBezTo>
                    <a:pt x="496" y="1263"/>
                    <a:pt x="490" y="1265"/>
                    <a:pt x="484" y="1268"/>
                  </a:cubicBezTo>
                  <a:cubicBezTo>
                    <a:pt x="483" y="1268"/>
                    <a:pt x="483" y="1268"/>
                    <a:pt x="482" y="1268"/>
                  </a:cubicBezTo>
                  <a:close/>
                  <a:moveTo>
                    <a:pt x="517" y="1251"/>
                  </a:moveTo>
                  <a:cubicBezTo>
                    <a:pt x="516" y="1251"/>
                    <a:pt x="515" y="1250"/>
                    <a:pt x="514" y="1249"/>
                  </a:cubicBezTo>
                  <a:cubicBezTo>
                    <a:pt x="513" y="1247"/>
                    <a:pt x="513" y="1245"/>
                    <a:pt x="515" y="1243"/>
                  </a:cubicBezTo>
                  <a:cubicBezTo>
                    <a:pt x="521" y="1240"/>
                    <a:pt x="526" y="1237"/>
                    <a:pt x="531" y="1233"/>
                  </a:cubicBezTo>
                  <a:cubicBezTo>
                    <a:pt x="533" y="1232"/>
                    <a:pt x="536" y="1232"/>
                    <a:pt x="537" y="1234"/>
                  </a:cubicBezTo>
                  <a:cubicBezTo>
                    <a:pt x="538" y="1236"/>
                    <a:pt x="538" y="1238"/>
                    <a:pt x="536" y="1239"/>
                  </a:cubicBezTo>
                  <a:cubicBezTo>
                    <a:pt x="530" y="1243"/>
                    <a:pt x="525" y="1247"/>
                    <a:pt x="519" y="1250"/>
                  </a:cubicBezTo>
                  <a:cubicBezTo>
                    <a:pt x="519" y="1251"/>
                    <a:pt x="518" y="1251"/>
                    <a:pt x="517" y="1251"/>
                  </a:cubicBezTo>
                  <a:close/>
                  <a:moveTo>
                    <a:pt x="549" y="1228"/>
                  </a:moveTo>
                  <a:cubicBezTo>
                    <a:pt x="548" y="1228"/>
                    <a:pt x="547" y="1228"/>
                    <a:pt x="546" y="1227"/>
                  </a:cubicBezTo>
                  <a:cubicBezTo>
                    <a:pt x="545" y="1225"/>
                    <a:pt x="545" y="1223"/>
                    <a:pt x="547" y="1221"/>
                  </a:cubicBezTo>
                  <a:cubicBezTo>
                    <a:pt x="552" y="1218"/>
                    <a:pt x="557" y="1213"/>
                    <a:pt x="562" y="1209"/>
                  </a:cubicBezTo>
                  <a:cubicBezTo>
                    <a:pt x="563" y="1208"/>
                    <a:pt x="566" y="1208"/>
                    <a:pt x="567" y="1209"/>
                  </a:cubicBezTo>
                  <a:cubicBezTo>
                    <a:pt x="569" y="1211"/>
                    <a:pt x="568" y="1213"/>
                    <a:pt x="567" y="1215"/>
                  </a:cubicBezTo>
                  <a:cubicBezTo>
                    <a:pt x="562" y="1219"/>
                    <a:pt x="557" y="1224"/>
                    <a:pt x="552" y="1228"/>
                  </a:cubicBezTo>
                  <a:cubicBezTo>
                    <a:pt x="551" y="1228"/>
                    <a:pt x="550" y="1228"/>
                    <a:pt x="549" y="1228"/>
                  </a:cubicBezTo>
                  <a:close/>
                  <a:moveTo>
                    <a:pt x="578" y="1202"/>
                  </a:moveTo>
                  <a:cubicBezTo>
                    <a:pt x="577" y="1202"/>
                    <a:pt x="576" y="1202"/>
                    <a:pt x="576" y="1201"/>
                  </a:cubicBezTo>
                  <a:cubicBezTo>
                    <a:pt x="574" y="1200"/>
                    <a:pt x="574" y="1197"/>
                    <a:pt x="576" y="1196"/>
                  </a:cubicBezTo>
                  <a:cubicBezTo>
                    <a:pt x="580" y="1191"/>
                    <a:pt x="585" y="1187"/>
                    <a:pt x="589" y="1182"/>
                  </a:cubicBezTo>
                  <a:cubicBezTo>
                    <a:pt x="591" y="1180"/>
                    <a:pt x="593" y="1180"/>
                    <a:pt x="595" y="1182"/>
                  </a:cubicBezTo>
                  <a:cubicBezTo>
                    <a:pt x="596" y="1183"/>
                    <a:pt x="596" y="1186"/>
                    <a:pt x="595" y="1187"/>
                  </a:cubicBezTo>
                  <a:cubicBezTo>
                    <a:pt x="590" y="1192"/>
                    <a:pt x="586" y="1197"/>
                    <a:pt x="581" y="1201"/>
                  </a:cubicBezTo>
                  <a:cubicBezTo>
                    <a:pt x="580" y="1202"/>
                    <a:pt x="579" y="1202"/>
                    <a:pt x="578" y="1202"/>
                  </a:cubicBezTo>
                  <a:close/>
                  <a:moveTo>
                    <a:pt x="605" y="1174"/>
                  </a:moveTo>
                  <a:cubicBezTo>
                    <a:pt x="604" y="1174"/>
                    <a:pt x="603" y="1174"/>
                    <a:pt x="603" y="1173"/>
                  </a:cubicBezTo>
                  <a:cubicBezTo>
                    <a:pt x="601" y="1172"/>
                    <a:pt x="601" y="1169"/>
                    <a:pt x="602" y="1168"/>
                  </a:cubicBezTo>
                  <a:cubicBezTo>
                    <a:pt x="607" y="1163"/>
                    <a:pt x="611" y="1158"/>
                    <a:pt x="615" y="1153"/>
                  </a:cubicBezTo>
                  <a:cubicBezTo>
                    <a:pt x="617" y="1151"/>
                    <a:pt x="619" y="1151"/>
                    <a:pt x="621" y="1152"/>
                  </a:cubicBezTo>
                  <a:cubicBezTo>
                    <a:pt x="622" y="1154"/>
                    <a:pt x="622" y="1156"/>
                    <a:pt x="621" y="1158"/>
                  </a:cubicBezTo>
                  <a:cubicBezTo>
                    <a:pt x="617" y="1163"/>
                    <a:pt x="613" y="1168"/>
                    <a:pt x="608" y="1173"/>
                  </a:cubicBezTo>
                  <a:cubicBezTo>
                    <a:pt x="607" y="1174"/>
                    <a:pt x="606" y="1174"/>
                    <a:pt x="605" y="1174"/>
                  </a:cubicBezTo>
                  <a:close/>
                  <a:moveTo>
                    <a:pt x="631" y="1144"/>
                  </a:moveTo>
                  <a:cubicBezTo>
                    <a:pt x="630" y="1144"/>
                    <a:pt x="629" y="1144"/>
                    <a:pt x="628" y="1143"/>
                  </a:cubicBezTo>
                  <a:cubicBezTo>
                    <a:pt x="626" y="1142"/>
                    <a:pt x="626" y="1140"/>
                    <a:pt x="628" y="1138"/>
                  </a:cubicBezTo>
                  <a:cubicBezTo>
                    <a:pt x="632" y="1133"/>
                    <a:pt x="636" y="1128"/>
                    <a:pt x="640" y="1123"/>
                  </a:cubicBezTo>
                  <a:cubicBezTo>
                    <a:pt x="641" y="1121"/>
                    <a:pt x="643" y="1121"/>
                    <a:pt x="645" y="1122"/>
                  </a:cubicBezTo>
                  <a:cubicBezTo>
                    <a:pt x="647" y="1123"/>
                    <a:pt x="647" y="1126"/>
                    <a:pt x="646" y="1127"/>
                  </a:cubicBezTo>
                  <a:cubicBezTo>
                    <a:pt x="642" y="1133"/>
                    <a:pt x="638" y="1138"/>
                    <a:pt x="634" y="1143"/>
                  </a:cubicBezTo>
                  <a:cubicBezTo>
                    <a:pt x="633" y="1144"/>
                    <a:pt x="632" y="1144"/>
                    <a:pt x="631" y="1144"/>
                  </a:cubicBezTo>
                  <a:close/>
                  <a:moveTo>
                    <a:pt x="655" y="1114"/>
                  </a:moveTo>
                  <a:cubicBezTo>
                    <a:pt x="654" y="1114"/>
                    <a:pt x="653" y="1113"/>
                    <a:pt x="652" y="1113"/>
                  </a:cubicBezTo>
                  <a:cubicBezTo>
                    <a:pt x="651" y="1111"/>
                    <a:pt x="650" y="1109"/>
                    <a:pt x="652" y="1107"/>
                  </a:cubicBezTo>
                  <a:cubicBezTo>
                    <a:pt x="656" y="1102"/>
                    <a:pt x="660" y="1097"/>
                    <a:pt x="664" y="1092"/>
                  </a:cubicBezTo>
                  <a:cubicBezTo>
                    <a:pt x="665" y="1090"/>
                    <a:pt x="667" y="1090"/>
                    <a:pt x="669" y="1091"/>
                  </a:cubicBezTo>
                  <a:cubicBezTo>
                    <a:pt x="671" y="1092"/>
                    <a:pt x="671" y="1095"/>
                    <a:pt x="670" y="1097"/>
                  </a:cubicBezTo>
                  <a:cubicBezTo>
                    <a:pt x="666" y="1102"/>
                    <a:pt x="662" y="1107"/>
                    <a:pt x="658" y="1112"/>
                  </a:cubicBezTo>
                  <a:cubicBezTo>
                    <a:pt x="657" y="1113"/>
                    <a:pt x="656" y="1114"/>
                    <a:pt x="655" y="1114"/>
                  </a:cubicBezTo>
                  <a:close/>
                  <a:moveTo>
                    <a:pt x="678" y="1082"/>
                  </a:moveTo>
                  <a:cubicBezTo>
                    <a:pt x="678" y="1082"/>
                    <a:pt x="677" y="1082"/>
                    <a:pt x="676" y="1082"/>
                  </a:cubicBezTo>
                  <a:cubicBezTo>
                    <a:pt x="674" y="1080"/>
                    <a:pt x="674" y="1078"/>
                    <a:pt x="675" y="1076"/>
                  </a:cubicBezTo>
                  <a:cubicBezTo>
                    <a:pt x="679" y="1071"/>
                    <a:pt x="683" y="1066"/>
                    <a:pt x="687" y="1061"/>
                  </a:cubicBezTo>
                  <a:cubicBezTo>
                    <a:pt x="688" y="1059"/>
                    <a:pt x="691" y="1058"/>
                    <a:pt x="692" y="1060"/>
                  </a:cubicBezTo>
                  <a:cubicBezTo>
                    <a:pt x="694" y="1061"/>
                    <a:pt x="695" y="1063"/>
                    <a:pt x="693" y="1065"/>
                  </a:cubicBezTo>
                  <a:cubicBezTo>
                    <a:pt x="689" y="1070"/>
                    <a:pt x="685" y="1076"/>
                    <a:pt x="682" y="1081"/>
                  </a:cubicBezTo>
                  <a:cubicBezTo>
                    <a:pt x="681" y="1082"/>
                    <a:pt x="680" y="1082"/>
                    <a:pt x="678" y="1082"/>
                  </a:cubicBezTo>
                  <a:close/>
                  <a:moveTo>
                    <a:pt x="702" y="1051"/>
                  </a:moveTo>
                  <a:cubicBezTo>
                    <a:pt x="701" y="1051"/>
                    <a:pt x="700" y="1051"/>
                    <a:pt x="699" y="1050"/>
                  </a:cubicBezTo>
                  <a:cubicBezTo>
                    <a:pt x="698" y="1049"/>
                    <a:pt x="697" y="1047"/>
                    <a:pt x="699" y="1045"/>
                  </a:cubicBezTo>
                  <a:cubicBezTo>
                    <a:pt x="710" y="1029"/>
                    <a:pt x="710" y="1029"/>
                    <a:pt x="710" y="1029"/>
                  </a:cubicBezTo>
                  <a:cubicBezTo>
                    <a:pt x="712" y="1027"/>
                    <a:pt x="714" y="1027"/>
                    <a:pt x="716" y="1028"/>
                  </a:cubicBezTo>
                  <a:cubicBezTo>
                    <a:pt x="717" y="1030"/>
                    <a:pt x="718" y="1032"/>
                    <a:pt x="717" y="1034"/>
                  </a:cubicBezTo>
                  <a:cubicBezTo>
                    <a:pt x="705" y="1050"/>
                    <a:pt x="705" y="1050"/>
                    <a:pt x="705" y="1050"/>
                  </a:cubicBezTo>
                  <a:cubicBezTo>
                    <a:pt x="704" y="1051"/>
                    <a:pt x="703" y="1051"/>
                    <a:pt x="702" y="1051"/>
                  </a:cubicBezTo>
                  <a:close/>
                  <a:moveTo>
                    <a:pt x="725" y="1020"/>
                  </a:moveTo>
                  <a:cubicBezTo>
                    <a:pt x="724" y="1020"/>
                    <a:pt x="723" y="1019"/>
                    <a:pt x="723" y="1019"/>
                  </a:cubicBezTo>
                  <a:cubicBezTo>
                    <a:pt x="721" y="1018"/>
                    <a:pt x="721" y="1015"/>
                    <a:pt x="722" y="1013"/>
                  </a:cubicBezTo>
                  <a:cubicBezTo>
                    <a:pt x="726" y="1008"/>
                    <a:pt x="730" y="1003"/>
                    <a:pt x="734" y="998"/>
                  </a:cubicBezTo>
                  <a:cubicBezTo>
                    <a:pt x="735" y="996"/>
                    <a:pt x="737" y="996"/>
                    <a:pt x="739" y="997"/>
                  </a:cubicBezTo>
                  <a:cubicBezTo>
                    <a:pt x="741" y="998"/>
                    <a:pt x="741" y="1001"/>
                    <a:pt x="740" y="1002"/>
                  </a:cubicBezTo>
                  <a:cubicBezTo>
                    <a:pt x="736" y="1008"/>
                    <a:pt x="732" y="1013"/>
                    <a:pt x="728" y="1018"/>
                  </a:cubicBezTo>
                  <a:cubicBezTo>
                    <a:pt x="727" y="1019"/>
                    <a:pt x="726" y="1020"/>
                    <a:pt x="725" y="1020"/>
                  </a:cubicBezTo>
                  <a:close/>
                  <a:moveTo>
                    <a:pt x="749" y="988"/>
                  </a:moveTo>
                  <a:cubicBezTo>
                    <a:pt x="748" y="988"/>
                    <a:pt x="747" y="988"/>
                    <a:pt x="746" y="988"/>
                  </a:cubicBezTo>
                  <a:cubicBezTo>
                    <a:pt x="745" y="986"/>
                    <a:pt x="744" y="984"/>
                    <a:pt x="746" y="982"/>
                  </a:cubicBezTo>
                  <a:cubicBezTo>
                    <a:pt x="750" y="977"/>
                    <a:pt x="754" y="972"/>
                    <a:pt x="758" y="967"/>
                  </a:cubicBezTo>
                  <a:cubicBezTo>
                    <a:pt x="759" y="965"/>
                    <a:pt x="761" y="965"/>
                    <a:pt x="763" y="966"/>
                  </a:cubicBezTo>
                  <a:cubicBezTo>
                    <a:pt x="765" y="967"/>
                    <a:pt x="765" y="970"/>
                    <a:pt x="764" y="971"/>
                  </a:cubicBezTo>
                  <a:cubicBezTo>
                    <a:pt x="760" y="977"/>
                    <a:pt x="756" y="982"/>
                    <a:pt x="752" y="987"/>
                  </a:cubicBezTo>
                  <a:cubicBezTo>
                    <a:pt x="751" y="988"/>
                    <a:pt x="750" y="988"/>
                    <a:pt x="749" y="988"/>
                  </a:cubicBezTo>
                  <a:close/>
                  <a:moveTo>
                    <a:pt x="798" y="927"/>
                  </a:moveTo>
                  <a:cubicBezTo>
                    <a:pt x="797" y="927"/>
                    <a:pt x="796" y="927"/>
                    <a:pt x="795" y="927"/>
                  </a:cubicBezTo>
                  <a:cubicBezTo>
                    <a:pt x="794" y="925"/>
                    <a:pt x="793" y="923"/>
                    <a:pt x="795" y="921"/>
                  </a:cubicBezTo>
                  <a:cubicBezTo>
                    <a:pt x="799" y="916"/>
                    <a:pt x="803" y="911"/>
                    <a:pt x="808" y="906"/>
                  </a:cubicBezTo>
                  <a:cubicBezTo>
                    <a:pt x="809" y="905"/>
                    <a:pt x="812" y="904"/>
                    <a:pt x="813" y="906"/>
                  </a:cubicBezTo>
                  <a:cubicBezTo>
                    <a:pt x="815" y="907"/>
                    <a:pt x="815" y="910"/>
                    <a:pt x="814" y="911"/>
                  </a:cubicBezTo>
                  <a:cubicBezTo>
                    <a:pt x="809" y="916"/>
                    <a:pt x="805" y="921"/>
                    <a:pt x="801" y="926"/>
                  </a:cubicBezTo>
                  <a:cubicBezTo>
                    <a:pt x="800" y="927"/>
                    <a:pt x="799" y="927"/>
                    <a:pt x="798" y="927"/>
                  </a:cubicBezTo>
                  <a:close/>
                  <a:moveTo>
                    <a:pt x="824" y="898"/>
                  </a:moveTo>
                  <a:cubicBezTo>
                    <a:pt x="823" y="898"/>
                    <a:pt x="822" y="898"/>
                    <a:pt x="821" y="897"/>
                  </a:cubicBezTo>
                  <a:cubicBezTo>
                    <a:pt x="820" y="896"/>
                    <a:pt x="820" y="893"/>
                    <a:pt x="821" y="892"/>
                  </a:cubicBezTo>
                  <a:cubicBezTo>
                    <a:pt x="826" y="887"/>
                    <a:pt x="830" y="882"/>
                    <a:pt x="835" y="878"/>
                  </a:cubicBezTo>
                  <a:cubicBezTo>
                    <a:pt x="836" y="876"/>
                    <a:pt x="839" y="876"/>
                    <a:pt x="840" y="877"/>
                  </a:cubicBezTo>
                  <a:cubicBezTo>
                    <a:pt x="842" y="879"/>
                    <a:pt x="842" y="881"/>
                    <a:pt x="840" y="883"/>
                  </a:cubicBezTo>
                  <a:cubicBezTo>
                    <a:pt x="836" y="888"/>
                    <a:pt x="831" y="892"/>
                    <a:pt x="827" y="897"/>
                  </a:cubicBezTo>
                  <a:cubicBezTo>
                    <a:pt x="826" y="898"/>
                    <a:pt x="825" y="898"/>
                    <a:pt x="824" y="898"/>
                  </a:cubicBezTo>
                  <a:close/>
                  <a:moveTo>
                    <a:pt x="851" y="870"/>
                  </a:moveTo>
                  <a:cubicBezTo>
                    <a:pt x="850" y="870"/>
                    <a:pt x="849" y="870"/>
                    <a:pt x="849" y="869"/>
                  </a:cubicBezTo>
                  <a:cubicBezTo>
                    <a:pt x="847" y="868"/>
                    <a:pt x="847" y="865"/>
                    <a:pt x="849" y="864"/>
                  </a:cubicBezTo>
                  <a:cubicBezTo>
                    <a:pt x="854" y="859"/>
                    <a:pt x="858" y="855"/>
                    <a:pt x="863" y="850"/>
                  </a:cubicBezTo>
                  <a:cubicBezTo>
                    <a:pt x="865" y="849"/>
                    <a:pt x="867" y="849"/>
                    <a:pt x="869" y="851"/>
                  </a:cubicBezTo>
                  <a:cubicBezTo>
                    <a:pt x="870" y="852"/>
                    <a:pt x="870" y="855"/>
                    <a:pt x="868" y="856"/>
                  </a:cubicBezTo>
                  <a:cubicBezTo>
                    <a:pt x="864" y="860"/>
                    <a:pt x="859" y="865"/>
                    <a:pt x="854" y="869"/>
                  </a:cubicBezTo>
                  <a:cubicBezTo>
                    <a:pt x="853" y="870"/>
                    <a:pt x="852" y="870"/>
                    <a:pt x="851" y="870"/>
                  </a:cubicBezTo>
                  <a:close/>
                  <a:moveTo>
                    <a:pt x="881" y="844"/>
                  </a:moveTo>
                  <a:cubicBezTo>
                    <a:pt x="879" y="844"/>
                    <a:pt x="878" y="844"/>
                    <a:pt x="878" y="843"/>
                  </a:cubicBezTo>
                  <a:cubicBezTo>
                    <a:pt x="876" y="841"/>
                    <a:pt x="876" y="839"/>
                    <a:pt x="878" y="837"/>
                  </a:cubicBezTo>
                  <a:cubicBezTo>
                    <a:pt x="883" y="833"/>
                    <a:pt x="888" y="829"/>
                    <a:pt x="893" y="825"/>
                  </a:cubicBezTo>
                  <a:cubicBezTo>
                    <a:pt x="895" y="824"/>
                    <a:pt x="898" y="824"/>
                    <a:pt x="899" y="826"/>
                  </a:cubicBezTo>
                  <a:cubicBezTo>
                    <a:pt x="900" y="828"/>
                    <a:pt x="900" y="830"/>
                    <a:pt x="898" y="831"/>
                  </a:cubicBezTo>
                  <a:cubicBezTo>
                    <a:pt x="893" y="835"/>
                    <a:pt x="888" y="839"/>
                    <a:pt x="883" y="843"/>
                  </a:cubicBezTo>
                  <a:cubicBezTo>
                    <a:pt x="882" y="844"/>
                    <a:pt x="882" y="844"/>
                    <a:pt x="881" y="844"/>
                  </a:cubicBezTo>
                  <a:close/>
                  <a:moveTo>
                    <a:pt x="912" y="821"/>
                  </a:moveTo>
                  <a:cubicBezTo>
                    <a:pt x="910" y="821"/>
                    <a:pt x="909" y="820"/>
                    <a:pt x="908" y="819"/>
                  </a:cubicBezTo>
                  <a:cubicBezTo>
                    <a:pt x="907" y="817"/>
                    <a:pt x="908" y="815"/>
                    <a:pt x="909" y="813"/>
                  </a:cubicBezTo>
                  <a:cubicBezTo>
                    <a:pt x="915" y="810"/>
                    <a:pt x="920" y="806"/>
                    <a:pt x="926" y="802"/>
                  </a:cubicBezTo>
                  <a:cubicBezTo>
                    <a:pt x="928" y="801"/>
                    <a:pt x="930" y="802"/>
                    <a:pt x="931" y="804"/>
                  </a:cubicBezTo>
                  <a:cubicBezTo>
                    <a:pt x="932" y="805"/>
                    <a:pt x="932" y="808"/>
                    <a:pt x="930" y="809"/>
                  </a:cubicBezTo>
                  <a:cubicBezTo>
                    <a:pt x="925" y="813"/>
                    <a:pt x="919" y="816"/>
                    <a:pt x="914" y="820"/>
                  </a:cubicBezTo>
                  <a:cubicBezTo>
                    <a:pt x="913" y="820"/>
                    <a:pt x="912" y="821"/>
                    <a:pt x="912" y="821"/>
                  </a:cubicBezTo>
                  <a:close/>
                  <a:moveTo>
                    <a:pt x="944" y="800"/>
                  </a:moveTo>
                  <a:cubicBezTo>
                    <a:pt x="943" y="800"/>
                    <a:pt x="942" y="799"/>
                    <a:pt x="941" y="798"/>
                  </a:cubicBezTo>
                  <a:cubicBezTo>
                    <a:pt x="940" y="796"/>
                    <a:pt x="941" y="793"/>
                    <a:pt x="943" y="792"/>
                  </a:cubicBezTo>
                  <a:cubicBezTo>
                    <a:pt x="948" y="789"/>
                    <a:pt x="954" y="786"/>
                    <a:pt x="960" y="783"/>
                  </a:cubicBezTo>
                  <a:cubicBezTo>
                    <a:pt x="962" y="782"/>
                    <a:pt x="964" y="783"/>
                    <a:pt x="965" y="784"/>
                  </a:cubicBezTo>
                  <a:cubicBezTo>
                    <a:pt x="966" y="786"/>
                    <a:pt x="965" y="789"/>
                    <a:pt x="963" y="790"/>
                  </a:cubicBezTo>
                  <a:cubicBezTo>
                    <a:pt x="958" y="793"/>
                    <a:pt x="952" y="796"/>
                    <a:pt x="946" y="799"/>
                  </a:cubicBezTo>
                  <a:cubicBezTo>
                    <a:pt x="946" y="799"/>
                    <a:pt x="945" y="800"/>
                    <a:pt x="944" y="800"/>
                  </a:cubicBezTo>
                  <a:close/>
                  <a:moveTo>
                    <a:pt x="979" y="782"/>
                  </a:moveTo>
                  <a:cubicBezTo>
                    <a:pt x="978" y="782"/>
                    <a:pt x="976" y="781"/>
                    <a:pt x="976" y="779"/>
                  </a:cubicBezTo>
                  <a:cubicBezTo>
                    <a:pt x="975" y="777"/>
                    <a:pt x="976" y="775"/>
                    <a:pt x="978" y="774"/>
                  </a:cubicBezTo>
                  <a:cubicBezTo>
                    <a:pt x="982" y="772"/>
                    <a:pt x="986" y="771"/>
                    <a:pt x="990" y="769"/>
                  </a:cubicBezTo>
                  <a:cubicBezTo>
                    <a:pt x="992" y="768"/>
                    <a:pt x="994" y="767"/>
                    <a:pt x="996" y="767"/>
                  </a:cubicBezTo>
                  <a:cubicBezTo>
                    <a:pt x="998" y="766"/>
                    <a:pt x="1000" y="767"/>
                    <a:pt x="1001" y="769"/>
                  </a:cubicBezTo>
                  <a:cubicBezTo>
                    <a:pt x="1002" y="771"/>
                    <a:pt x="1001" y="773"/>
                    <a:pt x="999" y="774"/>
                  </a:cubicBezTo>
                  <a:cubicBezTo>
                    <a:pt x="997" y="775"/>
                    <a:pt x="995" y="775"/>
                    <a:pt x="992" y="776"/>
                  </a:cubicBezTo>
                  <a:cubicBezTo>
                    <a:pt x="989" y="778"/>
                    <a:pt x="985" y="780"/>
                    <a:pt x="981" y="781"/>
                  </a:cubicBezTo>
                  <a:cubicBezTo>
                    <a:pt x="980" y="782"/>
                    <a:pt x="980" y="782"/>
                    <a:pt x="979" y="782"/>
                  </a:cubicBezTo>
                  <a:close/>
                  <a:moveTo>
                    <a:pt x="1016" y="767"/>
                  </a:moveTo>
                  <a:cubicBezTo>
                    <a:pt x="1014" y="767"/>
                    <a:pt x="1012" y="766"/>
                    <a:pt x="1012" y="765"/>
                  </a:cubicBezTo>
                  <a:cubicBezTo>
                    <a:pt x="1011" y="763"/>
                    <a:pt x="1012" y="760"/>
                    <a:pt x="1014" y="760"/>
                  </a:cubicBezTo>
                  <a:cubicBezTo>
                    <a:pt x="1020" y="758"/>
                    <a:pt x="1026" y="756"/>
                    <a:pt x="1033" y="754"/>
                  </a:cubicBezTo>
                  <a:cubicBezTo>
                    <a:pt x="1035" y="753"/>
                    <a:pt x="1037" y="754"/>
                    <a:pt x="1038" y="756"/>
                  </a:cubicBezTo>
                  <a:cubicBezTo>
                    <a:pt x="1039" y="758"/>
                    <a:pt x="1037" y="761"/>
                    <a:pt x="1035" y="761"/>
                  </a:cubicBezTo>
                  <a:cubicBezTo>
                    <a:pt x="1029" y="763"/>
                    <a:pt x="1023" y="765"/>
                    <a:pt x="1017" y="767"/>
                  </a:cubicBezTo>
                  <a:cubicBezTo>
                    <a:pt x="1016" y="767"/>
                    <a:pt x="1016" y="767"/>
                    <a:pt x="1016" y="767"/>
                  </a:cubicBezTo>
                  <a:close/>
                  <a:moveTo>
                    <a:pt x="1053" y="756"/>
                  </a:moveTo>
                  <a:cubicBezTo>
                    <a:pt x="1051" y="756"/>
                    <a:pt x="1050" y="755"/>
                    <a:pt x="1049" y="753"/>
                  </a:cubicBezTo>
                  <a:cubicBezTo>
                    <a:pt x="1049" y="751"/>
                    <a:pt x="1050" y="749"/>
                    <a:pt x="1052" y="748"/>
                  </a:cubicBezTo>
                  <a:cubicBezTo>
                    <a:pt x="1058" y="747"/>
                    <a:pt x="1065" y="745"/>
                    <a:pt x="1071" y="743"/>
                  </a:cubicBezTo>
                  <a:cubicBezTo>
                    <a:pt x="1073" y="743"/>
                    <a:pt x="1075" y="744"/>
                    <a:pt x="1076" y="746"/>
                  </a:cubicBezTo>
                  <a:cubicBezTo>
                    <a:pt x="1076" y="748"/>
                    <a:pt x="1075" y="751"/>
                    <a:pt x="1073" y="751"/>
                  </a:cubicBezTo>
                  <a:cubicBezTo>
                    <a:pt x="1067" y="753"/>
                    <a:pt x="1060" y="754"/>
                    <a:pt x="1054" y="756"/>
                  </a:cubicBezTo>
                  <a:lnTo>
                    <a:pt x="1053" y="756"/>
                  </a:lnTo>
                  <a:close/>
                  <a:moveTo>
                    <a:pt x="1091" y="747"/>
                  </a:moveTo>
                  <a:cubicBezTo>
                    <a:pt x="1089" y="747"/>
                    <a:pt x="1088" y="745"/>
                    <a:pt x="1087" y="744"/>
                  </a:cubicBezTo>
                  <a:cubicBezTo>
                    <a:pt x="1087" y="742"/>
                    <a:pt x="1088" y="739"/>
                    <a:pt x="1090" y="739"/>
                  </a:cubicBezTo>
                  <a:cubicBezTo>
                    <a:pt x="1096" y="737"/>
                    <a:pt x="1103" y="736"/>
                    <a:pt x="1109" y="735"/>
                  </a:cubicBezTo>
                  <a:cubicBezTo>
                    <a:pt x="1111" y="734"/>
                    <a:pt x="1113" y="735"/>
                    <a:pt x="1114" y="738"/>
                  </a:cubicBezTo>
                  <a:cubicBezTo>
                    <a:pt x="1114" y="740"/>
                    <a:pt x="1113" y="742"/>
                    <a:pt x="1111" y="742"/>
                  </a:cubicBezTo>
                  <a:cubicBezTo>
                    <a:pt x="1104" y="744"/>
                    <a:pt x="1098" y="745"/>
                    <a:pt x="1092" y="747"/>
                  </a:cubicBezTo>
                  <a:lnTo>
                    <a:pt x="1091" y="747"/>
                  </a:lnTo>
                  <a:close/>
                  <a:moveTo>
                    <a:pt x="1129" y="738"/>
                  </a:moveTo>
                  <a:cubicBezTo>
                    <a:pt x="1127" y="738"/>
                    <a:pt x="1126" y="737"/>
                    <a:pt x="1125" y="735"/>
                  </a:cubicBezTo>
                  <a:cubicBezTo>
                    <a:pt x="1125" y="733"/>
                    <a:pt x="1126" y="731"/>
                    <a:pt x="1128" y="730"/>
                  </a:cubicBezTo>
                  <a:cubicBezTo>
                    <a:pt x="1135" y="729"/>
                    <a:pt x="1141" y="728"/>
                    <a:pt x="1147" y="726"/>
                  </a:cubicBezTo>
                  <a:cubicBezTo>
                    <a:pt x="1149" y="726"/>
                    <a:pt x="1152" y="727"/>
                    <a:pt x="1152" y="729"/>
                  </a:cubicBezTo>
                  <a:cubicBezTo>
                    <a:pt x="1152" y="731"/>
                    <a:pt x="1151" y="733"/>
                    <a:pt x="1149" y="734"/>
                  </a:cubicBezTo>
                  <a:cubicBezTo>
                    <a:pt x="1143" y="735"/>
                    <a:pt x="1136" y="737"/>
                    <a:pt x="1130" y="738"/>
                  </a:cubicBezTo>
                  <a:lnTo>
                    <a:pt x="1129" y="738"/>
                  </a:lnTo>
                  <a:close/>
                  <a:moveTo>
                    <a:pt x="1167" y="729"/>
                  </a:moveTo>
                  <a:cubicBezTo>
                    <a:pt x="1165" y="729"/>
                    <a:pt x="1164" y="728"/>
                    <a:pt x="1163" y="726"/>
                  </a:cubicBezTo>
                  <a:cubicBezTo>
                    <a:pt x="1163" y="724"/>
                    <a:pt x="1164" y="722"/>
                    <a:pt x="1166" y="722"/>
                  </a:cubicBezTo>
                  <a:cubicBezTo>
                    <a:pt x="1173" y="720"/>
                    <a:pt x="1179" y="718"/>
                    <a:pt x="1185" y="717"/>
                  </a:cubicBezTo>
                  <a:cubicBezTo>
                    <a:pt x="1187" y="716"/>
                    <a:pt x="1189" y="718"/>
                    <a:pt x="1190" y="720"/>
                  </a:cubicBezTo>
                  <a:cubicBezTo>
                    <a:pt x="1191" y="722"/>
                    <a:pt x="1189" y="724"/>
                    <a:pt x="1187" y="724"/>
                  </a:cubicBezTo>
                  <a:cubicBezTo>
                    <a:pt x="1181" y="726"/>
                    <a:pt x="1175" y="728"/>
                    <a:pt x="1168" y="729"/>
                  </a:cubicBezTo>
                  <a:lnTo>
                    <a:pt x="1167" y="729"/>
                  </a:lnTo>
                  <a:close/>
                  <a:moveTo>
                    <a:pt x="1205" y="719"/>
                  </a:moveTo>
                  <a:cubicBezTo>
                    <a:pt x="1203" y="719"/>
                    <a:pt x="1202" y="718"/>
                    <a:pt x="1201" y="716"/>
                  </a:cubicBezTo>
                  <a:cubicBezTo>
                    <a:pt x="1201" y="714"/>
                    <a:pt x="1202" y="712"/>
                    <a:pt x="1204" y="712"/>
                  </a:cubicBezTo>
                  <a:cubicBezTo>
                    <a:pt x="1210" y="710"/>
                    <a:pt x="1217" y="708"/>
                    <a:pt x="1222" y="706"/>
                  </a:cubicBezTo>
                  <a:cubicBezTo>
                    <a:pt x="1224" y="705"/>
                    <a:pt x="1227" y="706"/>
                    <a:pt x="1227" y="708"/>
                  </a:cubicBezTo>
                  <a:cubicBezTo>
                    <a:pt x="1228" y="710"/>
                    <a:pt x="1227" y="712"/>
                    <a:pt x="1225" y="713"/>
                  </a:cubicBezTo>
                  <a:cubicBezTo>
                    <a:pt x="1219" y="715"/>
                    <a:pt x="1213" y="717"/>
                    <a:pt x="1206" y="719"/>
                  </a:cubicBezTo>
                  <a:cubicBezTo>
                    <a:pt x="1206" y="719"/>
                    <a:pt x="1205" y="719"/>
                    <a:pt x="1205" y="719"/>
                  </a:cubicBezTo>
                  <a:close/>
                  <a:moveTo>
                    <a:pt x="1242" y="707"/>
                  </a:moveTo>
                  <a:cubicBezTo>
                    <a:pt x="1240" y="707"/>
                    <a:pt x="1239" y="706"/>
                    <a:pt x="1238" y="704"/>
                  </a:cubicBezTo>
                  <a:cubicBezTo>
                    <a:pt x="1238" y="702"/>
                    <a:pt x="1239" y="700"/>
                    <a:pt x="1241" y="699"/>
                  </a:cubicBezTo>
                  <a:cubicBezTo>
                    <a:pt x="1247" y="697"/>
                    <a:pt x="1253" y="694"/>
                    <a:pt x="1258" y="692"/>
                  </a:cubicBezTo>
                  <a:cubicBezTo>
                    <a:pt x="1260" y="691"/>
                    <a:pt x="1263" y="692"/>
                    <a:pt x="1264" y="694"/>
                  </a:cubicBezTo>
                  <a:cubicBezTo>
                    <a:pt x="1265" y="696"/>
                    <a:pt x="1264" y="698"/>
                    <a:pt x="1262" y="699"/>
                  </a:cubicBezTo>
                  <a:cubicBezTo>
                    <a:pt x="1256" y="701"/>
                    <a:pt x="1250" y="704"/>
                    <a:pt x="1243" y="706"/>
                  </a:cubicBezTo>
                  <a:cubicBezTo>
                    <a:pt x="1243" y="707"/>
                    <a:pt x="1243" y="707"/>
                    <a:pt x="1242" y="707"/>
                  </a:cubicBezTo>
                  <a:close/>
                  <a:moveTo>
                    <a:pt x="1278" y="691"/>
                  </a:moveTo>
                  <a:cubicBezTo>
                    <a:pt x="1276" y="691"/>
                    <a:pt x="1275" y="690"/>
                    <a:pt x="1274" y="688"/>
                  </a:cubicBezTo>
                  <a:cubicBezTo>
                    <a:pt x="1273" y="687"/>
                    <a:pt x="1274" y="684"/>
                    <a:pt x="1276" y="683"/>
                  </a:cubicBezTo>
                  <a:cubicBezTo>
                    <a:pt x="1282" y="680"/>
                    <a:pt x="1287" y="677"/>
                    <a:pt x="1292" y="673"/>
                  </a:cubicBezTo>
                  <a:cubicBezTo>
                    <a:pt x="1294" y="672"/>
                    <a:pt x="1297" y="673"/>
                    <a:pt x="1298" y="675"/>
                  </a:cubicBezTo>
                  <a:cubicBezTo>
                    <a:pt x="1299" y="677"/>
                    <a:pt x="1298" y="679"/>
                    <a:pt x="1297" y="680"/>
                  </a:cubicBezTo>
                  <a:cubicBezTo>
                    <a:pt x="1291" y="684"/>
                    <a:pt x="1285" y="687"/>
                    <a:pt x="1279" y="690"/>
                  </a:cubicBezTo>
                  <a:cubicBezTo>
                    <a:pt x="1279" y="690"/>
                    <a:pt x="1278" y="691"/>
                    <a:pt x="1278" y="691"/>
                  </a:cubicBezTo>
                  <a:close/>
                  <a:moveTo>
                    <a:pt x="1310" y="670"/>
                  </a:moveTo>
                  <a:cubicBezTo>
                    <a:pt x="1309" y="670"/>
                    <a:pt x="1308" y="669"/>
                    <a:pt x="1307" y="668"/>
                  </a:cubicBezTo>
                  <a:cubicBezTo>
                    <a:pt x="1306" y="666"/>
                    <a:pt x="1306" y="664"/>
                    <a:pt x="1308" y="663"/>
                  </a:cubicBezTo>
                  <a:cubicBezTo>
                    <a:pt x="1313" y="659"/>
                    <a:pt x="1318" y="654"/>
                    <a:pt x="1323" y="650"/>
                  </a:cubicBezTo>
                  <a:cubicBezTo>
                    <a:pt x="1324" y="649"/>
                    <a:pt x="1327" y="649"/>
                    <a:pt x="1328" y="650"/>
                  </a:cubicBezTo>
                  <a:cubicBezTo>
                    <a:pt x="1330" y="652"/>
                    <a:pt x="1330" y="655"/>
                    <a:pt x="1328" y="656"/>
                  </a:cubicBezTo>
                  <a:cubicBezTo>
                    <a:pt x="1323" y="660"/>
                    <a:pt x="1318" y="665"/>
                    <a:pt x="1313" y="669"/>
                  </a:cubicBezTo>
                  <a:cubicBezTo>
                    <a:pt x="1312" y="669"/>
                    <a:pt x="1311" y="670"/>
                    <a:pt x="1310" y="670"/>
                  </a:cubicBezTo>
                  <a:close/>
                  <a:moveTo>
                    <a:pt x="1339" y="643"/>
                  </a:moveTo>
                  <a:cubicBezTo>
                    <a:pt x="1338" y="643"/>
                    <a:pt x="1337" y="643"/>
                    <a:pt x="1337" y="642"/>
                  </a:cubicBezTo>
                  <a:cubicBezTo>
                    <a:pt x="1335" y="641"/>
                    <a:pt x="1335" y="638"/>
                    <a:pt x="1336" y="637"/>
                  </a:cubicBezTo>
                  <a:cubicBezTo>
                    <a:pt x="1338" y="635"/>
                    <a:pt x="1338" y="635"/>
                    <a:pt x="1338" y="635"/>
                  </a:cubicBezTo>
                  <a:cubicBezTo>
                    <a:pt x="1342" y="631"/>
                    <a:pt x="1345" y="626"/>
                    <a:pt x="1348" y="622"/>
                  </a:cubicBezTo>
                  <a:cubicBezTo>
                    <a:pt x="1350" y="620"/>
                    <a:pt x="1352" y="620"/>
                    <a:pt x="1354" y="621"/>
                  </a:cubicBezTo>
                  <a:cubicBezTo>
                    <a:pt x="1356" y="622"/>
                    <a:pt x="1356" y="625"/>
                    <a:pt x="1355" y="626"/>
                  </a:cubicBezTo>
                  <a:cubicBezTo>
                    <a:pt x="1351" y="631"/>
                    <a:pt x="1348" y="636"/>
                    <a:pt x="1344" y="640"/>
                  </a:cubicBezTo>
                  <a:cubicBezTo>
                    <a:pt x="1342" y="642"/>
                    <a:pt x="1342" y="642"/>
                    <a:pt x="1342" y="642"/>
                  </a:cubicBezTo>
                  <a:cubicBezTo>
                    <a:pt x="1341" y="643"/>
                    <a:pt x="1340" y="643"/>
                    <a:pt x="1339" y="643"/>
                  </a:cubicBezTo>
                  <a:close/>
                  <a:moveTo>
                    <a:pt x="1362" y="612"/>
                  </a:moveTo>
                  <a:cubicBezTo>
                    <a:pt x="1362" y="612"/>
                    <a:pt x="1361" y="612"/>
                    <a:pt x="1360" y="611"/>
                  </a:cubicBezTo>
                  <a:cubicBezTo>
                    <a:pt x="1359" y="610"/>
                    <a:pt x="1358" y="608"/>
                    <a:pt x="1359" y="606"/>
                  </a:cubicBezTo>
                  <a:cubicBezTo>
                    <a:pt x="1362" y="601"/>
                    <a:pt x="1366" y="595"/>
                    <a:pt x="1368" y="589"/>
                  </a:cubicBezTo>
                  <a:cubicBezTo>
                    <a:pt x="1369" y="587"/>
                    <a:pt x="1372" y="586"/>
                    <a:pt x="1374" y="587"/>
                  </a:cubicBezTo>
                  <a:cubicBezTo>
                    <a:pt x="1376" y="588"/>
                    <a:pt x="1376" y="591"/>
                    <a:pt x="1375" y="593"/>
                  </a:cubicBezTo>
                  <a:cubicBezTo>
                    <a:pt x="1372" y="599"/>
                    <a:pt x="1369" y="604"/>
                    <a:pt x="1366" y="610"/>
                  </a:cubicBezTo>
                  <a:cubicBezTo>
                    <a:pt x="1365" y="611"/>
                    <a:pt x="1364" y="612"/>
                    <a:pt x="1362" y="612"/>
                  </a:cubicBezTo>
                  <a:close/>
                  <a:moveTo>
                    <a:pt x="1380" y="577"/>
                  </a:moveTo>
                  <a:cubicBezTo>
                    <a:pt x="1379" y="577"/>
                    <a:pt x="1379" y="577"/>
                    <a:pt x="1378" y="577"/>
                  </a:cubicBezTo>
                  <a:cubicBezTo>
                    <a:pt x="1376" y="576"/>
                    <a:pt x="1375" y="574"/>
                    <a:pt x="1376" y="572"/>
                  </a:cubicBezTo>
                  <a:cubicBezTo>
                    <a:pt x="1379" y="566"/>
                    <a:pt x="1381" y="560"/>
                    <a:pt x="1383" y="554"/>
                  </a:cubicBezTo>
                  <a:cubicBezTo>
                    <a:pt x="1384" y="551"/>
                    <a:pt x="1386" y="550"/>
                    <a:pt x="1388" y="551"/>
                  </a:cubicBezTo>
                  <a:cubicBezTo>
                    <a:pt x="1390" y="552"/>
                    <a:pt x="1391" y="554"/>
                    <a:pt x="1390" y="556"/>
                  </a:cubicBezTo>
                  <a:cubicBezTo>
                    <a:pt x="1388" y="562"/>
                    <a:pt x="1386" y="569"/>
                    <a:pt x="1384" y="575"/>
                  </a:cubicBezTo>
                  <a:cubicBezTo>
                    <a:pt x="1383" y="576"/>
                    <a:pt x="1381" y="577"/>
                    <a:pt x="1380" y="577"/>
                  </a:cubicBezTo>
                  <a:close/>
                  <a:moveTo>
                    <a:pt x="1392" y="540"/>
                  </a:moveTo>
                  <a:cubicBezTo>
                    <a:pt x="1391" y="540"/>
                    <a:pt x="1391" y="540"/>
                    <a:pt x="1391" y="540"/>
                  </a:cubicBezTo>
                  <a:cubicBezTo>
                    <a:pt x="1389" y="539"/>
                    <a:pt x="1388" y="537"/>
                    <a:pt x="1389" y="535"/>
                  </a:cubicBezTo>
                  <a:cubicBezTo>
                    <a:pt x="1390" y="529"/>
                    <a:pt x="1392" y="523"/>
                    <a:pt x="1393" y="516"/>
                  </a:cubicBezTo>
                  <a:cubicBezTo>
                    <a:pt x="1394" y="514"/>
                    <a:pt x="1396" y="513"/>
                    <a:pt x="1398" y="513"/>
                  </a:cubicBezTo>
                  <a:cubicBezTo>
                    <a:pt x="1400" y="514"/>
                    <a:pt x="1401" y="516"/>
                    <a:pt x="1401" y="518"/>
                  </a:cubicBezTo>
                  <a:cubicBezTo>
                    <a:pt x="1399" y="524"/>
                    <a:pt x="1398" y="531"/>
                    <a:pt x="1396" y="537"/>
                  </a:cubicBezTo>
                  <a:cubicBezTo>
                    <a:pt x="1396" y="539"/>
                    <a:pt x="1394" y="540"/>
                    <a:pt x="1392" y="540"/>
                  </a:cubicBezTo>
                  <a:close/>
                  <a:moveTo>
                    <a:pt x="1401" y="502"/>
                  </a:moveTo>
                  <a:cubicBezTo>
                    <a:pt x="1400" y="502"/>
                    <a:pt x="1400" y="502"/>
                    <a:pt x="1400" y="502"/>
                  </a:cubicBezTo>
                  <a:cubicBezTo>
                    <a:pt x="1398" y="501"/>
                    <a:pt x="1397" y="499"/>
                    <a:pt x="1397" y="497"/>
                  </a:cubicBezTo>
                  <a:cubicBezTo>
                    <a:pt x="1398" y="491"/>
                    <a:pt x="1399" y="485"/>
                    <a:pt x="1400" y="478"/>
                  </a:cubicBezTo>
                  <a:cubicBezTo>
                    <a:pt x="1401" y="476"/>
                    <a:pt x="1402" y="474"/>
                    <a:pt x="1405" y="475"/>
                  </a:cubicBezTo>
                  <a:cubicBezTo>
                    <a:pt x="1407" y="475"/>
                    <a:pt x="1408" y="477"/>
                    <a:pt x="1408" y="479"/>
                  </a:cubicBezTo>
                  <a:cubicBezTo>
                    <a:pt x="1407" y="486"/>
                    <a:pt x="1406" y="492"/>
                    <a:pt x="1405" y="499"/>
                  </a:cubicBezTo>
                  <a:cubicBezTo>
                    <a:pt x="1404" y="500"/>
                    <a:pt x="1403" y="502"/>
                    <a:pt x="1401" y="502"/>
                  </a:cubicBezTo>
                  <a:close/>
                  <a:moveTo>
                    <a:pt x="1407" y="463"/>
                  </a:moveTo>
                  <a:cubicBezTo>
                    <a:pt x="1406" y="463"/>
                    <a:pt x="1406" y="463"/>
                    <a:pt x="1406" y="463"/>
                  </a:cubicBezTo>
                  <a:cubicBezTo>
                    <a:pt x="1404" y="463"/>
                    <a:pt x="1403" y="461"/>
                    <a:pt x="1403" y="459"/>
                  </a:cubicBezTo>
                  <a:cubicBezTo>
                    <a:pt x="1404" y="452"/>
                    <a:pt x="1405" y="446"/>
                    <a:pt x="1405" y="439"/>
                  </a:cubicBezTo>
                  <a:cubicBezTo>
                    <a:pt x="1406" y="437"/>
                    <a:pt x="1408" y="436"/>
                    <a:pt x="1410" y="436"/>
                  </a:cubicBezTo>
                  <a:cubicBezTo>
                    <a:pt x="1412" y="436"/>
                    <a:pt x="1413" y="438"/>
                    <a:pt x="1413" y="440"/>
                  </a:cubicBezTo>
                  <a:cubicBezTo>
                    <a:pt x="1412" y="447"/>
                    <a:pt x="1412" y="453"/>
                    <a:pt x="1411" y="460"/>
                  </a:cubicBezTo>
                  <a:cubicBezTo>
                    <a:pt x="1410" y="462"/>
                    <a:pt x="1409" y="463"/>
                    <a:pt x="1407" y="463"/>
                  </a:cubicBezTo>
                  <a:close/>
                  <a:moveTo>
                    <a:pt x="1412" y="424"/>
                  </a:moveTo>
                  <a:cubicBezTo>
                    <a:pt x="1411" y="424"/>
                    <a:pt x="1411" y="424"/>
                    <a:pt x="1411" y="424"/>
                  </a:cubicBezTo>
                  <a:cubicBezTo>
                    <a:pt x="1409" y="424"/>
                    <a:pt x="1407" y="422"/>
                    <a:pt x="1408" y="420"/>
                  </a:cubicBezTo>
                  <a:cubicBezTo>
                    <a:pt x="1410" y="401"/>
                    <a:pt x="1410" y="401"/>
                    <a:pt x="1410" y="401"/>
                  </a:cubicBezTo>
                  <a:cubicBezTo>
                    <a:pt x="1410" y="398"/>
                    <a:pt x="1412" y="397"/>
                    <a:pt x="1414" y="397"/>
                  </a:cubicBezTo>
                  <a:cubicBezTo>
                    <a:pt x="1416" y="397"/>
                    <a:pt x="1418" y="399"/>
                    <a:pt x="1418" y="401"/>
                  </a:cubicBezTo>
                  <a:cubicBezTo>
                    <a:pt x="1415" y="421"/>
                    <a:pt x="1415" y="421"/>
                    <a:pt x="1415" y="421"/>
                  </a:cubicBezTo>
                  <a:cubicBezTo>
                    <a:pt x="1415" y="423"/>
                    <a:pt x="1414" y="424"/>
                    <a:pt x="1412" y="424"/>
                  </a:cubicBezTo>
                  <a:close/>
                  <a:moveTo>
                    <a:pt x="1416" y="385"/>
                  </a:moveTo>
                  <a:cubicBezTo>
                    <a:pt x="1416" y="385"/>
                    <a:pt x="1416" y="385"/>
                    <a:pt x="1416" y="385"/>
                  </a:cubicBezTo>
                  <a:cubicBezTo>
                    <a:pt x="1413" y="385"/>
                    <a:pt x="1412" y="383"/>
                    <a:pt x="1412" y="381"/>
                  </a:cubicBezTo>
                  <a:cubicBezTo>
                    <a:pt x="1413" y="375"/>
                    <a:pt x="1414" y="368"/>
                    <a:pt x="1415" y="362"/>
                  </a:cubicBezTo>
                  <a:cubicBezTo>
                    <a:pt x="1415" y="359"/>
                    <a:pt x="1417" y="358"/>
                    <a:pt x="1419" y="358"/>
                  </a:cubicBezTo>
                  <a:cubicBezTo>
                    <a:pt x="1421" y="359"/>
                    <a:pt x="1423" y="360"/>
                    <a:pt x="1423" y="363"/>
                  </a:cubicBezTo>
                  <a:cubicBezTo>
                    <a:pt x="1422" y="369"/>
                    <a:pt x="1421" y="376"/>
                    <a:pt x="1420" y="382"/>
                  </a:cubicBezTo>
                  <a:cubicBezTo>
                    <a:pt x="1420" y="384"/>
                    <a:pt x="1418" y="385"/>
                    <a:pt x="1416" y="385"/>
                  </a:cubicBezTo>
                  <a:close/>
                  <a:moveTo>
                    <a:pt x="1422" y="347"/>
                  </a:moveTo>
                  <a:cubicBezTo>
                    <a:pt x="1421" y="347"/>
                    <a:pt x="1421" y="347"/>
                    <a:pt x="1421" y="347"/>
                  </a:cubicBezTo>
                  <a:cubicBezTo>
                    <a:pt x="1419" y="346"/>
                    <a:pt x="1417" y="344"/>
                    <a:pt x="1418" y="342"/>
                  </a:cubicBezTo>
                  <a:cubicBezTo>
                    <a:pt x="1419" y="335"/>
                    <a:pt x="1420" y="329"/>
                    <a:pt x="1421" y="323"/>
                  </a:cubicBezTo>
                  <a:cubicBezTo>
                    <a:pt x="1421" y="321"/>
                    <a:pt x="1424" y="319"/>
                    <a:pt x="1426" y="320"/>
                  </a:cubicBezTo>
                  <a:cubicBezTo>
                    <a:pt x="1428" y="320"/>
                    <a:pt x="1429" y="322"/>
                    <a:pt x="1429" y="324"/>
                  </a:cubicBezTo>
                  <a:cubicBezTo>
                    <a:pt x="1428" y="330"/>
                    <a:pt x="1426" y="337"/>
                    <a:pt x="1425" y="343"/>
                  </a:cubicBezTo>
                  <a:cubicBezTo>
                    <a:pt x="1425" y="345"/>
                    <a:pt x="1423" y="347"/>
                    <a:pt x="1422" y="347"/>
                  </a:cubicBezTo>
                  <a:close/>
                  <a:moveTo>
                    <a:pt x="1429" y="308"/>
                  </a:moveTo>
                  <a:cubicBezTo>
                    <a:pt x="1428" y="308"/>
                    <a:pt x="1428" y="308"/>
                    <a:pt x="1428" y="308"/>
                  </a:cubicBezTo>
                  <a:cubicBezTo>
                    <a:pt x="1426" y="308"/>
                    <a:pt x="1425" y="306"/>
                    <a:pt x="1425" y="303"/>
                  </a:cubicBezTo>
                  <a:cubicBezTo>
                    <a:pt x="1427" y="297"/>
                    <a:pt x="1428" y="290"/>
                    <a:pt x="1430" y="284"/>
                  </a:cubicBezTo>
                  <a:cubicBezTo>
                    <a:pt x="1431" y="282"/>
                    <a:pt x="1433" y="281"/>
                    <a:pt x="1435" y="282"/>
                  </a:cubicBezTo>
                  <a:cubicBezTo>
                    <a:pt x="1437" y="282"/>
                    <a:pt x="1438" y="284"/>
                    <a:pt x="1438" y="287"/>
                  </a:cubicBezTo>
                  <a:cubicBezTo>
                    <a:pt x="1436" y="292"/>
                    <a:pt x="1434" y="299"/>
                    <a:pt x="1433" y="305"/>
                  </a:cubicBezTo>
                  <a:cubicBezTo>
                    <a:pt x="1432" y="307"/>
                    <a:pt x="1431" y="308"/>
                    <a:pt x="1429" y="308"/>
                  </a:cubicBezTo>
                  <a:close/>
                  <a:moveTo>
                    <a:pt x="1440" y="271"/>
                  </a:moveTo>
                  <a:cubicBezTo>
                    <a:pt x="1439" y="271"/>
                    <a:pt x="1439" y="271"/>
                    <a:pt x="1438" y="270"/>
                  </a:cubicBezTo>
                  <a:cubicBezTo>
                    <a:pt x="1436" y="270"/>
                    <a:pt x="1435" y="268"/>
                    <a:pt x="1436" y="266"/>
                  </a:cubicBezTo>
                  <a:cubicBezTo>
                    <a:pt x="1438" y="259"/>
                    <a:pt x="1441" y="253"/>
                    <a:pt x="1443" y="247"/>
                  </a:cubicBezTo>
                  <a:cubicBezTo>
                    <a:pt x="1444" y="245"/>
                    <a:pt x="1446" y="244"/>
                    <a:pt x="1448" y="245"/>
                  </a:cubicBezTo>
                  <a:cubicBezTo>
                    <a:pt x="1450" y="246"/>
                    <a:pt x="1451" y="248"/>
                    <a:pt x="1450" y="250"/>
                  </a:cubicBezTo>
                  <a:cubicBezTo>
                    <a:pt x="1448" y="256"/>
                    <a:pt x="1446" y="262"/>
                    <a:pt x="1443" y="268"/>
                  </a:cubicBezTo>
                  <a:cubicBezTo>
                    <a:pt x="1443" y="270"/>
                    <a:pt x="1441" y="271"/>
                    <a:pt x="1440" y="271"/>
                  </a:cubicBezTo>
                  <a:close/>
                  <a:moveTo>
                    <a:pt x="1455" y="235"/>
                  </a:moveTo>
                  <a:cubicBezTo>
                    <a:pt x="1454" y="235"/>
                    <a:pt x="1454" y="235"/>
                    <a:pt x="1453" y="234"/>
                  </a:cubicBezTo>
                  <a:cubicBezTo>
                    <a:pt x="1451" y="233"/>
                    <a:pt x="1451" y="231"/>
                    <a:pt x="1452" y="229"/>
                  </a:cubicBezTo>
                  <a:cubicBezTo>
                    <a:pt x="1455" y="223"/>
                    <a:pt x="1458" y="217"/>
                    <a:pt x="1461" y="212"/>
                  </a:cubicBezTo>
                  <a:cubicBezTo>
                    <a:pt x="1463" y="210"/>
                    <a:pt x="1465" y="209"/>
                    <a:pt x="1467" y="211"/>
                  </a:cubicBezTo>
                  <a:cubicBezTo>
                    <a:pt x="1469" y="212"/>
                    <a:pt x="1469" y="214"/>
                    <a:pt x="1468" y="216"/>
                  </a:cubicBezTo>
                  <a:cubicBezTo>
                    <a:pt x="1465" y="221"/>
                    <a:pt x="1461" y="227"/>
                    <a:pt x="1458" y="233"/>
                  </a:cubicBezTo>
                  <a:cubicBezTo>
                    <a:pt x="1458" y="234"/>
                    <a:pt x="1456" y="235"/>
                    <a:pt x="1455" y="235"/>
                  </a:cubicBezTo>
                  <a:close/>
                  <a:moveTo>
                    <a:pt x="1476" y="202"/>
                  </a:moveTo>
                  <a:cubicBezTo>
                    <a:pt x="1475" y="202"/>
                    <a:pt x="1474" y="202"/>
                    <a:pt x="1474" y="201"/>
                  </a:cubicBezTo>
                  <a:cubicBezTo>
                    <a:pt x="1472" y="200"/>
                    <a:pt x="1471" y="197"/>
                    <a:pt x="1473" y="196"/>
                  </a:cubicBezTo>
                  <a:cubicBezTo>
                    <a:pt x="1475" y="193"/>
                    <a:pt x="1477" y="191"/>
                    <a:pt x="1479" y="188"/>
                  </a:cubicBezTo>
                  <a:cubicBezTo>
                    <a:pt x="1481" y="186"/>
                    <a:pt x="1483" y="183"/>
                    <a:pt x="1486" y="180"/>
                  </a:cubicBezTo>
                  <a:cubicBezTo>
                    <a:pt x="1487" y="179"/>
                    <a:pt x="1490" y="179"/>
                    <a:pt x="1491" y="180"/>
                  </a:cubicBezTo>
                  <a:cubicBezTo>
                    <a:pt x="1493" y="182"/>
                    <a:pt x="1493" y="184"/>
                    <a:pt x="1491" y="186"/>
                  </a:cubicBezTo>
                  <a:cubicBezTo>
                    <a:pt x="1489" y="188"/>
                    <a:pt x="1487" y="191"/>
                    <a:pt x="1485" y="193"/>
                  </a:cubicBezTo>
                  <a:cubicBezTo>
                    <a:pt x="1483" y="196"/>
                    <a:pt x="1481" y="198"/>
                    <a:pt x="1479" y="200"/>
                  </a:cubicBezTo>
                  <a:cubicBezTo>
                    <a:pt x="1478" y="201"/>
                    <a:pt x="1477" y="202"/>
                    <a:pt x="1476" y="202"/>
                  </a:cubicBezTo>
                  <a:close/>
                  <a:moveTo>
                    <a:pt x="1502" y="173"/>
                  </a:moveTo>
                  <a:cubicBezTo>
                    <a:pt x="1501" y="173"/>
                    <a:pt x="1500" y="173"/>
                    <a:pt x="1500" y="172"/>
                  </a:cubicBezTo>
                  <a:cubicBezTo>
                    <a:pt x="1498" y="170"/>
                    <a:pt x="1498" y="168"/>
                    <a:pt x="1500" y="166"/>
                  </a:cubicBezTo>
                  <a:cubicBezTo>
                    <a:pt x="1504" y="162"/>
                    <a:pt x="1510" y="158"/>
                    <a:pt x="1515" y="154"/>
                  </a:cubicBezTo>
                  <a:cubicBezTo>
                    <a:pt x="1517" y="152"/>
                    <a:pt x="1519" y="153"/>
                    <a:pt x="1520" y="154"/>
                  </a:cubicBezTo>
                  <a:cubicBezTo>
                    <a:pt x="1522" y="156"/>
                    <a:pt x="1521" y="158"/>
                    <a:pt x="1520" y="160"/>
                  </a:cubicBezTo>
                  <a:cubicBezTo>
                    <a:pt x="1515" y="164"/>
                    <a:pt x="1510" y="168"/>
                    <a:pt x="1505" y="172"/>
                  </a:cubicBezTo>
                  <a:cubicBezTo>
                    <a:pt x="1504" y="173"/>
                    <a:pt x="1503" y="173"/>
                    <a:pt x="1502" y="173"/>
                  </a:cubicBezTo>
                  <a:close/>
                  <a:moveTo>
                    <a:pt x="1533" y="149"/>
                  </a:moveTo>
                  <a:cubicBezTo>
                    <a:pt x="1532" y="149"/>
                    <a:pt x="1530" y="148"/>
                    <a:pt x="1530" y="147"/>
                  </a:cubicBezTo>
                  <a:cubicBezTo>
                    <a:pt x="1528" y="145"/>
                    <a:pt x="1529" y="143"/>
                    <a:pt x="1531" y="142"/>
                  </a:cubicBezTo>
                  <a:cubicBezTo>
                    <a:pt x="1535" y="138"/>
                    <a:pt x="1541" y="134"/>
                    <a:pt x="1547" y="130"/>
                  </a:cubicBezTo>
                  <a:cubicBezTo>
                    <a:pt x="1548" y="129"/>
                    <a:pt x="1551" y="130"/>
                    <a:pt x="1552" y="131"/>
                  </a:cubicBezTo>
                  <a:cubicBezTo>
                    <a:pt x="1553" y="133"/>
                    <a:pt x="1553" y="136"/>
                    <a:pt x="1551" y="137"/>
                  </a:cubicBezTo>
                  <a:cubicBezTo>
                    <a:pt x="1545" y="141"/>
                    <a:pt x="1540" y="144"/>
                    <a:pt x="1535" y="148"/>
                  </a:cubicBezTo>
                  <a:cubicBezTo>
                    <a:pt x="1534" y="148"/>
                    <a:pt x="1534" y="149"/>
                    <a:pt x="1533" y="149"/>
                  </a:cubicBezTo>
                  <a:close/>
                  <a:moveTo>
                    <a:pt x="1565" y="127"/>
                  </a:moveTo>
                  <a:cubicBezTo>
                    <a:pt x="1564" y="127"/>
                    <a:pt x="1563" y="126"/>
                    <a:pt x="1562" y="125"/>
                  </a:cubicBezTo>
                  <a:cubicBezTo>
                    <a:pt x="1561" y="123"/>
                    <a:pt x="1561" y="121"/>
                    <a:pt x="1563" y="119"/>
                  </a:cubicBezTo>
                  <a:cubicBezTo>
                    <a:pt x="1579" y="109"/>
                    <a:pt x="1579" y="109"/>
                    <a:pt x="1579" y="109"/>
                  </a:cubicBezTo>
                  <a:cubicBezTo>
                    <a:pt x="1581" y="108"/>
                    <a:pt x="1584" y="108"/>
                    <a:pt x="1585" y="110"/>
                  </a:cubicBezTo>
                  <a:cubicBezTo>
                    <a:pt x="1586" y="112"/>
                    <a:pt x="1585" y="114"/>
                    <a:pt x="1584" y="115"/>
                  </a:cubicBezTo>
                  <a:cubicBezTo>
                    <a:pt x="1567" y="126"/>
                    <a:pt x="1567" y="126"/>
                    <a:pt x="1567" y="126"/>
                  </a:cubicBezTo>
                  <a:cubicBezTo>
                    <a:pt x="1567" y="126"/>
                    <a:pt x="1566" y="127"/>
                    <a:pt x="1565" y="127"/>
                  </a:cubicBezTo>
                  <a:close/>
                  <a:moveTo>
                    <a:pt x="1598" y="105"/>
                  </a:moveTo>
                  <a:cubicBezTo>
                    <a:pt x="1597" y="105"/>
                    <a:pt x="1595" y="105"/>
                    <a:pt x="1595" y="103"/>
                  </a:cubicBezTo>
                  <a:cubicBezTo>
                    <a:pt x="1593" y="102"/>
                    <a:pt x="1594" y="99"/>
                    <a:pt x="1596" y="98"/>
                  </a:cubicBezTo>
                  <a:cubicBezTo>
                    <a:pt x="1601" y="94"/>
                    <a:pt x="1606" y="91"/>
                    <a:pt x="1612" y="87"/>
                  </a:cubicBezTo>
                  <a:cubicBezTo>
                    <a:pt x="1613" y="86"/>
                    <a:pt x="1616" y="86"/>
                    <a:pt x="1617" y="88"/>
                  </a:cubicBezTo>
                  <a:cubicBezTo>
                    <a:pt x="1618" y="90"/>
                    <a:pt x="1618" y="92"/>
                    <a:pt x="1616" y="93"/>
                  </a:cubicBezTo>
                  <a:cubicBezTo>
                    <a:pt x="1611" y="97"/>
                    <a:pt x="1605" y="101"/>
                    <a:pt x="1600" y="104"/>
                  </a:cubicBezTo>
                  <a:cubicBezTo>
                    <a:pt x="1599" y="105"/>
                    <a:pt x="1599" y="105"/>
                    <a:pt x="1598" y="105"/>
                  </a:cubicBezTo>
                  <a:close/>
                  <a:moveTo>
                    <a:pt x="1630" y="82"/>
                  </a:moveTo>
                  <a:cubicBezTo>
                    <a:pt x="1628" y="82"/>
                    <a:pt x="1627" y="82"/>
                    <a:pt x="1626" y="81"/>
                  </a:cubicBezTo>
                  <a:cubicBezTo>
                    <a:pt x="1625" y="79"/>
                    <a:pt x="1625" y="77"/>
                    <a:pt x="1627" y="75"/>
                  </a:cubicBezTo>
                  <a:cubicBezTo>
                    <a:pt x="1632" y="71"/>
                    <a:pt x="1637" y="67"/>
                    <a:pt x="1642" y="63"/>
                  </a:cubicBezTo>
                  <a:cubicBezTo>
                    <a:pt x="1644" y="62"/>
                    <a:pt x="1646" y="62"/>
                    <a:pt x="1648" y="63"/>
                  </a:cubicBezTo>
                  <a:cubicBezTo>
                    <a:pt x="1649" y="65"/>
                    <a:pt x="1649" y="67"/>
                    <a:pt x="1647" y="69"/>
                  </a:cubicBezTo>
                  <a:cubicBezTo>
                    <a:pt x="1643" y="73"/>
                    <a:pt x="1637" y="77"/>
                    <a:pt x="1632" y="81"/>
                  </a:cubicBezTo>
                  <a:cubicBezTo>
                    <a:pt x="1631" y="82"/>
                    <a:pt x="1630" y="82"/>
                    <a:pt x="1630" y="82"/>
                  </a:cubicBezTo>
                  <a:close/>
                  <a:moveTo>
                    <a:pt x="1659" y="56"/>
                  </a:moveTo>
                  <a:cubicBezTo>
                    <a:pt x="1658" y="56"/>
                    <a:pt x="1657" y="56"/>
                    <a:pt x="1656" y="55"/>
                  </a:cubicBezTo>
                  <a:cubicBezTo>
                    <a:pt x="1654" y="54"/>
                    <a:pt x="1654" y="51"/>
                    <a:pt x="1656" y="50"/>
                  </a:cubicBezTo>
                  <a:cubicBezTo>
                    <a:pt x="1660" y="45"/>
                    <a:pt x="1665" y="40"/>
                    <a:pt x="1668" y="35"/>
                  </a:cubicBezTo>
                  <a:cubicBezTo>
                    <a:pt x="1670" y="33"/>
                    <a:pt x="1672" y="33"/>
                    <a:pt x="1674" y="34"/>
                  </a:cubicBezTo>
                  <a:cubicBezTo>
                    <a:pt x="1675" y="36"/>
                    <a:pt x="1676" y="38"/>
                    <a:pt x="1674" y="40"/>
                  </a:cubicBezTo>
                  <a:cubicBezTo>
                    <a:pt x="1671" y="45"/>
                    <a:pt x="1666" y="50"/>
                    <a:pt x="1661" y="55"/>
                  </a:cubicBezTo>
                  <a:cubicBezTo>
                    <a:pt x="1661" y="56"/>
                    <a:pt x="1660" y="56"/>
                    <a:pt x="1659" y="56"/>
                  </a:cubicBezTo>
                  <a:close/>
                  <a:moveTo>
                    <a:pt x="1682" y="25"/>
                  </a:moveTo>
                  <a:cubicBezTo>
                    <a:pt x="1682" y="25"/>
                    <a:pt x="1681" y="25"/>
                    <a:pt x="1680" y="25"/>
                  </a:cubicBezTo>
                  <a:cubicBezTo>
                    <a:pt x="1679" y="24"/>
                    <a:pt x="1678" y="21"/>
                    <a:pt x="1679" y="19"/>
                  </a:cubicBezTo>
                  <a:cubicBezTo>
                    <a:pt x="1682" y="14"/>
                    <a:pt x="1685" y="8"/>
                    <a:pt x="1688" y="3"/>
                  </a:cubicBezTo>
                  <a:cubicBezTo>
                    <a:pt x="1689" y="1"/>
                    <a:pt x="1691" y="0"/>
                    <a:pt x="1693" y="0"/>
                  </a:cubicBezTo>
                  <a:cubicBezTo>
                    <a:pt x="1695" y="1"/>
                    <a:pt x="1696" y="4"/>
                    <a:pt x="1695" y="6"/>
                  </a:cubicBezTo>
                  <a:cubicBezTo>
                    <a:pt x="1692" y="12"/>
                    <a:pt x="1689" y="18"/>
                    <a:pt x="1686" y="23"/>
                  </a:cubicBezTo>
                  <a:cubicBezTo>
                    <a:pt x="1685" y="25"/>
                    <a:pt x="1684" y="25"/>
                    <a:pt x="1682" y="25"/>
                  </a:cubicBezTo>
                  <a:close/>
                </a:path>
              </a:pathLst>
            </a:custGeom>
            <a:solidFill>
              <a:schemeClr val="accent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01" name="Google Shape;1001;p40"/>
            <p:cNvSpPr/>
            <p:nvPr/>
          </p:nvSpPr>
          <p:spPr>
            <a:xfrm>
              <a:off x="2075577" y="3735558"/>
              <a:ext cx="271183" cy="116630"/>
            </a:xfrm>
            <a:custGeom>
              <a:avLst/>
              <a:gdLst/>
              <a:ahLst/>
              <a:cxnLst/>
              <a:rect l="l" t="t" r="r" b="b"/>
              <a:pathLst>
                <a:path w="160" h="69" extrusionOk="0">
                  <a:moveTo>
                    <a:pt x="5" y="5"/>
                  </a:moveTo>
                  <a:cubicBezTo>
                    <a:pt x="5" y="5"/>
                    <a:pt x="0" y="55"/>
                    <a:pt x="1" y="62"/>
                  </a:cubicBezTo>
                  <a:cubicBezTo>
                    <a:pt x="3" y="69"/>
                    <a:pt x="160" y="66"/>
                    <a:pt x="160" y="66"/>
                  </a:cubicBezTo>
                  <a:cubicBezTo>
                    <a:pt x="160" y="66"/>
                    <a:pt x="157" y="36"/>
                    <a:pt x="79" y="18"/>
                  </a:cubicBezTo>
                  <a:cubicBezTo>
                    <a:pt x="1" y="0"/>
                    <a:pt x="5" y="5"/>
                    <a:pt x="5" y="5"/>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02" name="Google Shape;1002;p40"/>
            <p:cNvSpPr/>
            <p:nvPr/>
          </p:nvSpPr>
          <p:spPr>
            <a:xfrm>
              <a:off x="2340320" y="3738420"/>
              <a:ext cx="273329" cy="117345"/>
            </a:xfrm>
            <a:custGeom>
              <a:avLst/>
              <a:gdLst/>
              <a:ahLst/>
              <a:cxnLst/>
              <a:rect l="l" t="t" r="r" b="b"/>
              <a:pathLst>
                <a:path w="161" h="69" extrusionOk="0">
                  <a:moveTo>
                    <a:pt x="5" y="5"/>
                  </a:moveTo>
                  <a:cubicBezTo>
                    <a:pt x="5" y="5"/>
                    <a:pt x="0" y="56"/>
                    <a:pt x="2" y="62"/>
                  </a:cubicBezTo>
                  <a:cubicBezTo>
                    <a:pt x="3" y="69"/>
                    <a:pt x="161" y="66"/>
                    <a:pt x="161" y="66"/>
                  </a:cubicBezTo>
                  <a:cubicBezTo>
                    <a:pt x="161" y="66"/>
                    <a:pt x="158" y="36"/>
                    <a:pt x="80" y="18"/>
                  </a:cubicBezTo>
                  <a:cubicBezTo>
                    <a:pt x="2" y="0"/>
                    <a:pt x="5" y="5"/>
                    <a:pt x="5" y="5"/>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03" name="Google Shape;1003;p40"/>
            <p:cNvSpPr/>
            <p:nvPr/>
          </p:nvSpPr>
          <p:spPr>
            <a:xfrm>
              <a:off x="2053396" y="2416854"/>
              <a:ext cx="281915" cy="1355914"/>
            </a:xfrm>
            <a:custGeom>
              <a:avLst/>
              <a:gdLst/>
              <a:ahLst/>
              <a:cxnLst/>
              <a:rect l="l" t="t" r="r" b="b"/>
              <a:pathLst>
                <a:path w="166" h="799" extrusionOk="0">
                  <a:moveTo>
                    <a:pt x="9" y="100"/>
                  </a:moveTo>
                  <a:cubicBezTo>
                    <a:pt x="10" y="179"/>
                    <a:pt x="10" y="259"/>
                    <a:pt x="11" y="338"/>
                  </a:cubicBezTo>
                  <a:cubicBezTo>
                    <a:pt x="11" y="377"/>
                    <a:pt x="11" y="415"/>
                    <a:pt x="8" y="454"/>
                  </a:cubicBezTo>
                  <a:cubicBezTo>
                    <a:pt x="5" y="487"/>
                    <a:pt x="0" y="521"/>
                    <a:pt x="0" y="555"/>
                  </a:cubicBezTo>
                  <a:cubicBezTo>
                    <a:pt x="0" y="596"/>
                    <a:pt x="8" y="756"/>
                    <a:pt x="9" y="794"/>
                  </a:cubicBezTo>
                  <a:cubicBezTo>
                    <a:pt x="29" y="799"/>
                    <a:pt x="69" y="799"/>
                    <a:pt x="89" y="793"/>
                  </a:cubicBezTo>
                  <a:cubicBezTo>
                    <a:pt x="114" y="541"/>
                    <a:pt x="162" y="278"/>
                    <a:pt x="166" y="25"/>
                  </a:cubicBezTo>
                  <a:cubicBezTo>
                    <a:pt x="166" y="21"/>
                    <a:pt x="145" y="21"/>
                    <a:pt x="142" y="18"/>
                  </a:cubicBezTo>
                  <a:cubicBezTo>
                    <a:pt x="140" y="14"/>
                    <a:pt x="135" y="13"/>
                    <a:pt x="131" y="12"/>
                  </a:cubicBezTo>
                  <a:cubicBezTo>
                    <a:pt x="78" y="0"/>
                    <a:pt x="9" y="45"/>
                    <a:pt x="9" y="100"/>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04" name="Google Shape;1004;p40"/>
            <p:cNvSpPr/>
            <p:nvPr/>
          </p:nvSpPr>
          <p:spPr>
            <a:xfrm>
              <a:off x="2250164" y="2388233"/>
              <a:ext cx="315545" cy="1382383"/>
            </a:xfrm>
            <a:custGeom>
              <a:avLst/>
              <a:gdLst/>
              <a:ahLst/>
              <a:cxnLst/>
              <a:rect l="l" t="t" r="r" b="b"/>
              <a:pathLst>
                <a:path w="186" h="815" extrusionOk="0">
                  <a:moveTo>
                    <a:pt x="142" y="58"/>
                  </a:moveTo>
                  <a:cubicBezTo>
                    <a:pt x="160" y="145"/>
                    <a:pt x="173" y="233"/>
                    <a:pt x="181" y="321"/>
                  </a:cubicBezTo>
                  <a:cubicBezTo>
                    <a:pt x="184" y="350"/>
                    <a:pt x="186" y="378"/>
                    <a:pt x="184" y="407"/>
                  </a:cubicBezTo>
                  <a:cubicBezTo>
                    <a:pt x="182" y="441"/>
                    <a:pt x="175" y="475"/>
                    <a:pt x="168" y="508"/>
                  </a:cubicBezTo>
                  <a:cubicBezTo>
                    <a:pt x="149" y="607"/>
                    <a:pt x="141" y="715"/>
                    <a:pt x="131" y="815"/>
                  </a:cubicBezTo>
                  <a:cubicBezTo>
                    <a:pt x="110" y="815"/>
                    <a:pt x="70" y="811"/>
                    <a:pt x="49" y="811"/>
                  </a:cubicBezTo>
                  <a:cubicBezTo>
                    <a:pt x="48" y="739"/>
                    <a:pt x="60" y="664"/>
                    <a:pt x="59" y="592"/>
                  </a:cubicBezTo>
                  <a:cubicBezTo>
                    <a:pt x="58" y="548"/>
                    <a:pt x="58" y="501"/>
                    <a:pt x="78" y="461"/>
                  </a:cubicBezTo>
                  <a:cubicBezTo>
                    <a:pt x="79" y="458"/>
                    <a:pt x="81" y="454"/>
                    <a:pt x="81" y="450"/>
                  </a:cubicBezTo>
                  <a:cubicBezTo>
                    <a:pt x="80" y="445"/>
                    <a:pt x="77" y="442"/>
                    <a:pt x="75" y="437"/>
                  </a:cubicBezTo>
                  <a:cubicBezTo>
                    <a:pt x="73" y="433"/>
                    <a:pt x="75" y="426"/>
                    <a:pt x="79" y="426"/>
                  </a:cubicBezTo>
                  <a:cubicBezTo>
                    <a:pt x="56" y="337"/>
                    <a:pt x="37" y="235"/>
                    <a:pt x="14" y="145"/>
                  </a:cubicBezTo>
                  <a:cubicBezTo>
                    <a:pt x="7" y="120"/>
                    <a:pt x="0" y="95"/>
                    <a:pt x="3" y="69"/>
                  </a:cubicBezTo>
                  <a:cubicBezTo>
                    <a:pt x="6" y="44"/>
                    <a:pt x="21" y="18"/>
                    <a:pt x="45" y="10"/>
                  </a:cubicBezTo>
                  <a:cubicBezTo>
                    <a:pt x="72" y="0"/>
                    <a:pt x="102" y="14"/>
                    <a:pt x="122" y="34"/>
                  </a:cubicBezTo>
                  <a:cubicBezTo>
                    <a:pt x="130" y="42"/>
                    <a:pt x="140" y="47"/>
                    <a:pt x="142" y="58"/>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05" name="Google Shape;1005;p40"/>
            <p:cNvSpPr/>
            <p:nvPr/>
          </p:nvSpPr>
          <p:spPr>
            <a:xfrm>
              <a:off x="2314561" y="2579993"/>
              <a:ext cx="78707" cy="235406"/>
            </a:xfrm>
            <a:custGeom>
              <a:avLst/>
              <a:gdLst/>
              <a:ahLst/>
              <a:cxnLst/>
              <a:rect l="l" t="t" r="r" b="b"/>
              <a:pathLst>
                <a:path w="46" h="139" extrusionOk="0">
                  <a:moveTo>
                    <a:pt x="3" y="137"/>
                  </a:moveTo>
                  <a:cubicBezTo>
                    <a:pt x="8" y="91"/>
                    <a:pt x="14" y="41"/>
                    <a:pt x="45" y="4"/>
                  </a:cubicBezTo>
                  <a:cubicBezTo>
                    <a:pt x="46" y="3"/>
                    <a:pt x="44" y="0"/>
                    <a:pt x="42" y="2"/>
                  </a:cubicBezTo>
                  <a:cubicBezTo>
                    <a:pt x="11" y="40"/>
                    <a:pt x="5" y="90"/>
                    <a:pt x="0" y="137"/>
                  </a:cubicBezTo>
                  <a:cubicBezTo>
                    <a:pt x="0" y="139"/>
                    <a:pt x="3" y="139"/>
                    <a:pt x="3" y="137"/>
                  </a:cubicBezTo>
                  <a:close/>
                </a:path>
              </a:pathLst>
            </a:custGeom>
            <a:solidFill>
              <a:schemeClr val="dk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06" name="Google Shape;1006;p40"/>
            <p:cNvSpPr/>
            <p:nvPr/>
          </p:nvSpPr>
          <p:spPr>
            <a:xfrm>
              <a:off x="2382536" y="2625786"/>
              <a:ext cx="25759" cy="13595"/>
            </a:xfrm>
            <a:custGeom>
              <a:avLst/>
              <a:gdLst/>
              <a:ahLst/>
              <a:cxnLst/>
              <a:rect l="l" t="t" r="r" b="b"/>
              <a:pathLst>
                <a:path w="15" h="8" extrusionOk="0">
                  <a:moveTo>
                    <a:pt x="2" y="8"/>
                  </a:moveTo>
                  <a:cubicBezTo>
                    <a:pt x="6" y="6"/>
                    <a:pt x="10" y="5"/>
                    <a:pt x="14" y="4"/>
                  </a:cubicBezTo>
                  <a:cubicBezTo>
                    <a:pt x="14" y="3"/>
                    <a:pt x="15" y="3"/>
                    <a:pt x="15" y="2"/>
                  </a:cubicBezTo>
                  <a:cubicBezTo>
                    <a:pt x="14" y="1"/>
                    <a:pt x="14" y="0"/>
                    <a:pt x="13" y="1"/>
                  </a:cubicBezTo>
                  <a:cubicBezTo>
                    <a:pt x="9" y="2"/>
                    <a:pt x="5" y="3"/>
                    <a:pt x="1" y="5"/>
                  </a:cubicBezTo>
                  <a:cubicBezTo>
                    <a:pt x="0" y="5"/>
                    <a:pt x="0" y="6"/>
                    <a:pt x="0" y="7"/>
                  </a:cubicBezTo>
                  <a:cubicBezTo>
                    <a:pt x="0" y="7"/>
                    <a:pt x="1" y="8"/>
                    <a:pt x="2" y="8"/>
                  </a:cubicBezTo>
                  <a:close/>
                </a:path>
              </a:pathLst>
            </a:custGeom>
            <a:solidFill>
              <a:srgbClr val="F17F9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07" name="Google Shape;1007;p40"/>
            <p:cNvSpPr/>
            <p:nvPr/>
          </p:nvSpPr>
          <p:spPr>
            <a:xfrm>
              <a:off x="2079155" y="2678019"/>
              <a:ext cx="72983" cy="85147"/>
            </a:xfrm>
            <a:custGeom>
              <a:avLst/>
              <a:gdLst/>
              <a:ahLst/>
              <a:cxnLst/>
              <a:rect l="l" t="t" r="r" b="b"/>
              <a:pathLst>
                <a:path w="43" h="50" extrusionOk="0">
                  <a:moveTo>
                    <a:pt x="4" y="49"/>
                  </a:moveTo>
                  <a:cubicBezTo>
                    <a:pt x="22" y="39"/>
                    <a:pt x="36" y="22"/>
                    <a:pt x="42" y="3"/>
                  </a:cubicBezTo>
                  <a:cubicBezTo>
                    <a:pt x="43" y="1"/>
                    <a:pt x="40" y="0"/>
                    <a:pt x="39" y="2"/>
                  </a:cubicBezTo>
                  <a:cubicBezTo>
                    <a:pt x="33" y="21"/>
                    <a:pt x="20" y="37"/>
                    <a:pt x="2" y="46"/>
                  </a:cubicBezTo>
                  <a:cubicBezTo>
                    <a:pt x="0" y="47"/>
                    <a:pt x="2" y="50"/>
                    <a:pt x="4" y="49"/>
                  </a:cubicBezTo>
                  <a:close/>
                </a:path>
              </a:pathLst>
            </a:custGeom>
            <a:solidFill>
              <a:schemeClr val="dk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08" name="Google Shape;1008;p40"/>
            <p:cNvSpPr/>
            <p:nvPr/>
          </p:nvSpPr>
          <p:spPr>
            <a:xfrm>
              <a:off x="2087741" y="2739553"/>
              <a:ext cx="38638" cy="1001013"/>
            </a:xfrm>
            <a:custGeom>
              <a:avLst/>
              <a:gdLst/>
              <a:ahLst/>
              <a:cxnLst/>
              <a:rect l="l" t="t" r="r" b="b"/>
              <a:pathLst>
                <a:path w="23" h="590" extrusionOk="0">
                  <a:moveTo>
                    <a:pt x="13" y="2"/>
                  </a:moveTo>
                  <a:cubicBezTo>
                    <a:pt x="8" y="40"/>
                    <a:pt x="12" y="77"/>
                    <a:pt x="15" y="114"/>
                  </a:cubicBezTo>
                  <a:cubicBezTo>
                    <a:pt x="19" y="152"/>
                    <a:pt x="21" y="190"/>
                    <a:pt x="15" y="227"/>
                  </a:cubicBezTo>
                  <a:cubicBezTo>
                    <a:pt x="12" y="246"/>
                    <a:pt x="8" y="265"/>
                    <a:pt x="5" y="284"/>
                  </a:cubicBezTo>
                  <a:cubicBezTo>
                    <a:pt x="3" y="302"/>
                    <a:pt x="1" y="321"/>
                    <a:pt x="1" y="339"/>
                  </a:cubicBezTo>
                  <a:cubicBezTo>
                    <a:pt x="0" y="378"/>
                    <a:pt x="3" y="417"/>
                    <a:pt x="5" y="456"/>
                  </a:cubicBezTo>
                  <a:cubicBezTo>
                    <a:pt x="8" y="500"/>
                    <a:pt x="11" y="544"/>
                    <a:pt x="14" y="588"/>
                  </a:cubicBezTo>
                  <a:cubicBezTo>
                    <a:pt x="14" y="590"/>
                    <a:pt x="17" y="590"/>
                    <a:pt x="17" y="588"/>
                  </a:cubicBezTo>
                  <a:cubicBezTo>
                    <a:pt x="14" y="549"/>
                    <a:pt x="12" y="509"/>
                    <a:pt x="9" y="470"/>
                  </a:cubicBezTo>
                  <a:cubicBezTo>
                    <a:pt x="7" y="432"/>
                    <a:pt x="4" y="393"/>
                    <a:pt x="4" y="354"/>
                  </a:cubicBezTo>
                  <a:cubicBezTo>
                    <a:pt x="4" y="335"/>
                    <a:pt x="4" y="315"/>
                    <a:pt x="7" y="296"/>
                  </a:cubicBezTo>
                  <a:cubicBezTo>
                    <a:pt x="9" y="277"/>
                    <a:pt x="13" y="258"/>
                    <a:pt x="17" y="239"/>
                  </a:cubicBezTo>
                  <a:cubicBezTo>
                    <a:pt x="20" y="221"/>
                    <a:pt x="22" y="203"/>
                    <a:pt x="22" y="185"/>
                  </a:cubicBezTo>
                  <a:cubicBezTo>
                    <a:pt x="23" y="166"/>
                    <a:pt x="21" y="147"/>
                    <a:pt x="20" y="128"/>
                  </a:cubicBezTo>
                  <a:cubicBezTo>
                    <a:pt x="16" y="86"/>
                    <a:pt x="10" y="44"/>
                    <a:pt x="16" y="2"/>
                  </a:cubicBezTo>
                  <a:cubicBezTo>
                    <a:pt x="16" y="0"/>
                    <a:pt x="13" y="0"/>
                    <a:pt x="13" y="2"/>
                  </a:cubicBezTo>
                  <a:close/>
                </a:path>
              </a:pathLst>
            </a:custGeom>
            <a:solidFill>
              <a:schemeClr val="dk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09" name="Google Shape;1009;p40"/>
            <p:cNvSpPr/>
            <p:nvPr/>
          </p:nvSpPr>
          <p:spPr>
            <a:xfrm>
              <a:off x="2474122" y="3190331"/>
              <a:ext cx="29337" cy="37923"/>
            </a:xfrm>
            <a:custGeom>
              <a:avLst/>
              <a:gdLst/>
              <a:ahLst/>
              <a:cxnLst/>
              <a:rect l="l" t="t" r="r" b="b"/>
              <a:pathLst>
                <a:path w="17" h="22" extrusionOk="0">
                  <a:moveTo>
                    <a:pt x="3" y="21"/>
                  </a:moveTo>
                  <a:cubicBezTo>
                    <a:pt x="8" y="15"/>
                    <a:pt x="12" y="9"/>
                    <a:pt x="16" y="3"/>
                  </a:cubicBezTo>
                  <a:cubicBezTo>
                    <a:pt x="17" y="2"/>
                    <a:pt x="17" y="1"/>
                    <a:pt x="16" y="1"/>
                  </a:cubicBezTo>
                  <a:cubicBezTo>
                    <a:pt x="15" y="0"/>
                    <a:pt x="14" y="0"/>
                    <a:pt x="14" y="1"/>
                  </a:cubicBezTo>
                  <a:cubicBezTo>
                    <a:pt x="9" y="7"/>
                    <a:pt x="5" y="13"/>
                    <a:pt x="1" y="20"/>
                  </a:cubicBezTo>
                  <a:cubicBezTo>
                    <a:pt x="0" y="20"/>
                    <a:pt x="0" y="21"/>
                    <a:pt x="1" y="22"/>
                  </a:cubicBezTo>
                  <a:cubicBezTo>
                    <a:pt x="2" y="22"/>
                    <a:pt x="3" y="22"/>
                    <a:pt x="3" y="21"/>
                  </a:cubicBezTo>
                  <a:close/>
                </a:path>
              </a:pathLst>
            </a:custGeom>
            <a:solidFill>
              <a:schemeClr val="dk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10" name="Google Shape;1010;p40"/>
            <p:cNvSpPr/>
            <p:nvPr/>
          </p:nvSpPr>
          <p:spPr>
            <a:xfrm>
              <a:off x="2477700" y="3160280"/>
              <a:ext cx="22181" cy="21466"/>
            </a:xfrm>
            <a:custGeom>
              <a:avLst/>
              <a:gdLst/>
              <a:ahLst/>
              <a:cxnLst/>
              <a:rect l="l" t="t" r="r" b="b"/>
              <a:pathLst>
                <a:path w="13" h="13" extrusionOk="0">
                  <a:moveTo>
                    <a:pt x="3" y="12"/>
                  </a:moveTo>
                  <a:cubicBezTo>
                    <a:pt x="6" y="9"/>
                    <a:pt x="9" y="6"/>
                    <a:pt x="12" y="3"/>
                  </a:cubicBezTo>
                  <a:cubicBezTo>
                    <a:pt x="13" y="3"/>
                    <a:pt x="13" y="2"/>
                    <a:pt x="12" y="1"/>
                  </a:cubicBezTo>
                  <a:cubicBezTo>
                    <a:pt x="12" y="0"/>
                    <a:pt x="11" y="0"/>
                    <a:pt x="10" y="1"/>
                  </a:cubicBezTo>
                  <a:cubicBezTo>
                    <a:pt x="7" y="4"/>
                    <a:pt x="4" y="7"/>
                    <a:pt x="1" y="10"/>
                  </a:cubicBezTo>
                  <a:cubicBezTo>
                    <a:pt x="0" y="11"/>
                    <a:pt x="0" y="12"/>
                    <a:pt x="1" y="12"/>
                  </a:cubicBezTo>
                  <a:cubicBezTo>
                    <a:pt x="2" y="13"/>
                    <a:pt x="3" y="13"/>
                    <a:pt x="3" y="12"/>
                  </a:cubicBezTo>
                  <a:close/>
                </a:path>
              </a:pathLst>
            </a:custGeom>
            <a:solidFill>
              <a:schemeClr val="dk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11" name="Google Shape;1011;p40"/>
            <p:cNvSpPr/>
            <p:nvPr/>
          </p:nvSpPr>
          <p:spPr>
            <a:xfrm>
              <a:off x="2163586" y="3193909"/>
              <a:ext cx="34345" cy="45793"/>
            </a:xfrm>
            <a:custGeom>
              <a:avLst/>
              <a:gdLst/>
              <a:ahLst/>
              <a:cxnLst/>
              <a:rect l="l" t="t" r="r" b="b"/>
              <a:pathLst>
                <a:path w="20" h="27" extrusionOk="0">
                  <a:moveTo>
                    <a:pt x="4" y="26"/>
                  </a:moveTo>
                  <a:cubicBezTo>
                    <a:pt x="9" y="18"/>
                    <a:pt x="14" y="11"/>
                    <a:pt x="19" y="3"/>
                  </a:cubicBezTo>
                  <a:cubicBezTo>
                    <a:pt x="20" y="1"/>
                    <a:pt x="18" y="0"/>
                    <a:pt x="16" y="2"/>
                  </a:cubicBezTo>
                  <a:cubicBezTo>
                    <a:pt x="11" y="9"/>
                    <a:pt x="6" y="17"/>
                    <a:pt x="1" y="24"/>
                  </a:cubicBezTo>
                  <a:cubicBezTo>
                    <a:pt x="0" y="26"/>
                    <a:pt x="2" y="27"/>
                    <a:pt x="4" y="26"/>
                  </a:cubicBezTo>
                  <a:close/>
                </a:path>
              </a:pathLst>
            </a:custGeom>
            <a:solidFill>
              <a:schemeClr val="dk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12" name="Google Shape;1012;p40"/>
            <p:cNvSpPr/>
            <p:nvPr/>
          </p:nvSpPr>
          <p:spPr>
            <a:xfrm>
              <a:off x="2184337" y="3144538"/>
              <a:ext cx="28621" cy="34345"/>
            </a:xfrm>
            <a:custGeom>
              <a:avLst/>
              <a:gdLst/>
              <a:ahLst/>
              <a:cxnLst/>
              <a:rect l="l" t="t" r="r" b="b"/>
              <a:pathLst>
                <a:path w="17" h="20" extrusionOk="0">
                  <a:moveTo>
                    <a:pt x="3" y="19"/>
                  </a:moveTo>
                  <a:cubicBezTo>
                    <a:pt x="7" y="14"/>
                    <a:pt x="12" y="9"/>
                    <a:pt x="16" y="3"/>
                  </a:cubicBezTo>
                  <a:cubicBezTo>
                    <a:pt x="17" y="3"/>
                    <a:pt x="17" y="2"/>
                    <a:pt x="16" y="1"/>
                  </a:cubicBezTo>
                  <a:cubicBezTo>
                    <a:pt x="16" y="1"/>
                    <a:pt x="15" y="0"/>
                    <a:pt x="14" y="1"/>
                  </a:cubicBezTo>
                  <a:cubicBezTo>
                    <a:pt x="9" y="6"/>
                    <a:pt x="5" y="12"/>
                    <a:pt x="0" y="17"/>
                  </a:cubicBezTo>
                  <a:cubicBezTo>
                    <a:pt x="0" y="18"/>
                    <a:pt x="0" y="19"/>
                    <a:pt x="0" y="19"/>
                  </a:cubicBezTo>
                  <a:cubicBezTo>
                    <a:pt x="1" y="20"/>
                    <a:pt x="2" y="20"/>
                    <a:pt x="3" y="19"/>
                  </a:cubicBezTo>
                  <a:close/>
                </a:path>
              </a:pathLst>
            </a:custGeom>
            <a:solidFill>
              <a:schemeClr val="dk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13" name="Google Shape;1013;p40"/>
            <p:cNvSpPr/>
            <p:nvPr/>
          </p:nvSpPr>
          <p:spPr>
            <a:xfrm>
              <a:off x="2241578" y="1802937"/>
              <a:ext cx="258303" cy="669729"/>
            </a:xfrm>
            <a:custGeom>
              <a:avLst/>
              <a:gdLst/>
              <a:ahLst/>
              <a:cxnLst/>
              <a:rect l="l" t="t" r="r" b="b"/>
              <a:pathLst>
                <a:path w="361" h="936" extrusionOk="0">
                  <a:moveTo>
                    <a:pt x="79" y="0"/>
                  </a:moveTo>
                  <a:lnTo>
                    <a:pt x="195" y="19"/>
                  </a:lnTo>
                  <a:lnTo>
                    <a:pt x="361" y="422"/>
                  </a:lnTo>
                  <a:lnTo>
                    <a:pt x="292" y="936"/>
                  </a:lnTo>
                  <a:lnTo>
                    <a:pt x="0" y="936"/>
                  </a:lnTo>
                  <a:lnTo>
                    <a:pt x="60" y="0"/>
                  </a:lnTo>
                  <a:lnTo>
                    <a:pt x="79" y="0"/>
                  </a:ln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14" name="Google Shape;1014;p40"/>
            <p:cNvSpPr/>
            <p:nvPr/>
          </p:nvSpPr>
          <p:spPr>
            <a:xfrm>
              <a:off x="2372518" y="1802937"/>
              <a:ext cx="185320" cy="871504"/>
            </a:xfrm>
            <a:custGeom>
              <a:avLst/>
              <a:gdLst/>
              <a:ahLst/>
              <a:cxnLst/>
              <a:rect l="l" t="t" r="r" b="b"/>
              <a:pathLst>
                <a:path w="109" h="514" extrusionOk="0">
                  <a:moveTo>
                    <a:pt x="103" y="514"/>
                  </a:moveTo>
                  <a:cubicBezTo>
                    <a:pt x="74" y="509"/>
                    <a:pt x="47" y="490"/>
                    <a:pt x="35" y="464"/>
                  </a:cubicBezTo>
                  <a:cubicBezTo>
                    <a:pt x="22" y="437"/>
                    <a:pt x="24" y="406"/>
                    <a:pt x="26" y="377"/>
                  </a:cubicBezTo>
                  <a:cubicBezTo>
                    <a:pt x="36" y="266"/>
                    <a:pt x="56" y="152"/>
                    <a:pt x="23" y="45"/>
                  </a:cubicBezTo>
                  <a:cubicBezTo>
                    <a:pt x="18" y="29"/>
                    <a:pt x="11" y="13"/>
                    <a:pt x="0" y="0"/>
                  </a:cubicBezTo>
                  <a:cubicBezTo>
                    <a:pt x="23" y="2"/>
                    <a:pt x="44" y="15"/>
                    <a:pt x="58" y="33"/>
                  </a:cubicBezTo>
                  <a:cubicBezTo>
                    <a:pt x="71" y="50"/>
                    <a:pt x="76" y="71"/>
                    <a:pt x="81" y="92"/>
                  </a:cubicBezTo>
                  <a:cubicBezTo>
                    <a:pt x="109" y="231"/>
                    <a:pt x="106" y="373"/>
                    <a:pt x="103" y="514"/>
                  </a:cubicBezTo>
                  <a:close/>
                </a:path>
              </a:pathLst>
            </a:custGeom>
            <a:solidFill>
              <a:schemeClr val="accent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15" name="Google Shape;1015;p40"/>
            <p:cNvSpPr/>
            <p:nvPr/>
          </p:nvSpPr>
          <p:spPr>
            <a:xfrm>
              <a:off x="2238716" y="1495263"/>
              <a:ext cx="249001" cy="228967"/>
            </a:xfrm>
            <a:custGeom>
              <a:avLst/>
              <a:gdLst/>
              <a:ahLst/>
              <a:cxnLst/>
              <a:rect l="l" t="t" r="r" b="b"/>
              <a:pathLst>
                <a:path w="147" h="135" extrusionOk="0">
                  <a:moveTo>
                    <a:pt x="122" y="67"/>
                  </a:moveTo>
                  <a:cubicBezTo>
                    <a:pt x="134" y="68"/>
                    <a:pt x="145" y="58"/>
                    <a:pt x="146" y="47"/>
                  </a:cubicBezTo>
                  <a:cubicBezTo>
                    <a:pt x="147" y="43"/>
                    <a:pt x="146" y="39"/>
                    <a:pt x="144" y="36"/>
                  </a:cubicBezTo>
                  <a:cubicBezTo>
                    <a:pt x="141" y="33"/>
                    <a:pt x="137" y="32"/>
                    <a:pt x="133" y="34"/>
                  </a:cubicBezTo>
                  <a:cubicBezTo>
                    <a:pt x="132" y="30"/>
                    <a:pt x="131" y="25"/>
                    <a:pt x="128" y="22"/>
                  </a:cubicBezTo>
                  <a:cubicBezTo>
                    <a:pt x="125" y="19"/>
                    <a:pt x="119" y="18"/>
                    <a:pt x="116" y="21"/>
                  </a:cubicBezTo>
                  <a:cubicBezTo>
                    <a:pt x="115" y="14"/>
                    <a:pt x="104" y="9"/>
                    <a:pt x="97" y="6"/>
                  </a:cubicBezTo>
                  <a:cubicBezTo>
                    <a:pt x="92" y="3"/>
                    <a:pt x="86" y="1"/>
                    <a:pt x="80" y="1"/>
                  </a:cubicBezTo>
                  <a:cubicBezTo>
                    <a:pt x="73" y="0"/>
                    <a:pt x="67" y="2"/>
                    <a:pt x="60" y="4"/>
                  </a:cubicBezTo>
                  <a:cubicBezTo>
                    <a:pt x="55" y="6"/>
                    <a:pt x="49" y="8"/>
                    <a:pt x="45" y="13"/>
                  </a:cubicBezTo>
                  <a:cubicBezTo>
                    <a:pt x="42" y="17"/>
                    <a:pt x="40" y="23"/>
                    <a:pt x="42" y="28"/>
                  </a:cubicBezTo>
                  <a:cubicBezTo>
                    <a:pt x="33" y="24"/>
                    <a:pt x="21" y="23"/>
                    <a:pt x="12" y="29"/>
                  </a:cubicBezTo>
                  <a:cubicBezTo>
                    <a:pt x="4" y="34"/>
                    <a:pt x="0" y="47"/>
                    <a:pt x="5" y="55"/>
                  </a:cubicBezTo>
                  <a:cubicBezTo>
                    <a:pt x="6" y="57"/>
                    <a:pt x="7" y="59"/>
                    <a:pt x="8" y="61"/>
                  </a:cubicBezTo>
                  <a:cubicBezTo>
                    <a:pt x="11" y="69"/>
                    <a:pt x="4" y="76"/>
                    <a:pt x="3" y="85"/>
                  </a:cubicBezTo>
                  <a:cubicBezTo>
                    <a:pt x="2" y="93"/>
                    <a:pt x="8" y="100"/>
                    <a:pt x="13" y="106"/>
                  </a:cubicBezTo>
                  <a:cubicBezTo>
                    <a:pt x="19" y="112"/>
                    <a:pt x="25" y="117"/>
                    <a:pt x="29" y="124"/>
                  </a:cubicBezTo>
                  <a:cubicBezTo>
                    <a:pt x="31" y="128"/>
                    <a:pt x="33" y="134"/>
                    <a:pt x="37" y="135"/>
                  </a:cubicBezTo>
                  <a:cubicBezTo>
                    <a:pt x="39" y="135"/>
                    <a:pt x="41" y="135"/>
                    <a:pt x="43" y="134"/>
                  </a:cubicBezTo>
                  <a:cubicBezTo>
                    <a:pt x="60" y="127"/>
                    <a:pt x="71" y="111"/>
                    <a:pt x="81" y="97"/>
                  </a:cubicBezTo>
                  <a:cubicBezTo>
                    <a:pt x="92" y="82"/>
                    <a:pt x="104" y="65"/>
                    <a:pt x="122" y="67"/>
                  </a:cubicBezTo>
                  <a:close/>
                </a:path>
              </a:pathLst>
            </a:custGeom>
            <a:solidFill>
              <a:srgbClr val="4F283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16" name="Google Shape;1016;p40"/>
            <p:cNvSpPr/>
            <p:nvPr/>
          </p:nvSpPr>
          <p:spPr>
            <a:xfrm>
              <a:off x="2299535" y="1546065"/>
              <a:ext cx="154553" cy="205355"/>
            </a:xfrm>
            <a:custGeom>
              <a:avLst/>
              <a:gdLst/>
              <a:ahLst/>
              <a:cxnLst/>
              <a:rect l="l" t="t" r="r" b="b"/>
              <a:pathLst>
                <a:path w="91" h="121" extrusionOk="0">
                  <a:moveTo>
                    <a:pt x="90" y="48"/>
                  </a:moveTo>
                  <a:cubicBezTo>
                    <a:pt x="90" y="80"/>
                    <a:pt x="69" y="121"/>
                    <a:pt x="42" y="118"/>
                  </a:cubicBezTo>
                  <a:cubicBezTo>
                    <a:pt x="20" y="115"/>
                    <a:pt x="4" y="97"/>
                    <a:pt x="3" y="65"/>
                  </a:cubicBezTo>
                  <a:cubicBezTo>
                    <a:pt x="0" y="14"/>
                    <a:pt x="28" y="0"/>
                    <a:pt x="50" y="0"/>
                  </a:cubicBezTo>
                  <a:cubicBezTo>
                    <a:pt x="73" y="1"/>
                    <a:pt x="91" y="16"/>
                    <a:pt x="90" y="48"/>
                  </a:cubicBezTo>
                  <a:close/>
                </a:path>
              </a:pathLst>
            </a:custGeom>
            <a:solidFill>
              <a:srgbClr val="D85A2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17" name="Google Shape;1017;p40"/>
            <p:cNvSpPr/>
            <p:nvPr/>
          </p:nvSpPr>
          <p:spPr>
            <a:xfrm>
              <a:off x="2272345" y="1616186"/>
              <a:ext cx="47940" cy="70837"/>
            </a:xfrm>
            <a:custGeom>
              <a:avLst/>
              <a:gdLst/>
              <a:ahLst/>
              <a:cxnLst/>
              <a:rect l="l" t="t" r="r" b="b"/>
              <a:pathLst>
                <a:path w="28" h="42" extrusionOk="0">
                  <a:moveTo>
                    <a:pt x="28" y="19"/>
                  </a:moveTo>
                  <a:cubicBezTo>
                    <a:pt x="28" y="30"/>
                    <a:pt x="25" y="42"/>
                    <a:pt x="17" y="42"/>
                  </a:cubicBezTo>
                  <a:cubicBezTo>
                    <a:pt x="10" y="42"/>
                    <a:pt x="0" y="30"/>
                    <a:pt x="0" y="19"/>
                  </a:cubicBezTo>
                  <a:cubicBezTo>
                    <a:pt x="0" y="9"/>
                    <a:pt x="6" y="0"/>
                    <a:pt x="14" y="0"/>
                  </a:cubicBezTo>
                  <a:cubicBezTo>
                    <a:pt x="22" y="0"/>
                    <a:pt x="28" y="9"/>
                    <a:pt x="28" y="19"/>
                  </a:cubicBezTo>
                  <a:close/>
                </a:path>
              </a:pathLst>
            </a:custGeom>
            <a:solidFill>
              <a:srgbClr val="D85A2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18" name="Google Shape;1018;p40"/>
            <p:cNvSpPr/>
            <p:nvPr/>
          </p:nvSpPr>
          <p:spPr>
            <a:xfrm>
              <a:off x="2382536" y="1619048"/>
              <a:ext cx="37207" cy="66544"/>
            </a:xfrm>
            <a:custGeom>
              <a:avLst/>
              <a:gdLst/>
              <a:ahLst/>
              <a:cxnLst/>
              <a:rect l="l" t="t" r="r" b="b"/>
              <a:pathLst>
                <a:path w="22" h="39" extrusionOk="0">
                  <a:moveTo>
                    <a:pt x="19" y="1"/>
                  </a:moveTo>
                  <a:cubicBezTo>
                    <a:pt x="17" y="5"/>
                    <a:pt x="16" y="9"/>
                    <a:pt x="16" y="13"/>
                  </a:cubicBezTo>
                  <a:cubicBezTo>
                    <a:pt x="15" y="17"/>
                    <a:pt x="15" y="21"/>
                    <a:pt x="15" y="25"/>
                  </a:cubicBezTo>
                  <a:cubicBezTo>
                    <a:pt x="15" y="28"/>
                    <a:pt x="15" y="31"/>
                    <a:pt x="14" y="33"/>
                  </a:cubicBezTo>
                  <a:cubicBezTo>
                    <a:pt x="11" y="36"/>
                    <a:pt x="6" y="35"/>
                    <a:pt x="3" y="33"/>
                  </a:cubicBezTo>
                  <a:cubicBezTo>
                    <a:pt x="1" y="32"/>
                    <a:pt x="0" y="35"/>
                    <a:pt x="1" y="36"/>
                  </a:cubicBezTo>
                  <a:cubicBezTo>
                    <a:pt x="5" y="37"/>
                    <a:pt x="9" y="39"/>
                    <a:pt x="13" y="37"/>
                  </a:cubicBezTo>
                  <a:cubicBezTo>
                    <a:pt x="16" y="35"/>
                    <a:pt x="18" y="32"/>
                    <a:pt x="18" y="29"/>
                  </a:cubicBezTo>
                  <a:cubicBezTo>
                    <a:pt x="19" y="25"/>
                    <a:pt x="18" y="21"/>
                    <a:pt x="18" y="17"/>
                  </a:cubicBezTo>
                  <a:cubicBezTo>
                    <a:pt x="19" y="12"/>
                    <a:pt x="20" y="7"/>
                    <a:pt x="21" y="2"/>
                  </a:cubicBezTo>
                  <a:cubicBezTo>
                    <a:pt x="22" y="0"/>
                    <a:pt x="19" y="0"/>
                    <a:pt x="19" y="1"/>
                  </a:cubicBezTo>
                  <a:close/>
                </a:path>
              </a:pathLst>
            </a:custGeom>
            <a:solidFill>
              <a:srgbClr val="4F283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19" name="Google Shape;1019;p40"/>
            <p:cNvSpPr/>
            <p:nvPr/>
          </p:nvSpPr>
          <p:spPr>
            <a:xfrm>
              <a:off x="2325294" y="1597583"/>
              <a:ext cx="67975" cy="64397"/>
            </a:xfrm>
            <a:custGeom>
              <a:avLst/>
              <a:gdLst/>
              <a:ahLst/>
              <a:cxnLst/>
              <a:rect l="l" t="t" r="r" b="b"/>
              <a:pathLst>
                <a:path w="40" h="38" extrusionOk="0">
                  <a:moveTo>
                    <a:pt x="21" y="38"/>
                  </a:moveTo>
                  <a:cubicBezTo>
                    <a:pt x="12" y="38"/>
                    <a:pt x="4" y="32"/>
                    <a:pt x="2" y="23"/>
                  </a:cubicBezTo>
                  <a:cubicBezTo>
                    <a:pt x="0" y="13"/>
                    <a:pt x="7" y="3"/>
                    <a:pt x="17" y="1"/>
                  </a:cubicBezTo>
                  <a:cubicBezTo>
                    <a:pt x="22" y="0"/>
                    <a:pt x="27" y="1"/>
                    <a:pt x="32" y="4"/>
                  </a:cubicBezTo>
                  <a:cubicBezTo>
                    <a:pt x="36" y="7"/>
                    <a:pt x="39" y="11"/>
                    <a:pt x="40" y="16"/>
                  </a:cubicBezTo>
                  <a:cubicBezTo>
                    <a:pt x="40" y="21"/>
                    <a:pt x="39" y="26"/>
                    <a:pt x="37" y="30"/>
                  </a:cubicBezTo>
                  <a:cubicBezTo>
                    <a:pt x="34" y="34"/>
                    <a:pt x="29" y="37"/>
                    <a:pt x="24" y="38"/>
                  </a:cubicBezTo>
                  <a:cubicBezTo>
                    <a:pt x="23" y="38"/>
                    <a:pt x="22" y="38"/>
                    <a:pt x="21" y="38"/>
                  </a:cubicBezTo>
                  <a:close/>
                  <a:moveTo>
                    <a:pt x="21" y="3"/>
                  </a:moveTo>
                  <a:cubicBezTo>
                    <a:pt x="20" y="3"/>
                    <a:pt x="19" y="3"/>
                    <a:pt x="18" y="4"/>
                  </a:cubicBezTo>
                  <a:cubicBezTo>
                    <a:pt x="9" y="5"/>
                    <a:pt x="3" y="14"/>
                    <a:pt x="5" y="22"/>
                  </a:cubicBezTo>
                  <a:cubicBezTo>
                    <a:pt x="7" y="31"/>
                    <a:pt x="15" y="37"/>
                    <a:pt x="24" y="35"/>
                  </a:cubicBezTo>
                  <a:cubicBezTo>
                    <a:pt x="28" y="35"/>
                    <a:pt x="32" y="32"/>
                    <a:pt x="34" y="29"/>
                  </a:cubicBezTo>
                  <a:cubicBezTo>
                    <a:pt x="37" y="25"/>
                    <a:pt x="38" y="21"/>
                    <a:pt x="37" y="17"/>
                  </a:cubicBezTo>
                  <a:cubicBezTo>
                    <a:pt x="36" y="12"/>
                    <a:pt x="34" y="9"/>
                    <a:pt x="30" y="6"/>
                  </a:cubicBezTo>
                  <a:cubicBezTo>
                    <a:pt x="27" y="4"/>
                    <a:pt x="24" y="3"/>
                    <a:pt x="21" y="3"/>
                  </a:cubicBezTo>
                  <a:close/>
                </a:path>
              </a:pathLst>
            </a:custGeom>
            <a:solidFill>
              <a:srgbClr val="4F283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20" name="Google Shape;1020;p40"/>
            <p:cNvSpPr/>
            <p:nvPr/>
          </p:nvSpPr>
          <p:spPr>
            <a:xfrm>
              <a:off x="2421889" y="1607600"/>
              <a:ext cx="65828" cy="67975"/>
            </a:xfrm>
            <a:custGeom>
              <a:avLst/>
              <a:gdLst/>
              <a:ahLst/>
              <a:cxnLst/>
              <a:rect l="l" t="t" r="r" b="b"/>
              <a:pathLst>
                <a:path w="39" h="40" extrusionOk="0">
                  <a:moveTo>
                    <a:pt x="19" y="40"/>
                  </a:moveTo>
                  <a:cubicBezTo>
                    <a:pt x="15" y="40"/>
                    <a:pt x="12" y="39"/>
                    <a:pt x="9" y="37"/>
                  </a:cubicBezTo>
                  <a:cubicBezTo>
                    <a:pt x="4" y="34"/>
                    <a:pt x="2" y="29"/>
                    <a:pt x="1" y="24"/>
                  </a:cubicBezTo>
                  <a:cubicBezTo>
                    <a:pt x="0" y="19"/>
                    <a:pt x="1" y="14"/>
                    <a:pt x="4" y="10"/>
                  </a:cubicBezTo>
                  <a:cubicBezTo>
                    <a:pt x="6" y="6"/>
                    <a:pt x="11" y="3"/>
                    <a:pt x="16" y="2"/>
                  </a:cubicBezTo>
                  <a:cubicBezTo>
                    <a:pt x="26" y="0"/>
                    <a:pt x="36" y="7"/>
                    <a:pt x="38" y="17"/>
                  </a:cubicBezTo>
                  <a:cubicBezTo>
                    <a:pt x="39" y="22"/>
                    <a:pt x="38" y="28"/>
                    <a:pt x="35" y="32"/>
                  </a:cubicBezTo>
                  <a:cubicBezTo>
                    <a:pt x="32" y="36"/>
                    <a:pt x="28" y="39"/>
                    <a:pt x="23" y="40"/>
                  </a:cubicBezTo>
                  <a:cubicBezTo>
                    <a:pt x="22" y="40"/>
                    <a:pt x="20" y="40"/>
                    <a:pt x="19" y="40"/>
                  </a:cubicBezTo>
                  <a:close/>
                  <a:moveTo>
                    <a:pt x="19" y="5"/>
                  </a:moveTo>
                  <a:cubicBezTo>
                    <a:pt x="18" y="5"/>
                    <a:pt x="17" y="5"/>
                    <a:pt x="16" y="5"/>
                  </a:cubicBezTo>
                  <a:cubicBezTo>
                    <a:pt x="12" y="6"/>
                    <a:pt x="8" y="8"/>
                    <a:pt x="6" y="12"/>
                  </a:cubicBezTo>
                  <a:cubicBezTo>
                    <a:pt x="3" y="15"/>
                    <a:pt x="3" y="20"/>
                    <a:pt x="3" y="24"/>
                  </a:cubicBezTo>
                  <a:cubicBezTo>
                    <a:pt x="4" y="28"/>
                    <a:pt x="7" y="32"/>
                    <a:pt x="10" y="34"/>
                  </a:cubicBezTo>
                  <a:cubicBezTo>
                    <a:pt x="14" y="37"/>
                    <a:pt x="18" y="38"/>
                    <a:pt x="22" y="37"/>
                  </a:cubicBezTo>
                  <a:cubicBezTo>
                    <a:pt x="31" y="35"/>
                    <a:pt x="37" y="27"/>
                    <a:pt x="35" y="18"/>
                  </a:cubicBezTo>
                  <a:cubicBezTo>
                    <a:pt x="34" y="10"/>
                    <a:pt x="27" y="5"/>
                    <a:pt x="19" y="5"/>
                  </a:cubicBezTo>
                  <a:close/>
                </a:path>
              </a:pathLst>
            </a:custGeom>
            <a:solidFill>
              <a:srgbClr val="4F283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21" name="Google Shape;1021;p40"/>
            <p:cNvSpPr/>
            <p:nvPr/>
          </p:nvSpPr>
          <p:spPr>
            <a:xfrm>
              <a:off x="2389691" y="1626203"/>
              <a:ext cx="37207" cy="17172"/>
            </a:xfrm>
            <a:custGeom>
              <a:avLst/>
              <a:gdLst/>
              <a:ahLst/>
              <a:cxnLst/>
              <a:rect l="l" t="t" r="r" b="b"/>
              <a:pathLst>
                <a:path w="22" h="10" extrusionOk="0">
                  <a:moveTo>
                    <a:pt x="19" y="10"/>
                  </a:moveTo>
                  <a:cubicBezTo>
                    <a:pt x="16" y="4"/>
                    <a:pt x="5" y="6"/>
                    <a:pt x="0" y="7"/>
                  </a:cubicBezTo>
                  <a:cubicBezTo>
                    <a:pt x="0" y="5"/>
                    <a:pt x="0" y="5"/>
                    <a:pt x="0" y="5"/>
                  </a:cubicBezTo>
                  <a:cubicBezTo>
                    <a:pt x="0" y="4"/>
                    <a:pt x="17" y="0"/>
                    <a:pt x="22" y="9"/>
                  </a:cubicBezTo>
                  <a:lnTo>
                    <a:pt x="19" y="10"/>
                  </a:lnTo>
                  <a:close/>
                </a:path>
              </a:pathLst>
            </a:custGeom>
            <a:solidFill>
              <a:srgbClr val="4F283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22" name="Google Shape;1022;p40"/>
            <p:cNvSpPr/>
            <p:nvPr/>
          </p:nvSpPr>
          <p:spPr>
            <a:xfrm>
              <a:off x="2260897" y="1591858"/>
              <a:ext cx="72983" cy="35776"/>
            </a:xfrm>
            <a:custGeom>
              <a:avLst/>
              <a:gdLst/>
              <a:ahLst/>
              <a:cxnLst/>
              <a:rect l="l" t="t" r="r" b="b"/>
              <a:pathLst>
                <a:path w="43" h="21" extrusionOk="0">
                  <a:moveTo>
                    <a:pt x="42" y="21"/>
                  </a:moveTo>
                  <a:cubicBezTo>
                    <a:pt x="41" y="21"/>
                    <a:pt x="41" y="21"/>
                    <a:pt x="41" y="21"/>
                  </a:cubicBezTo>
                  <a:cubicBezTo>
                    <a:pt x="20" y="5"/>
                    <a:pt x="20" y="5"/>
                    <a:pt x="20" y="5"/>
                  </a:cubicBezTo>
                  <a:cubicBezTo>
                    <a:pt x="16" y="3"/>
                    <a:pt x="12" y="3"/>
                    <a:pt x="9" y="4"/>
                  </a:cubicBezTo>
                  <a:cubicBezTo>
                    <a:pt x="2" y="7"/>
                    <a:pt x="2" y="7"/>
                    <a:pt x="2" y="7"/>
                  </a:cubicBezTo>
                  <a:cubicBezTo>
                    <a:pt x="1" y="8"/>
                    <a:pt x="1" y="7"/>
                    <a:pt x="0" y="7"/>
                  </a:cubicBezTo>
                  <a:cubicBezTo>
                    <a:pt x="0" y="6"/>
                    <a:pt x="0" y="5"/>
                    <a:pt x="1" y="5"/>
                  </a:cubicBezTo>
                  <a:cubicBezTo>
                    <a:pt x="8" y="2"/>
                    <a:pt x="8" y="2"/>
                    <a:pt x="8" y="2"/>
                  </a:cubicBezTo>
                  <a:cubicBezTo>
                    <a:pt x="12" y="0"/>
                    <a:pt x="17" y="0"/>
                    <a:pt x="21" y="3"/>
                  </a:cubicBezTo>
                  <a:cubicBezTo>
                    <a:pt x="42" y="19"/>
                    <a:pt x="42" y="19"/>
                    <a:pt x="42" y="19"/>
                  </a:cubicBezTo>
                  <a:cubicBezTo>
                    <a:pt x="43" y="19"/>
                    <a:pt x="43" y="20"/>
                    <a:pt x="43" y="21"/>
                  </a:cubicBezTo>
                  <a:cubicBezTo>
                    <a:pt x="42" y="21"/>
                    <a:pt x="42" y="21"/>
                    <a:pt x="42" y="21"/>
                  </a:cubicBezTo>
                  <a:close/>
                </a:path>
              </a:pathLst>
            </a:custGeom>
            <a:solidFill>
              <a:srgbClr val="4F283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23" name="Google Shape;1023;p40"/>
            <p:cNvSpPr/>
            <p:nvPr/>
          </p:nvSpPr>
          <p:spPr>
            <a:xfrm>
              <a:off x="2293096" y="1680583"/>
              <a:ext cx="84431" cy="169579"/>
            </a:xfrm>
            <a:custGeom>
              <a:avLst/>
              <a:gdLst/>
              <a:ahLst/>
              <a:cxnLst/>
              <a:rect l="l" t="t" r="r" b="b"/>
              <a:pathLst>
                <a:path w="50" h="100" extrusionOk="0">
                  <a:moveTo>
                    <a:pt x="9" y="0"/>
                  </a:moveTo>
                  <a:cubicBezTo>
                    <a:pt x="0" y="71"/>
                    <a:pt x="0" y="71"/>
                    <a:pt x="0" y="71"/>
                  </a:cubicBezTo>
                  <a:cubicBezTo>
                    <a:pt x="0" y="71"/>
                    <a:pt x="21" y="100"/>
                    <a:pt x="50" y="89"/>
                  </a:cubicBezTo>
                  <a:cubicBezTo>
                    <a:pt x="47" y="33"/>
                    <a:pt x="47" y="33"/>
                    <a:pt x="47" y="33"/>
                  </a:cubicBezTo>
                  <a:lnTo>
                    <a:pt x="9" y="0"/>
                  </a:lnTo>
                  <a:close/>
                </a:path>
              </a:pathLst>
            </a:custGeom>
            <a:solidFill>
              <a:srgbClr val="D85A2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24" name="Google Shape;1024;p40"/>
            <p:cNvSpPr/>
            <p:nvPr/>
          </p:nvSpPr>
          <p:spPr>
            <a:xfrm>
              <a:off x="2309552" y="1699187"/>
              <a:ext cx="71552" cy="52233"/>
            </a:xfrm>
            <a:custGeom>
              <a:avLst/>
              <a:gdLst/>
              <a:ahLst/>
              <a:cxnLst/>
              <a:rect l="l" t="t" r="r" b="b"/>
              <a:pathLst>
                <a:path w="42" h="31" extrusionOk="0">
                  <a:moveTo>
                    <a:pt x="40" y="27"/>
                  </a:moveTo>
                  <a:cubicBezTo>
                    <a:pt x="24" y="28"/>
                    <a:pt x="10" y="15"/>
                    <a:pt x="4" y="1"/>
                  </a:cubicBezTo>
                  <a:cubicBezTo>
                    <a:pt x="3" y="0"/>
                    <a:pt x="0" y="1"/>
                    <a:pt x="1" y="3"/>
                  </a:cubicBezTo>
                  <a:cubicBezTo>
                    <a:pt x="8" y="17"/>
                    <a:pt x="23" y="31"/>
                    <a:pt x="40" y="29"/>
                  </a:cubicBezTo>
                  <a:cubicBezTo>
                    <a:pt x="42" y="29"/>
                    <a:pt x="42" y="26"/>
                    <a:pt x="40" y="27"/>
                  </a:cubicBezTo>
                  <a:close/>
                </a:path>
              </a:pathLst>
            </a:custGeom>
            <a:solidFill>
              <a:srgbClr val="4F283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25" name="Google Shape;1025;p40"/>
            <p:cNvSpPr/>
            <p:nvPr/>
          </p:nvSpPr>
          <p:spPr>
            <a:xfrm>
              <a:off x="1971827" y="1775747"/>
              <a:ext cx="353467" cy="923023"/>
            </a:xfrm>
            <a:custGeom>
              <a:avLst/>
              <a:gdLst/>
              <a:ahLst/>
              <a:cxnLst/>
              <a:rect l="l" t="t" r="r" b="b"/>
              <a:pathLst>
                <a:path w="208" h="544" extrusionOk="0">
                  <a:moveTo>
                    <a:pt x="39" y="540"/>
                  </a:moveTo>
                  <a:cubicBezTo>
                    <a:pt x="62" y="538"/>
                    <a:pt x="86" y="533"/>
                    <a:pt x="108" y="526"/>
                  </a:cubicBezTo>
                  <a:cubicBezTo>
                    <a:pt x="126" y="520"/>
                    <a:pt x="145" y="511"/>
                    <a:pt x="158" y="497"/>
                  </a:cubicBezTo>
                  <a:cubicBezTo>
                    <a:pt x="179" y="474"/>
                    <a:pt x="183" y="440"/>
                    <a:pt x="187" y="408"/>
                  </a:cubicBezTo>
                  <a:cubicBezTo>
                    <a:pt x="198" y="295"/>
                    <a:pt x="208" y="180"/>
                    <a:pt x="204" y="66"/>
                  </a:cubicBezTo>
                  <a:cubicBezTo>
                    <a:pt x="203" y="43"/>
                    <a:pt x="200" y="18"/>
                    <a:pt x="184" y="3"/>
                  </a:cubicBezTo>
                  <a:cubicBezTo>
                    <a:pt x="147" y="0"/>
                    <a:pt x="108" y="25"/>
                    <a:pt x="86" y="55"/>
                  </a:cubicBezTo>
                  <a:cubicBezTo>
                    <a:pt x="64" y="85"/>
                    <a:pt x="53" y="122"/>
                    <a:pt x="44" y="158"/>
                  </a:cubicBezTo>
                  <a:cubicBezTo>
                    <a:pt x="12" y="284"/>
                    <a:pt x="0" y="414"/>
                    <a:pt x="5" y="544"/>
                  </a:cubicBezTo>
                  <a:cubicBezTo>
                    <a:pt x="16" y="541"/>
                    <a:pt x="27" y="540"/>
                    <a:pt x="39" y="540"/>
                  </a:cubicBezTo>
                  <a:close/>
                </a:path>
              </a:pathLst>
            </a:custGeom>
            <a:solidFill>
              <a:schemeClr val="accent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26" name="Google Shape;1026;p40"/>
            <p:cNvSpPr/>
            <p:nvPr/>
          </p:nvSpPr>
          <p:spPr>
            <a:xfrm>
              <a:off x="2386113" y="1680583"/>
              <a:ext cx="98742" cy="164570"/>
            </a:xfrm>
            <a:custGeom>
              <a:avLst/>
              <a:gdLst/>
              <a:ahLst/>
              <a:cxnLst/>
              <a:rect l="l" t="t" r="r" b="b"/>
              <a:pathLst>
                <a:path w="58" h="97" extrusionOk="0">
                  <a:moveTo>
                    <a:pt x="29" y="97"/>
                  </a:moveTo>
                  <a:cubicBezTo>
                    <a:pt x="33" y="92"/>
                    <a:pt x="34" y="86"/>
                    <a:pt x="33" y="80"/>
                  </a:cubicBezTo>
                  <a:cubicBezTo>
                    <a:pt x="33" y="77"/>
                    <a:pt x="32" y="74"/>
                    <a:pt x="33" y="71"/>
                  </a:cubicBezTo>
                  <a:cubicBezTo>
                    <a:pt x="33" y="68"/>
                    <a:pt x="36" y="65"/>
                    <a:pt x="39" y="65"/>
                  </a:cubicBezTo>
                  <a:cubicBezTo>
                    <a:pt x="36" y="65"/>
                    <a:pt x="35" y="69"/>
                    <a:pt x="37" y="71"/>
                  </a:cubicBezTo>
                  <a:cubicBezTo>
                    <a:pt x="39" y="73"/>
                    <a:pt x="42" y="73"/>
                    <a:pt x="44" y="72"/>
                  </a:cubicBezTo>
                  <a:cubicBezTo>
                    <a:pt x="47" y="70"/>
                    <a:pt x="48" y="68"/>
                    <a:pt x="50" y="66"/>
                  </a:cubicBezTo>
                  <a:cubicBezTo>
                    <a:pt x="52" y="61"/>
                    <a:pt x="55" y="57"/>
                    <a:pt x="55" y="52"/>
                  </a:cubicBezTo>
                  <a:cubicBezTo>
                    <a:pt x="56" y="46"/>
                    <a:pt x="52" y="41"/>
                    <a:pt x="49" y="36"/>
                  </a:cubicBezTo>
                  <a:cubicBezTo>
                    <a:pt x="45" y="31"/>
                    <a:pt x="41" y="25"/>
                    <a:pt x="37" y="21"/>
                  </a:cubicBezTo>
                  <a:cubicBezTo>
                    <a:pt x="42" y="17"/>
                    <a:pt x="48" y="13"/>
                    <a:pt x="54" y="9"/>
                  </a:cubicBezTo>
                  <a:cubicBezTo>
                    <a:pt x="56" y="7"/>
                    <a:pt x="58" y="5"/>
                    <a:pt x="58" y="3"/>
                  </a:cubicBezTo>
                  <a:cubicBezTo>
                    <a:pt x="58" y="0"/>
                    <a:pt x="53" y="0"/>
                    <a:pt x="50" y="0"/>
                  </a:cubicBezTo>
                  <a:cubicBezTo>
                    <a:pt x="40" y="3"/>
                    <a:pt x="30" y="10"/>
                    <a:pt x="22" y="17"/>
                  </a:cubicBezTo>
                  <a:cubicBezTo>
                    <a:pt x="17" y="20"/>
                    <a:pt x="12" y="24"/>
                    <a:pt x="9" y="28"/>
                  </a:cubicBezTo>
                  <a:cubicBezTo>
                    <a:pt x="2" y="38"/>
                    <a:pt x="3" y="51"/>
                    <a:pt x="3" y="63"/>
                  </a:cubicBezTo>
                  <a:cubicBezTo>
                    <a:pt x="3" y="71"/>
                    <a:pt x="1" y="77"/>
                    <a:pt x="0" y="84"/>
                  </a:cubicBezTo>
                  <a:cubicBezTo>
                    <a:pt x="10" y="88"/>
                    <a:pt x="19" y="92"/>
                    <a:pt x="29" y="97"/>
                  </a:cubicBezTo>
                  <a:close/>
                </a:path>
              </a:pathLst>
            </a:custGeom>
            <a:solidFill>
              <a:srgbClr val="D85A2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27" name="Google Shape;1027;p40"/>
            <p:cNvSpPr/>
            <p:nvPr/>
          </p:nvSpPr>
          <p:spPr>
            <a:xfrm>
              <a:off x="2158578" y="2150680"/>
              <a:ext cx="125932" cy="103035"/>
            </a:xfrm>
            <a:custGeom>
              <a:avLst/>
              <a:gdLst/>
              <a:ahLst/>
              <a:cxnLst/>
              <a:rect l="l" t="t" r="r" b="b"/>
              <a:pathLst>
                <a:path w="74" h="61" extrusionOk="0">
                  <a:moveTo>
                    <a:pt x="43" y="60"/>
                  </a:moveTo>
                  <a:cubicBezTo>
                    <a:pt x="39" y="61"/>
                    <a:pt x="34" y="59"/>
                    <a:pt x="30" y="57"/>
                  </a:cubicBezTo>
                  <a:cubicBezTo>
                    <a:pt x="26" y="55"/>
                    <a:pt x="21" y="53"/>
                    <a:pt x="17" y="51"/>
                  </a:cubicBezTo>
                  <a:cubicBezTo>
                    <a:pt x="13" y="49"/>
                    <a:pt x="9" y="47"/>
                    <a:pt x="6" y="45"/>
                  </a:cubicBezTo>
                  <a:cubicBezTo>
                    <a:pt x="3" y="42"/>
                    <a:pt x="0" y="38"/>
                    <a:pt x="1" y="33"/>
                  </a:cubicBezTo>
                  <a:cubicBezTo>
                    <a:pt x="1" y="30"/>
                    <a:pt x="3" y="27"/>
                    <a:pt x="6" y="24"/>
                  </a:cubicBezTo>
                  <a:cubicBezTo>
                    <a:pt x="12" y="17"/>
                    <a:pt x="20" y="13"/>
                    <a:pt x="28" y="9"/>
                  </a:cubicBezTo>
                  <a:cubicBezTo>
                    <a:pt x="37" y="4"/>
                    <a:pt x="47" y="0"/>
                    <a:pt x="56" y="3"/>
                  </a:cubicBezTo>
                  <a:cubicBezTo>
                    <a:pt x="67" y="7"/>
                    <a:pt x="73" y="19"/>
                    <a:pt x="74" y="30"/>
                  </a:cubicBezTo>
                  <a:cubicBezTo>
                    <a:pt x="74" y="37"/>
                    <a:pt x="72" y="47"/>
                    <a:pt x="65" y="51"/>
                  </a:cubicBezTo>
                  <a:cubicBezTo>
                    <a:pt x="62" y="52"/>
                    <a:pt x="59" y="53"/>
                    <a:pt x="56" y="54"/>
                  </a:cubicBezTo>
                  <a:cubicBezTo>
                    <a:pt x="52" y="57"/>
                    <a:pt x="48" y="60"/>
                    <a:pt x="43" y="60"/>
                  </a:cubicBezTo>
                  <a:close/>
                </a:path>
              </a:pathLst>
            </a:custGeom>
            <a:solidFill>
              <a:srgbClr val="D85A2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28" name="Google Shape;1028;p40"/>
            <p:cNvSpPr/>
            <p:nvPr/>
          </p:nvSpPr>
          <p:spPr>
            <a:xfrm>
              <a:off x="2096327" y="1794351"/>
              <a:ext cx="356329" cy="464374"/>
            </a:xfrm>
            <a:custGeom>
              <a:avLst/>
              <a:gdLst/>
              <a:ahLst/>
              <a:cxnLst/>
              <a:rect l="l" t="t" r="r" b="b"/>
              <a:pathLst>
                <a:path w="210" h="274" extrusionOk="0">
                  <a:moveTo>
                    <a:pt x="110" y="181"/>
                  </a:moveTo>
                  <a:cubicBezTo>
                    <a:pt x="111" y="178"/>
                    <a:pt x="112" y="175"/>
                    <a:pt x="113" y="172"/>
                  </a:cubicBezTo>
                  <a:cubicBezTo>
                    <a:pt x="116" y="172"/>
                    <a:pt x="115" y="169"/>
                    <a:pt x="116" y="172"/>
                  </a:cubicBezTo>
                  <a:cubicBezTo>
                    <a:pt x="129" y="112"/>
                    <a:pt x="149" y="60"/>
                    <a:pt x="165" y="0"/>
                  </a:cubicBezTo>
                  <a:cubicBezTo>
                    <a:pt x="180" y="6"/>
                    <a:pt x="195" y="12"/>
                    <a:pt x="210" y="18"/>
                  </a:cubicBezTo>
                  <a:cubicBezTo>
                    <a:pt x="209" y="59"/>
                    <a:pt x="202" y="101"/>
                    <a:pt x="195" y="141"/>
                  </a:cubicBezTo>
                  <a:cubicBezTo>
                    <a:pt x="191" y="164"/>
                    <a:pt x="187" y="187"/>
                    <a:pt x="179" y="209"/>
                  </a:cubicBezTo>
                  <a:cubicBezTo>
                    <a:pt x="170" y="234"/>
                    <a:pt x="151" y="272"/>
                    <a:pt x="125" y="274"/>
                  </a:cubicBezTo>
                  <a:cubicBezTo>
                    <a:pt x="115" y="274"/>
                    <a:pt x="105" y="271"/>
                    <a:pt x="96" y="267"/>
                  </a:cubicBezTo>
                  <a:cubicBezTo>
                    <a:pt x="60" y="249"/>
                    <a:pt x="37" y="200"/>
                    <a:pt x="21" y="161"/>
                  </a:cubicBezTo>
                  <a:cubicBezTo>
                    <a:pt x="8" y="131"/>
                    <a:pt x="0" y="94"/>
                    <a:pt x="15" y="65"/>
                  </a:cubicBezTo>
                  <a:cubicBezTo>
                    <a:pt x="18" y="58"/>
                    <a:pt x="23" y="51"/>
                    <a:pt x="30" y="48"/>
                  </a:cubicBezTo>
                  <a:cubicBezTo>
                    <a:pt x="40" y="43"/>
                    <a:pt x="52" y="47"/>
                    <a:pt x="60" y="55"/>
                  </a:cubicBezTo>
                  <a:cubicBezTo>
                    <a:pt x="68" y="62"/>
                    <a:pt x="73" y="72"/>
                    <a:pt x="77" y="83"/>
                  </a:cubicBezTo>
                  <a:cubicBezTo>
                    <a:pt x="91" y="114"/>
                    <a:pt x="104" y="146"/>
                    <a:pt x="110" y="181"/>
                  </a:cubicBezTo>
                  <a:close/>
                </a:path>
              </a:pathLst>
            </a:custGeom>
            <a:solidFill>
              <a:schemeClr val="accent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29" name="Google Shape;1029;p40"/>
            <p:cNvSpPr/>
            <p:nvPr/>
          </p:nvSpPr>
          <p:spPr>
            <a:xfrm>
              <a:off x="2257320" y="1855170"/>
              <a:ext cx="347743" cy="397114"/>
            </a:xfrm>
            <a:custGeom>
              <a:avLst/>
              <a:gdLst/>
              <a:ahLst/>
              <a:cxnLst/>
              <a:rect l="l" t="t" r="r" b="b"/>
              <a:pathLst>
                <a:path w="205" h="234" extrusionOk="0">
                  <a:moveTo>
                    <a:pt x="7" y="234"/>
                  </a:moveTo>
                  <a:cubicBezTo>
                    <a:pt x="69" y="229"/>
                    <a:pt x="121" y="212"/>
                    <a:pt x="181" y="197"/>
                  </a:cubicBezTo>
                  <a:cubicBezTo>
                    <a:pt x="195" y="194"/>
                    <a:pt x="205" y="177"/>
                    <a:pt x="204" y="163"/>
                  </a:cubicBezTo>
                  <a:cubicBezTo>
                    <a:pt x="202" y="150"/>
                    <a:pt x="192" y="130"/>
                    <a:pt x="186" y="118"/>
                  </a:cubicBezTo>
                  <a:cubicBezTo>
                    <a:pt x="174" y="93"/>
                    <a:pt x="162" y="68"/>
                    <a:pt x="150" y="43"/>
                  </a:cubicBezTo>
                  <a:cubicBezTo>
                    <a:pt x="144" y="31"/>
                    <a:pt x="138" y="19"/>
                    <a:pt x="129" y="9"/>
                  </a:cubicBezTo>
                  <a:cubicBezTo>
                    <a:pt x="126" y="6"/>
                    <a:pt x="124" y="4"/>
                    <a:pt x="120" y="3"/>
                  </a:cubicBezTo>
                  <a:cubicBezTo>
                    <a:pt x="113" y="0"/>
                    <a:pt x="105" y="5"/>
                    <a:pt x="100" y="11"/>
                  </a:cubicBezTo>
                  <a:cubicBezTo>
                    <a:pt x="92" y="22"/>
                    <a:pt x="90" y="36"/>
                    <a:pt x="92" y="49"/>
                  </a:cubicBezTo>
                  <a:cubicBezTo>
                    <a:pt x="95" y="63"/>
                    <a:pt x="88" y="78"/>
                    <a:pt x="94" y="90"/>
                  </a:cubicBezTo>
                  <a:cubicBezTo>
                    <a:pt x="103" y="110"/>
                    <a:pt x="69" y="132"/>
                    <a:pt x="78" y="151"/>
                  </a:cubicBezTo>
                  <a:cubicBezTo>
                    <a:pt x="40" y="168"/>
                    <a:pt x="55" y="174"/>
                    <a:pt x="13" y="179"/>
                  </a:cubicBezTo>
                  <a:cubicBezTo>
                    <a:pt x="9" y="179"/>
                    <a:pt x="3" y="180"/>
                    <a:pt x="1" y="184"/>
                  </a:cubicBezTo>
                  <a:cubicBezTo>
                    <a:pt x="0" y="186"/>
                    <a:pt x="0" y="189"/>
                    <a:pt x="0" y="191"/>
                  </a:cubicBezTo>
                  <a:cubicBezTo>
                    <a:pt x="1" y="203"/>
                    <a:pt x="4" y="222"/>
                    <a:pt x="7" y="234"/>
                  </a:cubicBezTo>
                  <a:close/>
                </a:path>
              </a:pathLst>
            </a:custGeom>
            <a:solidFill>
              <a:schemeClr val="accent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30" name="Google Shape;1030;p40"/>
            <p:cNvSpPr/>
            <p:nvPr/>
          </p:nvSpPr>
          <p:spPr>
            <a:xfrm>
              <a:off x="2128526" y="1837997"/>
              <a:ext cx="324131" cy="429313"/>
            </a:xfrm>
            <a:custGeom>
              <a:avLst/>
              <a:gdLst/>
              <a:ahLst/>
              <a:cxnLst/>
              <a:rect l="l" t="t" r="r" b="b"/>
              <a:pathLst>
                <a:path w="191" h="253" extrusionOk="0">
                  <a:moveTo>
                    <a:pt x="188" y="1"/>
                  </a:moveTo>
                  <a:cubicBezTo>
                    <a:pt x="184" y="67"/>
                    <a:pt x="178" y="135"/>
                    <a:pt x="148" y="195"/>
                  </a:cubicBezTo>
                  <a:cubicBezTo>
                    <a:pt x="141" y="209"/>
                    <a:pt x="133" y="224"/>
                    <a:pt x="122" y="236"/>
                  </a:cubicBezTo>
                  <a:cubicBezTo>
                    <a:pt x="116" y="243"/>
                    <a:pt x="109" y="247"/>
                    <a:pt x="100" y="247"/>
                  </a:cubicBezTo>
                  <a:cubicBezTo>
                    <a:pt x="90" y="247"/>
                    <a:pt x="82" y="242"/>
                    <a:pt x="74" y="238"/>
                  </a:cubicBezTo>
                  <a:cubicBezTo>
                    <a:pt x="47" y="221"/>
                    <a:pt x="29" y="194"/>
                    <a:pt x="18" y="164"/>
                  </a:cubicBezTo>
                  <a:cubicBezTo>
                    <a:pt x="4" y="126"/>
                    <a:pt x="4" y="84"/>
                    <a:pt x="4" y="43"/>
                  </a:cubicBezTo>
                  <a:cubicBezTo>
                    <a:pt x="4" y="41"/>
                    <a:pt x="2" y="41"/>
                    <a:pt x="2" y="43"/>
                  </a:cubicBezTo>
                  <a:cubicBezTo>
                    <a:pt x="0" y="111"/>
                    <a:pt x="5" y="191"/>
                    <a:pt x="65" y="235"/>
                  </a:cubicBezTo>
                  <a:cubicBezTo>
                    <a:pt x="77" y="244"/>
                    <a:pt x="94" y="253"/>
                    <a:pt x="109" y="248"/>
                  </a:cubicBezTo>
                  <a:cubicBezTo>
                    <a:pt x="124" y="244"/>
                    <a:pt x="133" y="228"/>
                    <a:pt x="140" y="216"/>
                  </a:cubicBezTo>
                  <a:cubicBezTo>
                    <a:pt x="158" y="186"/>
                    <a:pt x="169" y="153"/>
                    <a:pt x="177" y="119"/>
                  </a:cubicBezTo>
                  <a:cubicBezTo>
                    <a:pt x="185" y="81"/>
                    <a:pt x="189" y="41"/>
                    <a:pt x="191" y="1"/>
                  </a:cubicBezTo>
                  <a:cubicBezTo>
                    <a:pt x="191" y="0"/>
                    <a:pt x="189" y="0"/>
                    <a:pt x="188" y="1"/>
                  </a:cubicBezTo>
                  <a:close/>
                </a:path>
              </a:pathLst>
            </a:custGeom>
            <a:solidFill>
              <a:srgbClr val="4899B7"/>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31" name="Google Shape;1031;p40"/>
            <p:cNvSpPr/>
            <p:nvPr/>
          </p:nvSpPr>
          <p:spPr>
            <a:xfrm>
              <a:off x="2270914" y="1972515"/>
              <a:ext cx="57242" cy="148828"/>
            </a:xfrm>
            <a:custGeom>
              <a:avLst/>
              <a:gdLst/>
              <a:ahLst/>
              <a:cxnLst/>
              <a:rect l="l" t="t" r="r" b="b"/>
              <a:pathLst>
                <a:path w="34" h="88" extrusionOk="0">
                  <a:moveTo>
                    <a:pt x="30" y="2"/>
                  </a:moveTo>
                  <a:cubicBezTo>
                    <a:pt x="16" y="28"/>
                    <a:pt x="6" y="56"/>
                    <a:pt x="0" y="85"/>
                  </a:cubicBezTo>
                  <a:cubicBezTo>
                    <a:pt x="0" y="87"/>
                    <a:pt x="2" y="88"/>
                    <a:pt x="3" y="86"/>
                  </a:cubicBezTo>
                  <a:cubicBezTo>
                    <a:pt x="9" y="57"/>
                    <a:pt x="19" y="29"/>
                    <a:pt x="33" y="3"/>
                  </a:cubicBezTo>
                  <a:cubicBezTo>
                    <a:pt x="34" y="1"/>
                    <a:pt x="31" y="0"/>
                    <a:pt x="30" y="2"/>
                  </a:cubicBezTo>
                  <a:close/>
                </a:path>
              </a:pathLst>
            </a:custGeom>
            <a:solidFill>
              <a:srgbClr val="4899B7"/>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32" name="Google Shape;1032;p40"/>
            <p:cNvSpPr/>
            <p:nvPr/>
          </p:nvSpPr>
          <p:spPr>
            <a:xfrm>
              <a:off x="2262328" y="2036912"/>
              <a:ext cx="33630" cy="35776"/>
            </a:xfrm>
            <a:custGeom>
              <a:avLst/>
              <a:gdLst/>
              <a:ahLst/>
              <a:cxnLst/>
              <a:rect l="l" t="t" r="r" b="b"/>
              <a:pathLst>
                <a:path w="20" h="21" extrusionOk="0">
                  <a:moveTo>
                    <a:pt x="18" y="1"/>
                  </a:moveTo>
                  <a:cubicBezTo>
                    <a:pt x="11" y="5"/>
                    <a:pt x="6" y="11"/>
                    <a:pt x="1" y="18"/>
                  </a:cubicBezTo>
                  <a:cubicBezTo>
                    <a:pt x="0" y="19"/>
                    <a:pt x="3" y="21"/>
                    <a:pt x="4" y="19"/>
                  </a:cubicBezTo>
                  <a:cubicBezTo>
                    <a:pt x="8" y="13"/>
                    <a:pt x="13" y="7"/>
                    <a:pt x="19" y="3"/>
                  </a:cubicBezTo>
                  <a:cubicBezTo>
                    <a:pt x="20" y="3"/>
                    <a:pt x="20" y="2"/>
                    <a:pt x="20" y="1"/>
                  </a:cubicBezTo>
                  <a:cubicBezTo>
                    <a:pt x="20" y="0"/>
                    <a:pt x="19" y="0"/>
                    <a:pt x="18" y="1"/>
                  </a:cubicBezTo>
                  <a:close/>
                </a:path>
              </a:pathLst>
            </a:custGeom>
            <a:solidFill>
              <a:srgbClr val="4899B7"/>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33" name="Google Shape;1033;p40"/>
            <p:cNvSpPr/>
            <p:nvPr/>
          </p:nvSpPr>
          <p:spPr>
            <a:xfrm>
              <a:off x="2411872" y="2051938"/>
              <a:ext cx="115199" cy="40785"/>
            </a:xfrm>
            <a:custGeom>
              <a:avLst/>
              <a:gdLst/>
              <a:ahLst/>
              <a:cxnLst/>
              <a:rect l="l" t="t" r="r" b="b"/>
              <a:pathLst>
                <a:path w="68" h="24" extrusionOk="0">
                  <a:moveTo>
                    <a:pt x="3" y="24"/>
                  </a:moveTo>
                  <a:cubicBezTo>
                    <a:pt x="22" y="13"/>
                    <a:pt x="44" y="6"/>
                    <a:pt x="66" y="3"/>
                  </a:cubicBezTo>
                  <a:cubicBezTo>
                    <a:pt x="68" y="3"/>
                    <a:pt x="68" y="0"/>
                    <a:pt x="66" y="0"/>
                  </a:cubicBezTo>
                  <a:cubicBezTo>
                    <a:pt x="43" y="3"/>
                    <a:pt x="21" y="10"/>
                    <a:pt x="1" y="21"/>
                  </a:cubicBezTo>
                  <a:cubicBezTo>
                    <a:pt x="0" y="22"/>
                    <a:pt x="1" y="24"/>
                    <a:pt x="3" y="24"/>
                  </a:cubicBezTo>
                  <a:close/>
                </a:path>
              </a:pathLst>
            </a:custGeom>
            <a:solidFill>
              <a:srgbClr val="4899B7"/>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34" name="Google Shape;1034;p40"/>
            <p:cNvSpPr/>
            <p:nvPr/>
          </p:nvSpPr>
          <p:spPr>
            <a:xfrm>
              <a:off x="2498450" y="2031904"/>
              <a:ext cx="30052" cy="28621"/>
            </a:xfrm>
            <a:custGeom>
              <a:avLst/>
              <a:gdLst/>
              <a:ahLst/>
              <a:cxnLst/>
              <a:rect l="l" t="t" r="r" b="b"/>
              <a:pathLst>
                <a:path w="18" h="17" extrusionOk="0">
                  <a:moveTo>
                    <a:pt x="2" y="16"/>
                  </a:moveTo>
                  <a:cubicBezTo>
                    <a:pt x="5" y="10"/>
                    <a:pt x="10" y="5"/>
                    <a:pt x="17" y="2"/>
                  </a:cubicBezTo>
                  <a:cubicBezTo>
                    <a:pt x="17" y="2"/>
                    <a:pt x="18" y="1"/>
                    <a:pt x="17" y="0"/>
                  </a:cubicBezTo>
                  <a:cubicBezTo>
                    <a:pt x="17" y="0"/>
                    <a:pt x="16" y="0"/>
                    <a:pt x="15" y="0"/>
                  </a:cubicBezTo>
                  <a:cubicBezTo>
                    <a:pt x="9" y="3"/>
                    <a:pt x="3" y="8"/>
                    <a:pt x="0" y="15"/>
                  </a:cubicBezTo>
                  <a:cubicBezTo>
                    <a:pt x="0" y="16"/>
                    <a:pt x="0" y="17"/>
                    <a:pt x="1" y="17"/>
                  </a:cubicBezTo>
                  <a:cubicBezTo>
                    <a:pt x="1" y="17"/>
                    <a:pt x="2" y="17"/>
                    <a:pt x="2" y="16"/>
                  </a:cubicBezTo>
                  <a:close/>
                </a:path>
              </a:pathLst>
            </a:custGeom>
            <a:solidFill>
              <a:srgbClr val="4899B7"/>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35" name="Google Shape;1035;p40"/>
            <p:cNvSpPr/>
            <p:nvPr/>
          </p:nvSpPr>
          <p:spPr>
            <a:xfrm>
              <a:off x="2245156" y="1787196"/>
              <a:ext cx="64397" cy="232544"/>
            </a:xfrm>
            <a:custGeom>
              <a:avLst/>
              <a:gdLst/>
              <a:ahLst/>
              <a:cxnLst/>
              <a:rect l="l" t="t" r="r" b="b"/>
              <a:pathLst>
                <a:path w="38" h="137" extrusionOk="0">
                  <a:moveTo>
                    <a:pt x="1" y="2"/>
                  </a:moveTo>
                  <a:cubicBezTo>
                    <a:pt x="6" y="25"/>
                    <a:pt x="11" y="48"/>
                    <a:pt x="16" y="71"/>
                  </a:cubicBezTo>
                  <a:cubicBezTo>
                    <a:pt x="21" y="93"/>
                    <a:pt x="26" y="115"/>
                    <a:pt x="34" y="135"/>
                  </a:cubicBezTo>
                  <a:cubicBezTo>
                    <a:pt x="35" y="137"/>
                    <a:pt x="38" y="136"/>
                    <a:pt x="37" y="135"/>
                  </a:cubicBezTo>
                  <a:cubicBezTo>
                    <a:pt x="28" y="114"/>
                    <a:pt x="24" y="92"/>
                    <a:pt x="19" y="71"/>
                  </a:cubicBezTo>
                  <a:cubicBezTo>
                    <a:pt x="14" y="47"/>
                    <a:pt x="9" y="24"/>
                    <a:pt x="3" y="1"/>
                  </a:cubicBezTo>
                  <a:cubicBezTo>
                    <a:pt x="3" y="0"/>
                    <a:pt x="0" y="0"/>
                    <a:pt x="1" y="2"/>
                  </a:cubicBezTo>
                  <a:close/>
                </a:path>
              </a:pathLst>
            </a:custGeom>
            <a:solidFill>
              <a:srgbClr val="4899B7"/>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36" name="Google Shape;1036;p40"/>
            <p:cNvSpPr/>
            <p:nvPr/>
          </p:nvSpPr>
          <p:spPr>
            <a:xfrm>
              <a:off x="2087741" y="2406837"/>
              <a:ext cx="110190" cy="84431"/>
            </a:xfrm>
            <a:custGeom>
              <a:avLst/>
              <a:gdLst/>
              <a:ahLst/>
              <a:cxnLst/>
              <a:rect l="l" t="t" r="r" b="b"/>
              <a:pathLst>
                <a:path w="65" h="50" extrusionOk="0">
                  <a:moveTo>
                    <a:pt x="3" y="49"/>
                  </a:moveTo>
                  <a:cubicBezTo>
                    <a:pt x="22" y="33"/>
                    <a:pt x="42" y="18"/>
                    <a:pt x="63" y="3"/>
                  </a:cubicBezTo>
                  <a:cubicBezTo>
                    <a:pt x="65" y="2"/>
                    <a:pt x="63" y="0"/>
                    <a:pt x="62" y="1"/>
                  </a:cubicBezTo>
                  <a:cubicBezTo>
                    <a:pt x="41" y="15"/>
                    <a:pt x="20" y="31"/>
                    <a:pt x="1" y="47"/>
                  </a:cubicBezTo>
                  <a:cubicBezTo>
                    <a:pt x="0" y="48"/>
                    <a:pt x="2" y="50"/>
                    <a:pt x="3" y="49"/>
                  </a:cubicBezTo>
                  <a:close/>
                </a:path>
              </a:pathLst>
            </a:custGeom>
            <a:solidFill>
              <a:srgbClr val="4899B7"/>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37" name="Google Shape;1037;p40"/>
            <p:cNvSpPr/>
            <p:nvPr/>
          </p:nvSpPr>
          <p:spPr>
            <a:xfrm>
              <a:off x="2494873" y="2413276"/>
              <a:ext cx="47224" cy="39354"/>
            </a:xfrm>
            <a:custGeom>
              <a:avLst/>
              <a:gdLst/>
              <a:ahLst/>
              <a:cxnLst/>
              <a:rect l="l" t="t" r="r" b="b"/>
              <a:pathLst>
                <a:path w="28" h="23" extrusionOk="0">
                  <a:moveTo>
                    <a:pt x="2" y="3"/>
                  </a:moveTo>
                  <a:cubicBezTo>
                    <a:pt x="10" y="8"/>
                    <a:pt x="18" y="14"/>
                    <a:pt x="25" y="22"/>
                  </a:cubicBezTo>
                  <a:cubicBezTo>
                    <a:pt x="26" y="23"/>
                    <a:pt x="28" y="21"/>
                    <a:pt x="27" y="20"/>
                  </a:cubicBezTo>
                  <a:cubicBezTo>
                    <a:pt x="20" y="12"/>
                    <a:pt x="12" y="6"/>
                    <a:pt x="3" y="1"/>
                  </a:cubicBezTo>
                  <a:cubicBezTo>
                    <a:pt x="1" y="0"/>
                    <a:pt x="0" y="2"/>
                    <a:pt x="2" y="3"/>
                  </a:cubicBezTo>
                  <a:close/>
                </a:path>
              </a:pathLst>
            </a:custGeom>
            <a:solidFill>
              <a:srgbClr val="4899B7"/>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38" name="Google Shape;1038;p40"/>
            <p:cNvSpPr/>
            <p:nvPr/>
          </p:nvSpPr>
          <p:spPr>
            <a:xfrm>
              <a:off x="3010763" y="1512436"/>
              <a:ext cx="524244" cy="1218769"/>
            </a:xfrm>
            <a:prstGeom prst="rect">
              <a:avLst/>
            </a:pr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39" name="Google Shape;1039;p40"/>
            <p:cNvSpPr/>
            <p:nvPr/>
          </p:nvSpPr>
          <p:spPr>
            <a:xfrm>
              <a:off x="2779650" y="2698769"/>
              <a:ext cx="984558" cy="490133"/>
            </a:xfrm>
            <a:custGeom>
              <a:avLst/>
              <a:gdLst/>
              <a:ahLst/>
              <a:cxnLst/>
              <a:rect l="l" t="t" r="r" b="b"/>
              <a:pathLst>
                <a:path w="1376" h="685" extrusionOk="0">
                  <a:moveTo>
                    <a:pt x="1376" y="0"/>
                  </a:moveTo>
                  <a:lnTo>
                    <a:pt x="688" y="685"/>
                  </a:lnTo>
                  <a:lnTo>
                    <a:pt x="0" y="0"/>
                  </a:lnTo>
                  <a:lnTo>
                    <a:pt x="1376" y="0"/>
                  </a:ln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40" name="Google Shape;1040;p40"/>
            <p:cNvSpPr/>
            <p:nvPr/>
          </p:nvSpPr>
          <p:spPr>
            <a:xfrm>
              <a:off x="3086608" y="1617617"/>
              <a:ext cx="372071" cy="371356"/>
            </a:xfrm>
            <a:custGeom>
              <a:avLst/>
              <a:gdLst/>
              <a:ahLst/>
              <a:cxnLst/>
              <a:rect l="l" t="t" r="r" b="b"/>
              <a:pathLst>
                <a:path w="219" h="219" extrusionOk="0">
                  <a:moveTo>
                    <a:pt x="219" y="124"/>
                  </a:moveTo>
                  <a:cubicBezTo>
                    <a:pt x="219" y="95"/>
                    <a:pt x="219" y="95"/>
                    <a:pt x="219" y="95"/>
                  </a:cubicBezTo>
                  <a:cubicBezTo>
                    <a:pt x="198" y="95"/>
                    <a:pt x="198" y="95"/>
                    <a:pt x="198" y="95"/>
                  </a:cubicBezTo>
                  <a:cubicBezTo>
                    <a:pt x="197" y="89"/>
                    <a:pt x="195" y="83"/>
                    <a:pt x="193" y="78"/>
                  </a:cubicBezTo>
                  <a:cubicBezTo>
                    <a:pt x="211" y="67"/>
                    <a:pt x="211" y="67"/>
                    <a:pt x="211" y="67"/>
                  </a:cubicBezTo>
                  <a:cubicBezTo>
                    <a:pt x="197" y="42"/>
                    <a:pt x="197" y="42"/>
                    <a:pt x="197" y="42"/>
                  </a:cubicBezTo>
                  <a:cubicBezTo>
                    <a:pt x="178" y="52"/>
                    <a:pt x="178" y="52"/>
                    <a:pt x="178" y="52"/>
                  </a:cubicBezTo>
                  <a:cubicBezTo>
                    <a:pt x="175" y="48"/>
                    <a:pt x="171" y="44"/>
                    <a:pt x="166" y="40"/>
                  </a:cubicBezTo>
                  <a:cubicBezTo>
                    <a:pt x="177" y="22"/>
                    <a:pt x="177" y="22"/>
                    <a:pt x="177" y="22"/>
                  </a:cubicBezTo>
                  <a:cubicBezTo>
                    <a:pt x="151" y="7"/>
                    <a:pt x="151" y="7"/>
                    <a:pt x="151" y="7"/>
                  </a:cubicBezTo>
                  <a:cubicBezTo>
                    <a:pt x="141" y="25"/>
                    <a:pt x="141" y="25"/>
                    <a:pt x="141" y="25"/>
                  </a:cubicBezTo>
                  <a:cubicBezTo>
                    <a:pt x="135" y="23"/>
                    <a:pt x="130" y="22"/>
                    <a:pt x="124" y="21"/>
                  </a:cubicBezTo>
                  <a:cubicBezTo>
                    <a:pt x="124" y="0"/>
                    <a:pt x="124" y="0"/>
                    <a:pt x="124" y="0"/>
                  </a:cubicBezTo>
                  <a:cubicBezTo>
                    <a:pt x="95" y="0"/>
                    <a:pt x="95" y="0"/>
                    <a:pt x="95" y="0"/>
                  </a:cubicBezTo>
                  <a:cubicBezTo>
                    <a:pt x="95" y="21"/>
                    <a:pt x="95" y="21"/>
                    <a:pt x="95" y="21"/>
                  </a:cubicBezTo>
                  <a:cubicBezTo>
                    <a:pt x="89" y="22"/>
                    <a:pt x="83" y="23"/>
                    <a:pt x="78" y="25"/>
                  </a:cubicBezTo>
                  <a:cubicBezTo>
                    <a:pt x="67" y="7"/>
                    <a:pt x="67" y="7"/>
                    <a:pt x="67" y="7"/>
                  </a:cubicBezTo>
                  <a:cubicBezTo>
                    <a:pt x="42" y="22"/>
                    <a:pt x="42" y="22"/>
                    <a:pt x="42" y="22"/>
                  </a:cubicBezTo>
                  <a:cubicBezTo>
                    <a:pt x="52" y="40"/>
                    <a:pt x="52" y="40"/>
                    <a:pt x="52" y="40"/>
                  </a:cubicBezTo>
                  <a:cubicBezTo>
                    <a:pt x="48" y="44"/>
                    <a:pt x="44" y="48"/>
                    <a:pt x="40" y="52"/>
                  </a:cubicBezTo>
                  <a:cubicBezTo>
                    <a:pt x="22" y="42"/>
                    <a:pt x="22" y="42"/>
                    <a:pt x="22" y="42"/>
                  </a:cubicBezTo>
                  <a:cubicBezTo>
                    <a:pt x="7" y="67"/>
                    <a:pt x="7" y="67"/>
                    <a:pt x="7" y="67"/>
                  </a:cubicBezTo>
                  <a:cubicBezTo>
                    <a:pt x="26" y="78"/>
                    <a:pt x="26" y="78"/>
                    <a:pt x="26" y="78"/>
                  </a:cubicBezTo>
                  <a:cubicBezTo>
                    <a:pt x="24" y="83"/>
                    <a:pt x="22" y="89"/>
                    <a:pt x="21" y="95"/>
                  </a:cubicBezTo>
                  <a:cubicBezTo>
                    <a:pt x="0" y="95"/>
                    <a:pt x="0" y="95"/>
                    <a:pt x="0" y="95"/>
                  </a:cubicBezTo>
                  <a:cubicBezTo>
                    <a:pt x="0" y="124"/>
                    <a:pt x="0" y="124"/>
                    <a:pt x="0" y="124"/>
                  </a:cubicBezTo>
                  <a:cubicBezTo>
                    <a:pt x="21" y="124"/>
                    <a:pt x="21" y="124"/>
                    <a:pt x="21" y="124"/>
                  </a:cubicBezTo>
                  <a:cubicBezTo>
                    <a:pt x="22" y="130"/>
                    <a:pt x="24" y="135"/>
                    <a:pt x="26" y="141"/>
                  </a:cubicBezTo>
                  <a:cubicBezTo>
                    <a:pt x="7" y="151"/>
                    <a:pt x="7" y="151"/>
                    <a:pt x="7" y="151"/>
                  </a:cubicBezTo>
                  <a:cubicBezTo>
                    <a:pt x="22" y="177"/>
                    <a:pt x="22" y="177"/>
                    <a:pt x="22" y="177"/>
                  </a:cubicBezTo>
                  <a:cubicBezTo>
                    <a:pt x="40" y="166"/>
                    <a:pt x="40" y="166"/>
                    <a:pt x="40" y="166"/>
                  </a:cubicBezTo>
                  <a:cubicBezTo>
                    <a:pt x="44" y="171"/>
                    <a:pt x="48" y="175"/>
                    <a:pt x="52" y="178"/>
                  </a:cubicBezTo>
                  <a:cubicBezTo>
                    <a:pt x="42" y="197"/>
                    <a:pt x="42" y="197"/>
                    <a:pt x="42" y="197"/>
                  </a:cubicBezTo>
                  <a:cubicBezTo>
                    <a:pt x="67" y="211"/>
                    <a:pt x="67" y="211"/>
                    <a:pt x="67" y="211"/>
                  </a:cubicBezTo>
                  <a:cubicBezTo>
                    <a:pt x="78" y="193"/>
                    <a:pt x="78" y="193"/>
                    <a:pt x="78" y="193"/>
                  </a:cubicBezTo>
                  <a:cubicBezTo>
                    <a:pt x="83" y="195"/>
                    <a:pt x="89" y="197"/>
                    <a:pt x="95" y="198"/>
                  </a:cubicBezTo>
                  <a:cubicBezTo>
                    <a:pt x="95" y="219"/>
                    <a:pt x="95" y="219"/>
                    <a:pt x="95" y="219"/>
                  </a:cubicBezTo>
                  <a:cubicBezTo>
                    <a:pt x="124" y="219"/>
                    <a:pt x="124" y="219"/>
                    <a:pt x="124" y="219"/>
                  </a:cubicBezTo>
                  <a:cubicBezTo>
                    <a:pt x="124" y="198"/>
                    <a:pt x="124" y="198"/>
                    <a:pt x="124" y="198"/>
                  </a:cubicBezTo>
                  <a:cubicBezTo>
                    <a:pt x="130" y="197"/>
                    <a:pt x="135" y="195"/>
                    <a:pt x="141" y="193"/>
                  </a:cubicBezTo>
                  <a:cubicBezTo>
                    <a:pt x="151" y="211"/>
                    <a:pt x="151" y="211"/>
                    <a:pt x="151" y="211"/>
                  </a:cubicBezTo>
                  <a:cubicBezTo>
                    <a:pt x="177" y="197"/>
                    <a:pt x="177" y="197"/>
                    <a:pt x="177" y="197"/>
                  </a:cubicBezTo>
                  <a:cubicBezTo>
                    <a:pt x="166" y="178"/>
                    <a:pt x="166" y="178"/>
                    <a:pt x="166" y="178"/>
                  </a:cubicBezTo>
                  <a:cubicBezTo>
                    <a:pt x="171" y="175"/>
                    <a:pt x="175" y="171"/>
                    <a:pt x="178" y="166"/>
                  </a:cubicBezTo>
                  <a:cubicBezTo>
                    <a:pt x="197" y="177"/>
                    <a:pt x="197" y="177"/>
                    <a:pt x="197" y="177"/>
                  </a:cubicBezTo>
                  <a:cubicBezTo>
                    <a:pt x="211" y="151"/>
                    <a:pt x="211" y="151"/>
                    <a:pt x="211" y="151"/>
                  </a:cubicBezTo>
                  <a:cubicBezTo>
                    <a:pt x="193" y="141"/>
                    <a:pt x="193" y="141"/>
                    <a:pt x="193" y="141"/>
                  </a:cubicBezTo>
                  <a:cubicBezTo>
                    <a:pt x="195" y="135"/>
                    <a:pt x="197" y="130"/>
                    <a:pt x="198" y="124"/>
                  </a:cubicBezTo>
                  <a:lnTo>
                    <a:pt x="219" y="124"/>
                  </a:lnTo>
                  <a:close/>
                  <a:moveTo>
                    <a:pt x="179" y="109"/>
                  </a:moveTo>
                  <a:cubicBezTo>
                    <a:pt x="179" y="148"/>
                    <a:pt x="148" y="179"/>
                    <a:pt x="109" y="179"/>
                  </a:cubicBezTo>
                  <a:cubicBezTo>
                    <a:pt x="71" y="179"/>
                    <a:pt x="40" y="148"/>
                    <a:pt x="40" y="109"/>
                  </a:cubicBezTo>
                  <a:cubicBezTo>
                    <a:pt x="40" y="71"/>
                    <a:pt x="71" y="40"/>
                    <a:pt x="109" y="40"/>
                  </a:cubicBezTo>
                  <a:cubicBezTo>
                    <a:pt x="148" y="40"/>
                    <a:pt x="179" y="71"/>
                    <a:pt x="179" y="109"/>
                  </a:cubicBez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41" name="Google Shape;1041;p40"/>
            <p:cNvSpPr/>
            <p:nvPr/>
          </p:nvSpPr>
          <p:spPr>
            <a:xfrm>
              <a:off x="3188928" y="1719221"/>
              <a:ext cx="167490" cy="168048"/>
            </a:xfrm>
            <a:prstGeom prst="ellipse">
              <a:avLst/>
            </a:pr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42" name="Google Shape;1042;p40"/>
            <p:cNvSpPr/>
            <p:nvPr/>
          </p:nvSpPr>
          <p:spPr>
            <a:xfrm>
              <a:off x="3138126" y="2139947"/>
              <a:ext cx="101611" cy="164699"/>
            </a:xfrm>
            <a:prstGeom prst="rect">
              <a:avLst/>
            </a:pr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43" name="Google Shape;1043;p40"/>
            <p:cNvSpPr/>
            <p:nvPr/>
          </p:nvSpPr>
          <p:spPr>
            <a:xfrm>
              <a:off x="3081600" y="2289491"/>
              <a:ext cx="213941" cy="107328"/>
            </a:xfrm>
            <a:custGeom>
              <a:avLst/>
              <a:gdLst/>
              <a:ahLst/>
              <a:cxnLst/>
              <a:rect l="l" t="t" r="r" b="b"/>
              <a:pathLst>
                <a:path w="299" h="150" extrusionOk="0">
                  <a:moveTo>
                    <a:pt x="299" y="0"/>
                  </a:moveTo>
                  <a:lnTo>
                    <a:pt x="150" y="150"/>
                  </a:lnTo>
                  <a:lnTo>
                    <a:pt x="0" y="0"/>
                  </a:lnTo>
                  <a:lnTo>
                    <a:pt x="299" y="0"/>
                  </a:ln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44" name="Google Shape;1044;p40"/>
            <p:cNvSpPr/>
            <p:nvPr/>
          </p:nvSpPr>
          <p:spPr>
            <a:xfrm>
              <a:off x="3358506" y="2527044"/>
              <a:ext cx="81512" cy="130642"/>
            </a:xfrm>
            <a:prstGeom prst="rect">
              <a:avLst/>
            </a:pr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45" name="Google Shape;1045;p40"/>
            <p:cNvSpPr/>
            <p:nvPr/>
          </p:nvSpPr>
          <p:spPr>
            <a:xfrm>
              <a:off x="3314144" y="2645820"/>
              <a:ext cx="171725" cy="85147"/>
            </a:xfrm>
            <a:custGeom>
              <a:avLst/>
              <a:gdLst/>
              <a:ahLst/>
              <a:cxnLst/>
              <a:rect l="l" t="t" r="r" b="b"/>
              <a:pathLst>
                <a:path w="240" h="119" extrusionOk="0">
                  <a:moveTo>
                    <a:pt x="240" y="0"/>
                  </a:moveTo>
                  <a:lnTo>
                    <a:pt x="119" y="119"/>
                  </a:lnTo>
                  <a:lnTo>
                    <a:pt x="0" y="0"/>
                  </a:lnTo>
                  <a:lnTo>
                    <a:pt x="240" y="0"/>
                  </a:ln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46" name="Google Shape;1046;p40"/>
            <p:cNvSpPr/>
            <p:nvPr/>
          </p:nvSpPr>
          <p:spPr>
            <a:xfrm>
              <a:off x="1118925" y="1970369"/>
              <a:ext cx="524244" cy="1218769"/>
            </a:xfrm>
            <a:prstGeom prst="rect">
              <a:avLst/>
            </a:prstGeom>
            <a:solidFill>
              <a:schemeClr val="accent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47" name="Google Shape;1047;p40"/>
            <p:cNvSpPr/>
            <p:nvPr/>
          </p:nvSpPr>
          <p:spPr>
            <a:xfrm>
              <a:off x="889959" y="1512436"/>
              <a:ext cx="983843" cy="492279"/>
            </a:xfrm>
            <a:custGeom>
              <a:avLst/>
              <a:gdLst/>
              <a:ahLst/>
              <a:cxnLst/>
              <a:rect l="l" t="t" r="r" b="b"/>
              <a:pathLst>
                <a:path w="1375" h="688" extrusionOk="0">
                  <a:moveTo>
                    <a:pt x="0" y="688"/>
                  </a:moveTo>
                  <a:lnTo>
                    <a:pt x="687" y="0"/>
                  </a:lnTo>
                  <a:lnTo>
                    <a:pt x="1375" y="688"/>
                  </a:lnTo>
                  <a:lnTo>
                    <a:pt x="0" y="688"/>
                  </a:lnTo>
                  <a:close/>
                </a:path>
              </a:pathLst>
            </a:custGeom>
            <a:solidFill>
              <a:schemeClr val="accent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48" name="Google Shape;1048;p40"/>
            <p:cNvSpPr/>
            <p:nvPr/>
          </p:nvSpPr>
          <p:spPr>
            <a:xfrm>
              <a:off x="1194771" y="2708786"/>
              <a:ext cx="372071" cy="371356"/>
            </a:xfrm>
            <a:custGeom>
              <a:avLst/>
              <a:gdLst/>
              <a:ahLst/>
              <a:cxnLst/>
              <a:rect l="l" t="t" r="r" b="b"/>
              <a:pathLst>
                <a:path w="219" h="219" extrusionOk="0">
                  <a:moveTo>
                    <a:pt x="219" y="125"/>
                  </a:moveTo>
                  <a:cubicBezTo>
                    <a:pt x="219" y="95"/>
                    <a:pt x="219" y="95"/>
                    <a:pt x="219" y="95"/>
                  </a:cubicBezTo>
                  <a:cubicBezTo>
                    <a:pt x="198" y="95"/>
                    <a:pt x="198" y="95"/>
                    <a:pt x="198" y="95"/>
                  </a:cubicBezTo>
                  <a:cubicBezTo>
                    <a:pt x="197" y="89"/>
                    <a:pt x="196" y="84"/>
                    <a:pt x="194" y="79"/>
                  </a:cubicBezTo>
                  <a:cubicBezTo>
                    <a:pt x="212" y="68"/>
                    <a:pt x="212" y="68"/>
                    <a:pt x="212" y="68"/>
                  </a:cubicBezTo>
                  <a:cubicBezTo>
                    <a:pt x="197" y="42"/>
                    <a:pt x="197" y="42"/>
                    <a:pt x="197" y="42"/>
                  </a:cubicBezTo>
                  <a:cubicBezTo>
                    <a:pt x="179" y="53"/>
                    <a:pt x="179" y="53"/>
                    <a:pt x="179" y="53"/>
                  </a:cubicBezTo>
                  <a:cubicBezTo>
                    <a:pt x="175" y="48"/>
                    <a:pt x="171" y="44"/>
                    <a:pt x="167" y="41"/>
                  </a:cubicBezTo>
                  <a:cubicBezTo>
                    <a:pt x="177" y="22"/>
                    <a:pt x="177" y="22"/>
                    <a:pt x="177" y="22"/>
                  </a:cubicBezTo>
                  <a:cubicBezTo>
                    <a:pt x="152" y="8"/>
                    <a:pt x="152" y="8"/>
                    <a:pt x="152" y="8"/>
                  </a:cubicBezTo>
                  <a:cubicBezTo>
                    <a:pt x="141" y="26"/>
                    <a:pt x="141" y="26"/>
                    <a:pt x="141" y="26"/>
                  </a:cubicBezTo>
                  <a:cubicBezTo>
                    <a:pt x="136" y="24"/>
                    <a:pt x="130" y="23"/>
                    <a:pt x="125" y="22"/>
                  </a:cubicBezTo>
                  <a:cubicBezTo>
                    <a:pt x="125" y="0"/>
                    <a:pt x="125" y="0"/>
                    <a:pt x="125" y="0"/>
                  </a:cubicBezTo>
                  <a:cubicBezTo>
                    <a:pt x="95" y="0"/>
                    <a:pt x="95" y="0"/>
                    <a:pt x="95" y="0"/>
                  </a:cubicBezTo>
                  <a:cubicBezTo>
                    <a:pt x="95" y="22"/>
                    <a:pt x="95" y="22"/>
                    <a:pt x="95" y="22"/>
                  </a:cubicBezTo>
                  <a:cubicBezTo>
                    <a:pt x="89" y="23"/>
                    <a:pt x="84" y="24"/>
                    <a:pt x="78" y="26"/>
                  </a:cubicBezTo>
                  <a:cubicBezTo>
                    <a:pt x="68" y="8"/>
                    <a:pt x="68" y="8"/>
                    <a:pt x="68" y="8"/>
                  </a:cubicBezTo>
                  <a:cubicBezTo>
                    <a:pt x="42" y="22"/>
                    <a:pt x="42" y="22"/>
                    <a:pt x="42" y="22"/>
                  </a:cubicBezTo>
                  <a:cubicBezTo>
                    <a:pt x="53" y="41"/>
                    <a:pt x="53" y="41"/>
                    <a:pt x="53" y="41"/>
                  </a:cubicBezTo>
                  <a:cubicBezTo>
                    <a:pt x="48" y="44"/>
                    <a:pt x="44" y="48"/>
                    <a:pt x="41" y="53"/>
                  </a:cubicBezTo>
                  <a:cubicBezTo>
                    <a:pt x="22" y="42"/>
                    <a:pt x="22" y="42"/>
                    <a:pt x="22" y="42"/>
                  </a:cubicBezTo>
                  <a:cubicBezTo>
                    <a:pt x="8" y="68"/>
                    <a:pt x="8" y="68"/>
                    <a:pt x="8" y="68"/>
                  </a:cubicBezTo>
                  <a:cubicBezTo>
                    <a:pt x="26" y="79"/>
                    <a:pt x="26" y="79"/>
                    <a:pt x="26" y="79"/>
                  </a:cubicBezTo>
                  <a:cubicBezTo>
                    <a:pt x="24" y="84"/>
                    <a:pt x="23" y="89"/>
                    <a:pt x="22" y="95"/>
                  </a:cubicBezTo>
                  <a:cubicBezTo>
                    <a:pt x="0" y="95"/>
                    <a:pt x="0" y="95"/>
                    <a:pt x="0" y="95"/>
                  </a:cubicBezTo>
                  <a:cubicBezTo>
                    <a:pt x="0" y="125"/>
                    <a:pt x="0" y="125"/>
                    <a:pt x="0" y="125"/>
                  </a:cubicBezTo>
                  <a:cubicBezTo>
                    <a:pt x="22" y="125"/>
                    <a:pt x="22" y="125"/>
                    <a:pt x="22" y="125"/>
                  </a:cubicBezTo>
                  <a:cubicBezTo>
                    <a:pt x="23" y="130"/>
                    <a:pt x="24" y="136"/>
                    <a:pt x="26" y="141"/>
                  </a:cubicBezTo>
                  <a:cubicBezTo>
                    <a:pt x="8" y="152"/>
                    <a:pt x="8" y="152"/>
                    <a:pt x="8" y="152"/>
                  </a:cubicBezTo>
                  <a:cubicBezTo>
                    <a:pt x="22" y="177"/>
                    <a:pt x="22" y="177"/>
                    <a:pt x="22" y="177"/>
                  </a:cubicBezTo>
                  <a:cubicBezTo>
                    <a:pt x="41" y="167"/>
                    <a:pt x="41" y="167"/>
                    <a:pt x="41" y="167"/>
                  </a:cubicBezTo>
                  <a:cubicBezTo>
                    <a:pt x="44" y="171"/>
                    <a:pt x="48" y="175"/>
                    <a:pt x="53" y="179"/>
                  </a:cubicBezTo>
                  <a:cubicBezTo>
                    <a:pt x="42" y="197"/>
                    <a:pt x="42" y="197"/>
                    <a:pt x="42" y="197"/>
                  </a:cubicBezTo>
                  <a:cubicBezTo>
                    <a:pt x="68" y="212"/>
                    <a:pt x="68" y="212"/>
                    <a:pt x="68" y="212"/>
                  </a:cubicBezTo>
                  <a:cubicBezTo>
                    <a:pt x="78" y="194"/>
                    <a:pt x="78" y="194"/>
                    <a:pt x="78" y="194"/>
                  </a:cubicBezTo>
                  <a:cubicBezTo>
                    <a:pt x="84" y="196"/>
                    <a:pt x="89" y="197"/>
                    <a:pt x="95" y="198"/>
                  </a:cubicBezTo>
                  <a:cubicBezTo>
                    <a:pt x="95" y="219"/>
                    <a:pt x="95" y="219"/>
                    <a:pt x="95" y="219"/>
                  </a:cubicBezTo>
                  <a:cubicBezTo>
                    <a:pt x="125" y="219"/>
                    <a:pt x="125" y="219"/>
                    <a:pt x="125" y="219"/>
                  </a:cubicBezTo>
                  <a:cubicBezTo>
                    <a:pt x="125" y="198"/>
                    <a:pt x="125" y="198"/>
                    <a:pt x="125" y="198"/>
                  </a:cubicBezTo>
                  <a:cubicBezTo>
                    <a:pt x="130" y="197"/>
                    <a:pt x="136" y="196"/>
                    <a:pt x="141" y="194"/>
                  </a:cubicBezTo>
                  <a:cubicBezTo>
                    <a:pt x="152" y="212"/>
                    <a:pt x="152" y="212"/>
                    <a:pt x="152" y="212"/>
                  </a:cubicBezTo>
                  <a:cubicBezTo>
                    <a:pt x="177" y="197"/>
                    <a:pt x="177" y="197"/>
                    <a:pt x="177" y="197"/>
                  </a:cubicBezTo>
                  <a:cubicBezTo>
                    <a:pt x="167" y="179"/>
                    <a:pt x="167" y="179"/>
                    <a:pt x="167" y="179"/>
                  </a:cubicBezTo>
                  <a:cubicBezTo>
                    <a:pt x="171" y="175"/>
                    <a:pt x="175" y="171"/>
                    <a:pt x="179" y="167"/>
                  </a:cubicBezTo>
                  <a:cubicBezTo>
                    <a:pt x="197" y="177"/>
                    <a:pt x="197" y="177"/>
                    <a:pt x="197" y="177"/>
                  </a:cubicBezTo>
                  <a:cubicBezTo>
                    <a:pt x="212" y="152"/>
                    <a:pt x="212" y="152"/>
                    <a:pt x="212" y="152"/>
                  </a:cubicBezTo>
                  <a:cubicBezTo>
                    <a:pt x="194" y="141"/>
                    <a:pt x="194" y="141"/>
                    <a:pt x="194" y="141"/>
                  </a:cubicBezTo>
                  <a:cubicBezTo>
                    <a:pt x="196" y="136"/>
                    <a:pt x="197" y="130"/>
                    <a:pt x="198" y="125"/>
                  </a:cubicBezTo>
                  <a:lnTo>
                    <a:pt x="219" y="125"/>
                  </a:lnTo>
                  <a:close/>
                  <a:moveTo>
                    <a:pt x="179" y="110"/>
                  </a:moveTo>
                  <a:cubicBezTo>
                    <a:pt x="179" y="148"/>
                    <a:pt x="148" y="179"/>
                    <a:pt x="110" y="179"/>
                  </a:cubicBezTo>
                  <a:cubicBezTo>
                    <a:pt x="71" y="179"/>
                    <a:pt x="40" y="148"/>
                    <a:pt x="40" y="110"/>
                  </a:cubicBezTo>
                  <a:cubicBezTo>
                    <a:pt x="40" y="72"/>
                    <a:pt x="71" y="40"/>
                    <a:pt x="110" y="40"/>
                  </a:cubicBezTo>
                  <a:cubicBezTo>
                    <a:pt x="148" y="40"/>
                    <a:pt x="179" y="72"/>
                    <a:pt x="179" y="110"/>
                  </a:cubicBez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49" name="Google Shape;1049;p40"/>
            <p:cNvSpPr/>
            <p:nvPr/>
          </p:nvSpPr>
          <p:spPr>
            <a:xfrm>
              <a:off x="1297090" y="2810390"/>
              <a:ext cx="167490" cy="168048"/>
            </a:xfrm>
            <a:prstGeom prst="ellipse">
              <a:avLst/>
            </a:pr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50" name="Google Shape;1050;p40"/>
            <p:cNvSpPr/>
            <p:nvPr/>
          </p:nvSpPr>
          <p:spPr>
            <a:xfrm>
              <a:off x="1210512" y="1892377"/>
              <a:ext cx="103285" cy="164699"/>
            </a:xfrm>
            <a:prstGeom prst="rect">
              <a:avLst/>
            </a:pr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51" name="Google Shape;1051;p40"/>
            <p:cNvSpPr/>
            <p:nvPr/>
          </p:nvSpPr>
          <p:spPr>
            <a:xfrm>
              <a:off x="1153986" y="1800790"/>
              <a:ext cx="216088" cy="107328"/>
            </a:xfrm>
            <a:custGeom>
              <a:avLst/>
              <a:gdLst/>
              <a:ahLst/>
              <a:cxnLst/>
              <a:rect l="l" t="t" r="r" b="b"/>
              <a:pathLst>
                <a:path w="302" h="150" extrusionOk="0">
                  <a:moveTo>
                    <a:pt x="0" y="150"/>
                  </a:moveTo>
                  <a:lnTo>
                    <a:pt x="152" y="0"/>
                  </a:lnTo>
                  <a:lnTo>
                    <a:pt x="302" y="150"/>
                  </a:lnTo>
                  <a:lnTo>
                    <a:pt x="0" y="150"/>
                  </a:ln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52" name="Google Shape;1052;p40"/>
            <p:cNvSpPr/>
            <p:nvPr/>
          </p:nvSpPr>
          <p:spPr>
            <a:xfrm>
              <a:off x="1423737" y="2255862"/>
              <a:ext cx="75370" cy="121709"/>
            </a:xfrm>
            <a:prstGeom prst="rect">
              <a:avLst/>
            </a:pr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53" name="Google Shape;1053;p40"/>
            <p:cNvSpPr/>
            <p:nvPr/>
          </p:nvSpPr>
          <p:spPr>
            <a:xfrm>
              <a:off x="1381522" y="2189318"/>
              <a:ext cx="158130" cy="77992"/>
            </a:xfrm>
            <a:custGeom>
              <a:avLst/>
              <a:gdLst/>
              <a:ahLst/>
              <a:cxnLst/>
              <a:rect l="l" t="t" r="r" b="b"/>
              <a:pathLst>
                <a:path w="221" h="109" extrusionOk="0">
                  <a:moveTo>
                    <a:pt x="0" y="109"/>
                  </a:moveTo>
                  <a:lnTo>
                    <a:pt x="112" y="0"/>
                  </a:lnTo>
                  <a:lnTo>
                    <a:pt x="221" y="109"/>
                  </a:lnTo>
                  <a:lnTo>
                    <a:pt x="0" y="109"/>
                  </a:ln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54" name="Google Shape;1054;p40"/>
            <p:cNvSpPr/>
            <p:nvPr/>
          </p:nvSpPr>
          <p:spPr>
            <a:xfrm>
              <a:off x="2533511" y="1344288"/>
              <a:ext cx="276917" cy="276917"/>
            </a:xfrm>
            <a:prstGeom prst="ellipse">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55" name="Google Shape;1055;p40"/>
            <p:cNvSpPr/>
            <p:nvPr/>
          </p:nvSpPr>
          <p:spPr>
            <a:xfrm>
              <a:off x="2550683" y="1361461"/>
              <a:ext cx="242562" cy="242562"/>
            </a:xfrm>
            <a:custGeom>
              <a:avLst/>
              <a:gdLst/>
              <a:ahLst/>
              <a:cxnLst/>
              <a:rect l="l" t="t" r="r" b="b"/>
              <a:pathLst>
                <a:path w="143" h="143" extrusionOk="0">
                  <a:moveTo>
                    <a:pt x="71" y="143"/>
                  </a:moveTo>
                  <a:cubicBezTo>
                    <a:pt x="32" y="143"/>
                    <a:pt x="0" y="111"/>
                    <a:pt x="0" y="71"/>
                  </a:cubicBezTo>
                  <a:cubicBezTo>
                    <a:pt x="0" y="32"/>
                    <a:pt x="32" y="0"/>
                    <a:pt x="71" y="0"/>
                  </a:cubicBezTo>
                  <a:cubicBezTo>
                    <a:pt x="111" y="0"/>
                    <a:pt x="143" y="32"/>
                    <a:pt x="143" y="71"/>
                  </a:cubicBezTo>
                  <a:cubicBezTo>
                    <a:pt x="143" y="111"/>
                    <a:pt x="111" y="143"/>
                    <a:pt x="71" y="143"/>
                  </a:cubicBezTo>
                  <a:close/>
                  <a:moveTo>
                    <a:pt x="71" y="3"/>
                  </a:moveTo>
                  <a:cubicBezTo>
                    <a:pt x="34" y="3"/>
                    <a:pt x="3" y="34"/>
                    <a:pt x="3" y="71"/>
                  </a:cubicBezTo>
                  <a:cubicBezTo>
                    <a:pt x="3" y="109"/>
                    <a:pt x="34" y="139"/>
                    <a:pt x="71" y="139"/>
                  </a:cubicBezTo>
                  <a:cubicBezTo>
                    <a:pt x="109" y="139"/>
                    <a:pt x="139" y="109"/>
                    <a:pt x="139" y="71"/>
                  </a:cubicBezTo>
                  <a:cubicBezTo>
                    <a:pt x="139" y="34"/>
                    <a:pt x="109" y="3"/>
                    <a:pt x="71" y="3"/>
                  </a:cubicBezTo>
                  <a:close/>
                </a:path>
              </a:pathLst>
            </a:custGeom>
            <a:solidFill>
              <a:schemeClr val="dk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56" name="Google Shape;1056;p40"/>
            <p:cNvSpPr/>
            <p:nvPr/>
          </p:nvSpPr>
          <p:spPr>
            <a:xfrm>
              <a:off x="2635830" y="1816532"/>
              <a:ext cx="83000" cy="84431"/>
            </a:xfrm>
            <a:custGeom>
              <a:avLst/>
              <a:gdLst/>
              <a:ahLst/>
              <a:cxnLst/>
              <a:rect l="l" t="t" r="r" b="b"/>
              <a:pathLst>
                <a:path w="49" h="50" extrusionOk="0">
                  <a:moveTo>
                    <a:pt x="25" y="50"/>
                  </a:moveTo>
                  <a:cubicBezTo>
                    <a:pt x="17" y="28"/>
                    <a:pt x="22" y="33"/>
                    <a:pt x="0" y="25"/>
                  </a:cubicBezTo>
                  <a:cubicBezTo>
                    <a:pt x="22" y="17"/>
                    <a:pt x="17" y="22"/>
                    <a:pt x="25" y="0"/>
                  </a:cubicBezTo>
                  <a:cubicBezTo>
                    <a:pt x="33" y="22"/>
                    <a:pt x="28" y="17"/>
                    <a:pt x="49" y="25"/>
                  </a:cubicBezTo>
                  <a:cubicBezTo>
                    <a:pt x="28" y="33"/>
                    <a:pt x="33" y="28"/>
                    <a:pt x="25" y="50"/>
                  </a:cubicBez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57" name="Google Shape;1057;p40"/>
            <p:cNvSpPr/>
            <p:nvPr/>
          </p:nvSpPr>
          <p:spPr>
            <a:xfrm>
              <a:off x="2683054" y="1900963"/>
              <a:ext cx="55811" cy="55811"/>
            </a:xfrm>
            <a:custGeom>
              <a:avLst/>
              <a:gdLst/>
              <a:ahLst/>
              <a:cxnLst/>
              <a:rect l="l" t="t" r="r" b="b"/>
              <a:pathLst>
                <a:path w="33" h="33" extrusionOk="0">
                  <a:moveTo>
                    <a:pt x="17" y="33"/>
                  </a:moveTo>
                  <a:cubicBezTo>
                    <a:pt x="11" y="18"/>
                    <a:pt x="15" y="22"/>
                    <a:pt x="0" y="16"/>
                  </a:cubicBezTo>
                  <a:cubicBezTo>
                    <a:pt x="15" y="11"/>
                    <a:pt x="11" y="14"/>
                    <a:pt x="17" y="0"/>
                  </a:cubicBezTo>
                  <a:cubicBezTo>
                    <a:pt x="22" y="14"/>
                    <a:pt x="19" y="11"/>
                    <a:pt x="33" y="16"/>
                  </a:cubicBezTo>
                  <a:cubicBezTo>
                    <a:pt x="19" y="22"/>
                    <a:pt x="22" y="18"/>
                    <a:pt x="17" y="33"/>
                  </a:cubicBez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1058" name="Google Shape;1058;p40"/>
            <p:cNvGrpSpPr/>
            <p:nvPr/>
          </p:nvGrpSpPr>
          <p:grpSpPr>
            <a:xfrm>
              <a:off x="2591967" y="1417588"/>
              <a:ext cx="154551" cy="133865"/>
              <a:chOff x="5975042" y="162039"/>
              <a:chExt cx="700911" cy="607097"/>
            </a:xfrm>
          </p:grpSpPr>
          <p:sp>
            <p:nvSpPr>
              <p:cNvPr id="1059" name="Google Shape;1059;p40"/>
              <p:cNvSpPr/>
              <p:nvPr/>
            </p:nvSpPr>
            <p:spPr>
              <a:xfrm>
                <a:off x="5975042" y="213175"/>
                <a:ext cx="343727" cy="492137"/>
              </a:xfrm>
              <a:custGeom>
                <a:avLst/>
                <a:gdLst/>
                <a:ahLst/>
                <a:cxnLst/>
                <a:rect l="l" t="t" r="r" b="b"/>
                <a:pathLst>
                  <a:path w="377" h="540" extrusionOk="0">
                    <a:moveTo>
                      <a:pt x="0" y="540"/>
                    </a:moveTo>
                    <a:cubicBezTo>
                      <a:pt x="0" y="0"/>
                      <a:pt x="0" y="0"/>
                      <a:pt x="0" y="0"/>
                    </a:cubicBezTo>
                    <a:cubicBezTo>
                      <a:pt x="196" y="0"/>
                      <a:pt x="196" y="0"/>
                      <a:pt x="196" y="0"/>
                    </a:cubicBezTo>
                    <a:cubicBezTo>
                      <a:pt x="247" y="0"/>
                      <a:pt x="288" y="13"/>
                      <a:pt x="318" y="38"/>
                    </a:cubicBezTo>
                    <a:cubicBezTo>
                      <a:pt x="349" y="64"/>
                      <a:pt x="364" y="98"/>
                      <a:pt x="364" y="141"/>
                    </a:cubicBezTo>
                    <a:cubicBezTo>
                      <a:pt x="364" y="206"/>
                      <a:pt x="331" y="249"/>
                      <a:pt x="266" y="268"/>
                    </a:cubicBezTo>
                    <a:cubicBezTo>
                      <a:pt x="299" y="283"/>
                      <a:pt x="321" y="299"/>
                      <a:pt x="331" y="317"/>
                    </a:cubicBezTo>
                    <a:cubicBezTo>
                      <a:pt x="341" y="335"/>
                      <a:pt x="348" y="369"/>
                      <a:pt x="351" y="420"/>
                    </a:cubicBezTo>
                    <a:cubicBezTo>
                      <a:pt x="355" y="481"/>
                      <a:pt x="364" y="521"/>
                      <a:pt x="377" y="540"/>
                    </a:cubicBezTo>
                    <a:cubicBezTo>
                      <a:pt x="233" y="540"/>
                      <a:pt x="233" y="540"/>
                      <a:pt x="233" y="540"/>
                    </a:cubicBezTo>
                    <a:cubicBezTo>
                      <a:pt x="224" y="515"/>
                      <a:pt x="220" y="484"/>
                      <a:pt x="220" y="447"/>
                    </a:cubicBezTo>
                    <a:cubicBezTo>
                      <a:pt x="219" y="414"/>
                      <a:pt x="219" y="414"/>
                      <a:pt x="219" y="414"/>
                    </a:cubicBezTo>
                    <a:cubicBezTo>
                      <a:pt x="218" y="374"/>
                      <a:pt x="218" y="374"/>
                      <a:pt x="218" y="374"/>
                    </a:cubicBezTo>
                    <a:cubicBezTo>
                      <a:pt x="218" y="312"/>
                      <a:pt x="197" y="281"/>
                      <a:pt x="155" y="281"/>
                    </a:cubicBezTo>
                    <a:cubicBezTo>
                      <a:pt x="132" y="281"/>
                      <a:pt x="132" y="281"/>
                      <a:pt x="132" y="281"/>
                    </a:cubicBezTo>
                    <a:cubicBezTo>
                      <a:pt x="132" y="540"/>
                      <a:pt x="132" y="540"/>
                      <a:pt x="132" y="540"/>
                    </a:cubicBezTo>
                    <a:cubicBezTo>
                      <a:pt x="0" y="540"/>
                      <a:pt x="0" y="540"/>
                      <a:pt x="0" y="540"/>
                    </a:cubicBezTo>
                    <a:moveTo>
                      <a:pt x="132" y="236"/>
                    </a:moveTo>
                    <a:cubicBezTo>
                      <a:pt x="159" y="236"/>
                      <a:pt x="159" y="236"/>
                      <a:pt x="159" y="236"/>
                    </a:cubicBezTo>
                    <a:cubicBezTo>
                      <a:pt x="209" y="236"/>
                      <a:pt x="234" y="205"/>
                      <a:pt x="234" y="143"/>
                    </a:cubicBezTo>
                    <a:cubicBezTo>
                      <a:pt x="234" y="81"/>
                      <a:pt x="209" y="50"/>
                      <a:pt x="159" y="50"/>
                    </a:cubicBezTo>
                    <a:cubicBezTo>
                      <a:pt x="132" y="50"/>
                      <a:pt x="132" y="50"/>
                      <a:pt x="132" y="50"/>
                    </a:cubicBezTo>
                    <a:cubicBezTo>
                      <a:pt x="132" y="236"/>
                      <a:pt x="132" y="236"/>
                      <a:pt x="132" y="236"/>
                    </a:cubicBezTo>
                  </a:path>
                </a:pathLst>
              </a:custGeom>
              <a:solidFill>
                <a:schemeClr val="dk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60" name="Google Shape;1060;p40"/>
              <p:cNvSpPr/>
              <p:nvPr/>
            </p:nvSpPr>
            <p:spPr>
              <a:xfrm>
                <a:off x="6367982" y="162039"/>
                <a:ext cx="307970" cy="607097"/>
              </a:xfrm>
              <a:custGeom>
                <a:avLst/>
                <a:gdLst/>
                <a:ahLst/>
                <a:cxnLst/>
                <a:rect l="l" t="t" r="r" b="b"/>
                <a:pathLst>
                  <a:path w="338" h="666" extrusionOk="0">
                    <a:moveTo>
                      <a:pt x="169" y="90"/>
                    </a:moveTo>
                    <a:cubicBezTo>
                      <a:pt x="169" y="239"/>
                      <a:pt x="169" y="239"/>
                      <a:pt x="169" y="239"/>
                    </a:cubicBezTo>
                    <a:cubicBezTo>
                      <a:pt x="178" y="244"/>
                      <a:pt x="178" y="244"/>
                      <a:pt x="178" y="244"/>
                    </a:cubicBezTo>
                    <a:cubicBezTo>
                      <a:pt x="234" y="270"/>
                      <a:pt x="234" y="270"/>
                      <a:pt x="234" y="270"/>
                    </a:cubicBezTo>
                    <a:cubicBezTo>
                      <a:pt x="303" y="304"/>
                      <a:pt x="338" y="360"/>
                      <a:pt x="338" y="436"/>
                    </a:cubicBezTo>
                    <a:cubicBezTo>
                      <a:pt x="338" y="486"/>
                      <a:pt x="323" y="526"/>
                      <a:pt x="293" y="558"/>
                    </a:cubicBezTo>
                    <a:cubicBezTo>
                      <a:pt x="264" y="590"/>
                      <a:pt x="225" y="605"/>
                      <a:pt x="179" y="605"/>
                    </a:cubicBezTo>
                    <a:cubicBezTo>
                      <a:pt x="169" y="605"/>
                      <a:pt x="169" y="605"/>
                      <a:pt x="169" y="605"/>
                    </a:cubicBezTo>
                    <a:cubicBezTo>
                      <a:pt x="169" y="666"/>
                      <a:pt x="169" y="666"/>
                      <a:pt x="169" y="666"/>
                    </a:cubicBezTo>
                    <a:cubicBezTo>
                      <a:pt x="145" y="666"/>
                      <a:pt x="145" y="666"/>
                      <a:pt x="145" y="666"/>
                    </a:cubicBezTo>
                    <a:cubicBezTo>
                      <a:pt x="145" y="605"/>
                      <a:pt x="145" y="605"/>
                      <a:pt x="145" y="605"/>
                    </a:cubicBezTo>
                    <a:cubicBezTo>
                      <a:pt x="48" y="594"/>
                      <a:pt x="0" y="545"/>
                      <a:pt x="0" y="459"/>
                    </a:cubicBezTo>
                    <a:cubicBezTo>
                      <a:pt x="0" y="450"/>
                      <a:pt x="1" y="438"/>
                      <a:pt x="2" y="422"/>
                    </a:cubicBezTo>
                    <a:cubicBezTo>
                      <a:pt x="66" y="403"/>
                      <a:pt x="66" y="403"/>
                      <a:pt x="66" y="403"/>
                    </a:cubicBezTo>
                    <a:cubicBezTo>
                      <a:pt x="60" y="427"/>
                      <a:pt x="58" y="446"/>
                      <a:pt x="58" y="462"/>
                    </a:cubicBezTo>
                    <a:cubicBezTo>
                      <a:pt x="58" y="524"/>
                      <a:pt x="87" y="557"/>
                      <a:pt x="145" y="563"/>
                    </a:cubicBezTo>
                    <a:cubicBezTo>
                      <a:pt x="145" y="396"/>
                      <a:pt x="145" y="396"/>
                      <a:pt x="145" y="396"/>
                    </a:cubicBezTo>
                    <a:cubicBezTo>
                      <a:pt x="51" y="359"/>
                      <a:pt x="4" y="299"/>
                      <a:pt x="4" y="215"/>
                    </a:cubicBezTo>
                    <a:cubicBezTo>
                      <a:pt x="4" y="113"/>
                      <a:pt x="51" y="58"/>
                      <a:pt x="145" y="49"/>
                    </a:cubicBezTo>
                    <a:cubicBezTo>
                      <a:pt x="145" y="0"/>
                      <a:pt x="145" y="0"/>
                      <a:pt x="145" y="0"/>
                    </a:cubicBezTo>
                    <a:cubicBezTo>
                      <a:pt x="169" y="0"/>
                      <a:pt x="169" y="0"/>
                      <a:pt x="169" y="0"/>
                    </a:cubicBezTo>
                    <a:cubicBezTo>
                      <a:pt x="169" y="46"/>
                      <a:pt x="169" y="46"/>
                      <a:pt x="169" y="46"/>
                    </a:cubicBezTo>
                    <a:cubicBezTo>
                      <a:pt x="269" y="46"/>
                      <a:pt x="319" y="99"/>
                      <a:pt x="319" y="206"/>
                    </a:cubicBezTo>
                    <a:cubicBezTo>
                      <a:pt x="257" y="221"/>
                      <a:pt x="257" y="221"/>
                      <a:pt x="257" y="221"/>
                    </a:cubicBezTo>
                    <a:cubicBezTo>
                      <a:pt x="260" y="208"/>
                      <a:pt x="261" y="196"/>
                      <a:pt x="261" y="185"/>
                    </a:cubicBezTo>
                    <a:cubicBezTo>
                      <a:pt x="261" y="126"/>
                      <a:pt x="230" y="95"/>
                      <a:pt x="169" y="90"/>
                    </a:cubicBezTo>
                    <a:moveTo>
                      <a:pt x="145" y="93"/>
                    </a:moveTo>
                    <a:cubicBezTo>
                      <a:pt x="141" y="92"/>
                      <a:pt x="139" y="92"/>
                      <a:pt x="138" y="92"/>
                    </a:cubicBezTo>
                    <a:cubicBezTo>
                      <a:pt x="104" y="92"/>
                      <a:pt x="87" y="113"/>
                      <a:pt x="87" y="156"/>
                    </a:cubicBezTo>
                    <a:cubicBezTo>
                      <a:pt x="87" y="186"/>
                      <a:pt x="106" y="210"/>
                      <a:pt x="145" y="229"/>
                    </a:cubicBezTo>
                    <a:cubicBezTo>
                      <a:pt x="145" y="93"/>
                      <a:pt x="145" y="93"/>
                      <a:pt x="145" y="93"/>
                    </a:cubicBezTo>
                    <a:moveTo>
                      <a:pt x="169" y="563"/>
                    </a:moveTo>
                    <a:cubicBezTo>
                      <a:pt x="212" y="555"/>
                      <a:pt x="233" y="530"/>
                      <a:pt x="233" y="488"/>
                    </a:cubicBezTo>
                    <a:cubicBezTo>
                      <a:pt x="233" y="453"/>
                      <a:pt x="212" y="425"/>
                      <a:pt x="169" y="406"/>
                    </a:cubicBezTo>
                    <a:cubicBezTo>
                      <a:pt x="169" y="563"/>
                      <a:pt x="169" y="563"/>
                      <a:pt x="169" y="563"/>
                    </a:cubicBezTo>
                  </a:path>
                </a:pathLst>
              </a:custGeom>
              <a:solidFill>
                <a:schemeClr val="dk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061" name="Google Shape;1061;p40"/>
            <p:cNvSpPr/>
            <p:nvPr/>
          </p:nvSpPr>
          <p:spPr>
            <a:xfrm>
              <a:off x="3461288" y="2784363"/>
              <a:ext cx="271200" cy="271200"/>
            </a:xfrm>
            <a:prstGeom prst="ellipse">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62" name="Google Shape;1062;p40"/>
            <p:cNvSpPr/>
            <p:nvPr/>
          </p:nvSpPr>
          <p:spPr>
            <a:xfrm>
              <a:off x="3478105" y="2801180"/>
              <a:ext cx="237547" cy="237547"/>
            </a:xfrm>
            <a:custGeom>
              <a:avLst/>
              <a:gdLst/>
              <a:ahLst/>
              <a:cxnLst/>
              <a:rect l="l" t="t" r="r" b="b"/>
              <a:pathLst>
                <a:path w="143" h="143" extrusionOk="0">
                  <a:moveTo>
                    <a:pt x="71" y="143"/>
                  </a:moveTo>
                  <a:cubicBezTo>
                    <a:pt x="32" y="143"/>
                    <a:pt x="0" y="111"/>
                    <a:pt x="0" y="71"/>
                  </a:cubicBezTo>
                  <a:cubicBezTo>
                    <a:pt x="0" y="32"/>
                    <a:pt x="32" y="0"/>
                    <a:pt x="71" y="0"/>
                  </a:cubicBezTo>
                  <a:cubicBezTo>
                    <a:pt x="111" y="0"/>
                    <a:pt x="143" y="32"/>
                    <a:pt x="143" y="71"/>
                  </a:cubicBezTo>
                  <a:cubicBezTo>
                    <a:pt x="143" y="111"/>
                    <a:pt x="111" y="143"/>
                    <a:pt x="71" y="143"/>
                  </a:cubicBezTo>
                  <a:close/>
                  <a:moveTo>
                    <a:pt x="71" y="3"/>
                  </a:moveTo>
                  <a:cubicBezTo>
                    <a:pt x="34" y="3"/>
                    <a:pt x="3" y="34"/>
                    <a:pt x="3" y="71"/>
                  </a:cubicBezTo>
                  <a:cubicBezTo>
                    <a:pt x="3" y="109"/>
                    <a:pt x="34" y="139"/>
                    <a:pt x="71" y="139"/>
                  </a:cubicBezTo>
                  <a:cubicBezTo>
                    <a:pt x="109" y="139"/>
                    <a:pt x="139" y="109"/>
                    <a:pt x="139" y="71"/>
                  </a:cubicBezTo>
                  <a:cubicBezTo>
                    <a:pt x="139" y="34"/>
                    <a:pt x="109" y="3"/>
                    <a:pt x="71" y="3"/>
                  </a:cubicBezTo>
                  <a:close/>
                </a:path>
              </a:pathLst>
            </a:custGeom>
            <a:solidFill>
              <a:schemeClr val="dk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1063" name="Google Shape;1063;p40"/>
            <p:cNvGrpSpPr/>
            <p:nvPr/>
          </p:nvGrpSpPr>
          <p:grpSpPr>
            <a:xfrm>
              <a:off x="3517692" y="2856124"/>
              <a:ext cx="151257" cy="131012"/>
              <a:chOff x="5975042" y="162039"/>
              <a:chExt cx="700911" cy="607097"/>
            </a:xfrm>
          </p:grpSpPr>
          <p:sp>
            <p:nvSpPr>
              <p:cNvPr id="1064" name="Google Shape;1064;p40"/>
              <p:cNvSpPr/>
              <p:nvPr/>
            </p:nvSpPr>
            <p:spPr>
              <a:xfrm>
                <a:off x="5975042" y="213175"/>
                <a:ext cx="343727" cy="492137"/>
              </a:xfrm>
              <a:custGeom>
                <a:avLst/>
                <a:gdLst/>
                <a:ahLst/>
                <a:cxnLst/>
                <a:rect l="l" t="t" r="r" b="b"/>
                <a:pathLst>
                  <a:path w="377" h="540" extrusionOk="0">
                    <a:moveTo>
                      <a:pt x="0" y="540"/>
                    </a:moveTo>
                    <a:cubicBezTo>
                      <a:pt x="0" y="0"/>
                      <a:pt x="0" y="0"/>
                      <a:pt x="0" y="0"/>
                    </a:cubicBezTo>
                    <a:cubicBezTo>
                      <a:pt x="196" y="0"/>
                      <a:pt x="196" y="0"/>
                      <a:pt x="196" y="0"/>
                    </a:cubicBezTo>
                    <a:cubicBezTo>
                      <a:pt x="247" y="0"/>
                      <a:pt x="288" y="13"/>
                      <a:pt x="318" y="38"/>
                    </a:cubicBezTo>
                    <a:cubicBezTo>
                      <a:pt x="349" y="64"/>
                      <a:pt x="364" y="98"/>
                      <a:pt x="364" y="141"/>
                    </a:cubicBezTo>
                    <a:cubicBezTo>
                      <a:pt x="364" y="206"/>
                      <a:pt x="331" y="249"/>
                      <a:pt x="266" y="268"/>
                    </a:cubicBezTo>
                    <a:cubicBezTo>
                      <a:pt x="299" y="283"/>
                      <a:pt x="321" y="299"/>
                      <a:pt x="331" y="317"/>
                    </a:cubicBezTo>
                    <a:cubicBezTo>
                      <a:pt x="341" y="335"/>
                      <a:pt x="348" y="369"/>
                      <a:pt x="351" y="420"/>
                    </a:cubicBezTo>
                    <a:cubicBezTo>
                      <a:pt x="355" y="481"/>
                      <a:pt x="364" y="521"/>
                      <a:pt x="377" y="540"/>
                    </a:cubicBezTo>
                    <a:cubicBezTo>
                      <a:pt x="233" y="540"/>
                      <a:pt x="233" y="540"/>
                      <a:pt x="233" y="540"/>
                    </a:cubicBezTo>
                    <a:cubicBezTo>
                      <a:pt x="224" y="515"/>
                      <a:pt x="220" y="484"/>
                      <a:pt x="220" y="447"/>
                    </a:cubicBezTo>
                    <a:cubicBezTo>
                      <a:pt x="219" y="414"/>
                      <a:pt x="219" y="414"/>
                      <a:pt x="219" y="414"/>
                    </a:cubicBezTo>
                    <a:cubicBezTo>
                      <a:pt x="218" y="374"/>
                      <a:pt x="218" y="374"/>
                      <a:pt x="218" y="374"/>
                    </a:cubicBezTo>
                    <a:cubicBezTo>
                      <a:pt x="218" y="312"/>
                      <a:pt x="197" y="281"/>
                      <a:pt x="155" y="281"/>
                    </a:cubicBezTo>
                    <a:cubicBezTo>
                      <a:pt x="132" y="281"/>
                      <a:pt x="132" y="281"/>
                      <a:pt x="132" y="281"/>
                    </a:cubicBezTo>
                    <a:cubicBezTo>
                      <a:pt x="132" y="540"/>
                      <a:pt x="132" y="540"/>
                      <a:pt x="132" y="540"/>
                    </a:cubicBezTo>
                    <a:cubicBezTo>
                      <a:pt x="0" y="540"/>
                      <a:pt x="0" y="540"/>
                      <a:pt x="0" y="540"/>
                    </a:cubicBezTo>
                    <a:moveTo>
                      <a:pt x="132" y="236"/>
                    </a:moveTo>
                    <a:cubicBezTo>
                      <a:pt x="159" y="236"/>
                      <a:pt x="159" y="236"/>
                      <a:pt x="159" y="236"/>
                    </a:cubicBezTo>
                    <a:cubicBezTo>
                      <a:pt x="209" y="236"/>
                      <a:pt x="234" y="205"/>
                      <a:pt x="234" y="143"/>
                    </a:cubicBezTo>
                    <a:cubicBezTo>
                      <a:pt x="234" y="81"/>
                      <a:pt x="209" y="50"/>
                      <a:pt x="159" y="50"/>
                    </a:cubicBezTo>
                    <a:cubicBezTo>
                      <a:pt x="132" y="50"/>
                      <a:pt x="132" y="50"/>
                      <a:pt x="132" y="50"/>
                    </a:cubicBezTo>
                    <a:cubicBezTo>
                      <a:pt x="132" y="236"/>
                      <a:pt x="132" y="236"/>
                      <a:pt x="132" y="236"/>
                    </a:cubicBezTo>
                  </a:path>
                </a:pathLst>
              </a:custGeom>
              <a:solidFill>
                <a:schemeClr val="dk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65" name="Google Shape;1065;p40"/>
              <p:cNvSpPr/>
              <p:nvPr/>
            </p:nvSpPr>
            <p:spPr>
              <a:xfrm>
                <a:off x="6367982" y="162039"/>
                <a:ext cx="307970" cy="607097"/>
              </a:xfrm>
              <a:custGeom>
                <a:avLst/>
                <a:gdLst/>
                <a:ahLst/>
                <a:cxnLst/>
                <a:rect l="l" t="t" r="r" b="b"/>
                <a:pathLst>
                  <a:path w="338" h="666" extrusionOk="0">
                    <a:moveTo>
                      <a:pt x="169" y="90"/>
                    </a:moveTo>
                    <a:cubicBezTo>
                      <a:pt x="169" y="239"/>
                      <a:pt x="169" y="239"/>
                      <a:pt x="169" y="239"/>
                    </a:cubicBezTo>
                    <a:cubicBezTo>
                      <a:pt x="178" y="244"/>
                      <a:pt x="178" y="244"/>
                      <a:pt x="178" y="244"/>
                    </a:cubicBezTo>
                    <a:cubicBezTo>
                      <a:pt x="234" y="270"/>
                      <a:pt x="234" y="270"/>
                      <a:pt x="234" y="270"/>
                    </a:cubicBezTo>
                    <a:cubicBezTo>
                      <a:pt x="303" y="304"/>
                      <a:pt x="338" y="360"/>
                      <a:pt x="338" y="436"/>
                    </a:cubicBezTo>
                    <a:cubicBezTo>
                      <a:pt x="338" y="486"/>
                      <a:pt x="323" y="526"/>
                      <a:pt x="293" y="558"/>
                    </a:cubicBezTo>
                    <a:cubicBezTo>
                      <a:pt x="264" y="590"/>
                      <a:pt x="225" y="605"/>
                      <a:pt x="179" y="605"/>
                    </a:cubicBezTo>
                    <a:cubicBezTo>
                      <a:pt x="169" y="605"/>
                      <a:pt x="169" y="605"/>
                      <a:pt x="169" y="605"/>
                    </a:cubicBezTo>
                    <a:cubicBezTo>
                      <a:pt x="169" y="666"/>
                      <a:pt x="169" y="666"/>
                      <a:pt x="169" y="666"/>
                    </a:cubicBezTo>
                    <a:cubicBezTo>
                      <a:pt x="145" y="666"/>
                      <a:pt x="145" y="666"/>
                      <a:pt x="145" y="666"/>
                    </a:cubicBezTo>
                    <a:cubicBezTo>
                      <a:pt x="145" y="605"/>
                      <a:pt x="145" y="605"/>
                      <a:pt x="145" y="605"/>
                    </a:cubicBezTo>
                    <a:cubicBezTo>
                      <a:pt x="48" y="594"/>
                      <a:pt x="0" y="545"/>
                      <a:pt x="0" y="459"/>
                    </a:cubicBezTo>
                    <a:cubicBezTo>
                      <a:pt x="0" y="450"/>
                      <a:pt x="1" y="438"/>
                      <a:pt x="2" y="422"/>
                    </a:cubicBezTo>
                    <a:cubicBezTo>
                      <a:pt x="66" y="403"/>
                      <a:pt x="66" y="403"/>
                      <a:pt x="66" y="403"/>
                    </a:cubicBezTo>
                    <a:cubicBezTo>
                      <a:pt x="60" y="427"/>
                      <a:pt x="58" y="446"/>
                      <a:pt x="58" y="462"/>
                    </a:cubicBezTo>
                    <a:cubicBezTo>
                      <a:pt x="58" y="524"/>
                      <a:pt x="87" y="557"/>
                      <a:pt x="145" y="563"/>
                    </a:cubicBezTo>
                    <a:cubicBezTo>
                      <a:pt x="145" y="396"/>
                      <a:pt x="145" y="396"/>
                      <a:pt x="145" y="396"/>
                    </a:cubicBezTo>
                    <a:cubicBezTo>
                      <a:pt x="51" y="359"/>
                      <a:pt x="4" y="299"/>
                      <a:pt x="4" y="215"/>
                    </a:cubicBezTo>
                    <a:cubicBezTo>
                      <a:pt x="4" y="113"/>
                      <a:pt x="51" y="58"/>
                      <a:pt x="145" y="49"/>
                    </a:cubicBezTo>
                    <a:cubicBezTo>
                      <a:pt x="145" y="0"/>
                      <a:pt x="145" y="0"/>
                      <a:pt x="145" y="0"/>
                    </a:cubicBezTo>
                    <a:cubicBezTo>
                      <a:pt x="169" y="0"/>
                      <a:pt x="169" y="0"/>
                      <a:pt x="169" y="0"/>
                    </a:cubicBezTo>
                    <a:cubicBezTo>
                      <a:pt x="169" y="46"/>
                      <a:pt x="169" y="46"/>
                      <a:pt x="169" y="46"/>
                    </a:cubicBezTo>
                    <a:cubicBezTo>
                      <a:pt x="269" y="46"/>
                      <a:pt x="319" y="99"/>
                      <a:pt x="319" y="206"/>
                    </a:cubicBezTo>
                    <a:cubicBezTo>
                      <a:pt x="257" y="221"/>
                      <a:pt x="257" y="221"/>
                      <a:pt x="257" y="221"/>
                    </a:cubicBezTo>
                    <a:cubicBezTo>
                      <a:pt x="260" y="208"/>
                      <a:pt x="261" y="196"/>
                      <a:pt x="261" y="185"/>
                    </a:cubicBezTo>
                    <a:cubicBezTo>
                      <a:pt x="261" y="126"/>
                      <a:pt x="230" y="95"/>
                      <a:pt x="169" y="90"/>
                    </a:cubicBezTo>
                    <a:moveTo>
                      <a:pt x="145" y="93"/>
                    </a:moveTo>
                    <a:cubicBezTo>
                      <a:pt x="141" y="92"/>
                      <a:pt x="139" y="92"/>
                      <a:pt x="138" y="92"/>
                    </a:cubicBezTo>
                    <a:cubicBezTo>
                      <a:pt x="104" y="92"/>
                      <a:pt x="87" y="113"/>
                      <a:pt x="87" y="156"/>
                    </a:cubicBezTo>
                    <a:cubicBezTo>
                      <a:pt x="87" y="186"/>
                      <a:pt x="106" y="210"/>
                      <a:pt x="145" y="229"/>
                    </a:cubicBezTo>
                    <a:cubicBezTo>
                      <a:pt x="145" y="93"/>
                      <a:pt x="145" y="93"/>
                      <a:pt x="145" y="93"/>
                    </a:cubicBezTo>
                    <a:moveTo>
                      <a:pt x="169" y="563"/>
                    </a:moveTo>
                    <a:cubicBezTo>
                      <a:pt x="212" y="555"/>
                      <a:pt x="233" y="530"/>
                      <a:pt x="233" y="488"/>
                    </a:cubicBezTo>
                    <a:cubicBezTo>
                      <a:pt x="233" y="453"/>
                      <a:pt x="212" y="425"/>
                      <a:pt x="169" y="406"/>
                    </a:cubicBezTo>
                    <a:cubicBezTo>
                      <a:pt x="169" y="563"/>
                      <a:pt x="169" y="563"/>
                      <a:pt x="169" y="563"/>
                    </a:cubicBezTo>
                  </a:path>
                </a:pathLst>
              </a:custGeom>
              <a:solidFill>
                <a:schemeClr val="dk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066" name="Google Shape;1066;p40"/>
            <p:cNvSpPr/>
            <p:nvPr/>
          </p:nvSpPr>
          <p:spPr>
            <a:xfrm>
              <a:off x="3492309" y="2891960"/>
              <a:ext cx="83000" cy="85147"/>
            </a:xfrm>
            <a:custGeom>
              <a:avLst/>
              <a:gdLst/>
              <a:ahLst/>
              <a:cxnLst/>
              <a:rect l="l" t="t" r="r" b="b"/>
              <a:pathLst>
                <a:path w="49" h="50" extrusionOk="0">
                  <a:moveTo>
                    <a:pt x="25" y="50"/>
                  </a:moveTo>
                  <a:cubicBezTo>
                    <a:pt x="17" y="28"/>
                    <a:pt x="22" y="33"/>
                    <a:pt x="0" y="25"/>
                  </a:cubicBezTo>
                  <a:cubicBezTo>
                    <a:pt x="22" y="17"/>
                    <a:pt x="17" y="22"/>
                    <a:pt x="25" y="0"/>
                  </a:cubicBezTo>
                  <a:cubicBezTo>
                    <a:pt x="33" y="22"/>
                    <a:pt x="28" y="17"/>
                    <a:pt x="49" y="25"/>
                  </a:cubicBezTo>
                  <a:cubicBezTo>
                    <a:pt x="28" y="33"/>
                    <a:pt x="33" y="28"/>
                    <a:pt x="25" y="50"/>
                  </a:cubicBez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67" name="Google Shape;1067;p40"/>
            <p:cNvSpPr/>
            <p:nvPr/>
          </p:nvSpPr>
          <p:spPr>
            <a:xfrm>
              <a:off x="1680575" y="3008425"/>
              <a:ext cx="344400" cy="344400"/>
            </a:xfrm>
            <a:prstGeom prst="ellipse">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68" name="Google Shape;1068;p40"/>
            <p:cNvSpPr/>
            <p:nvPr/>
          </p:nvSpPr>
          <p:spPr>
            <a:xfrm>
              <a:off x="1701941" y="3029791"/>
              <a:ext cx="301799" cy="301799"/>
            </a:xfrm>
            <a:custGeom>
              <a:avLst/>
              <a:gdLst/>
              <a:ahLst/>
              <a:cxnLst/>
              <a:rect l="l" t="t" r="r" b="b"/>
              <a:pathLst>
                <a:path w="143" h="143" extrusionOk="0">
                  <a:moveTo>
                    <a:pt x="71" y="143"/>
                  </a:moveTo>
                  <a:cubicBezTo>
                    <a:pt x="32" y="143"/>
                    <a:pt x="0" y="111"/>
                    <a:pt x="0" y="71"/>
                  </a:cubicBezTo>
                  <a:cubicBezTo>
                    <a:pt x="0" y="32"/>
                    <a:pt x="32" y="0"/>
                    <a:pt x="71" y="0"/>
                  </a:cubicBezTo>
                  <a:cubicBezTo>
                    <a:pt x="111" y="0"/>
                    <a:pt x="143" y="32"/>
                    <a:pt x="143" y="71"/>
                  </a:cubicBezTo>
                  <a:cubicBezTo>
                    <a:pt x="143" y="111"/>
                    <a:pt x="111" y="143"/>
                    <a:pt x="71" y="143"/>
                  </a:cubicBezTo>
                  <a:close/>
                  <a:moveTo>
                    <a:pt x="71" y="3"/>
                  </a:moveTo>
                  <a:cubicBezTo>
                    <a:pt x="34" y="3"/>
                    <a:pt x="3" y="34"/>
                    <a:pt x="3" y="71"/>
                  </a:cubicBezTo>
                  <a:cubicBezTo>
                    <a:pt x="3" y="109"/>
                    <a:pt x="34" y="139"/>
                    <a:pt x="71" y="139"/>
                  </a:cubicBezTo>
                  <a:cubicBezTo>
                    <a:pt x="109" y="139"/>
                    <a:pt x="139" y="109"/>
                    <a:pt x="139" y="71"/>
                  </a:cubicBezTo>
                  <a:cubicBezTo>
                    <a:pt x="139" y="34"/>
                    <a:pt x="109" y="3"/>
                    <a:pt x="71" y="3"/>
                  </a:cubicBezTo>
                  <a:close/>
                </a:path>
              </a:pathLst>
            </a:custGeom>
            <a:solidFill>
              <a:schemeClr val="dk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1069" name="Google Shape;1069;p40"/>
            <p:cNvGrpSpPr/>
            <p:nvPr/>
          </p:nvGrpSpPr>
          <p:grpSpPr>
            <a:xfrm>
              <a:off x="1753611" y="3099634"/>
              <a:ext cx="192330" cy="166587"/>
              <a:chOff x="5975042" y="162039"/>
              <a:chExt cx="700911" cy="607097"/>
            </a:xfrm>
          </p:grpSpPr>
          <p:sp>
            <p:nvSpPr>
              <p:cNvPr id="1070" name="Google Shape;1070;p40"/>
              <p:cNvSpPr/>
              <p:nvPr/>
            </p:nvSpPr>
            <p:spPr>
              <a:xfrm>
                <a:off x="5975042" y="213175"/>
                <a:ext cx="343727" cy="492137"/>
              </a:xfrm>
              <a:custGeom>
                <a:avLst/>
                <a:gdLst/>
                <a:ahLst/>
                <a:cxnLst/>
                <a:rect l="l" t="t" r="r" b="b"/>
                <a:pathLst>
                  <a:path w="377" h="540" extrusionOk="0">
                    <a:moveTo>
                      <a:pt x="0" y="540"/>
                    </a:moveTo>
                    <a:cubicBezTo>
                      <a:pt x="0" y="0"/>
                      <a:pt x="0" y="0"/>
                      <a:pt x="0" y="0"/>
                    </a:cubicBezTo>
                    <a:cubicBezTo>
                      <a:pt x="196" y="0"/>
                      <a:pt x="196" y="0"/>
                      <a:pt x="196" y="0"/>
                    </a:cubicBezTo>
                    <a:cubicBezTo>
                      <a:pt x="247" y="0"/>
                      <a:pt x="288" y="13"/>
                      <a:pt x="318" y="38"/>
                    </a:cubicBezTo>
                    <a:cubicBezTo>
                      <a:pt x="349" y="64"/>
                      <a:pt x="364" y="98"/>
                      <a:pt x="364" y="141"/>
                    </a:cubicBezTo>
                    <a:cubicBezTo>
                      <a:pt x="364" y="206"/>
                      <a:pt x="331" y="249"/>
                      <a:pt x="266" y="268"/>
                    </a:cubicBezTo>
                    <a:cubicBezTo>
                      <a:pt x="299" y="283"/>
                      <a:pt x="321" y="299"/>
                      <a:pt x="331" y="317"/>
                    </a:cubicBezTo>
                    <a:cubicBezTo>
                      <a:pt x="341" y="335"/>
                      <a:pt x="348" y="369"/>
                      <a:pt x="351" y="420"/>
                    </a:cubicBezTo>
                    <a:cubicBezTo>
                      <a:pt x="355" y="481"/>
                      <a:pt x="364" y="521"/>
                      <a:pt x="377" y="540"/>
                    </a:cubicBezTo>
                    <a:cubicBezTo>
                      <a:pt x="233" y="540"/>
                      <a:pt x="233" y="540"/>
                      <a:pt x="233" y="540"/>
                    </a:cubicBezTo>
                    <a:cubicBezTo>
                      <a:pt x="224" y="515"/>
                      <a:pt x="220" y="484"/>
                      <a:pt x="220" y="447"/>
                    </a:cubicBezTo>
                    <a:cubicBezTo>
                      <a:pt x="219" y="414"/>
                      <a:pt x="219" y="414"/>
                      <a:pt x="219" y="414"/>
                    </a:cubicBezTo>
                    <a:cubicBezTo>
                      <a:pt x="218" y="374"/>
                      <a:pt x="218" y="374"/>
                      <a:pt x="218" y="374"/>
                    </a:cubicBezTo>
                    <a:cubicBezTo>
                      <a:pt x="218" y="312"/>
                      <a:pt x="197" y="281"/>
                      <a:pt x="155" y="281"/>
                    </a:cubicBezTo>
                    <a:cubicBezTo>
                      <a:pt x="132" y="281"/>
                      <a:pt x="132" y="281"/>
                      <a:pt x="132" y="281"/>
                    </a:cubicBezTo>
                    <a:cubicBezTo>
                      <a:pt x="132" y="540"/>
                      <a:pt x="132" y="540"/>
                      <a:pt x="132" y="540"/>
                    </a:cubicBezTo>
                    <a:cubicBezTo>
                      <a:pt x="0" y="540"/>
                      <a:pt x="0" y="540"/>
                      <a:pt x="0" y="540"/>
                    </a:cubicBezTo>
                    <a:moveTo>
                      <a:pt x="132" y="236"/>
                    </a:moveTo>
                    <a:cubicBezTo>
                      <a:pt x="159" y="236"/>
                      <a:pt x="159" y="236"/>
                      <a:pt x="159" y="236"/>
                    </a:cubicBezTo>
                    <a:cubicBezTo>
                      <a:pt x="209" y="236"/>
                      <a:pt x="234" y="205"/>
                      <a:pt x="234" y="143"/>
                    </a:cubicBezTo>
                    <a:cubicBezTo>
                      <a:pt x="234" y="81"/>
                      <a:pt x="209" y="50"/>
                      <a:pt x="159" y="50"/>
                    </a:cubicBezTo>
                    <a:cubicBezTo>
                      <a:pt x="132" y="50"/>
                      <a:pt x="132" y="50"/>
                      <a:pt x="132" y="50"/>
                    </a:cubicBezTo>
                    <a:cubicBezTo>
                      <a:pt x="132" y="236"/>
                      <a:pt x="132" y="236"/>
                      <a:pt x="132" y="236"/>
                    </a:cubicBezTo>
                  </a:path>
                </a:pathLst>
              </a:custGeom>
              <a:solidFill>
                <a:schemeClr val="dk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71" name="Google Shape;1071;p40"/>
              <p:cNvSpPr/>
              <p:nvPr/>
            </p:nvSpPr>
            <p:spPr>
              <a:xfrm>
                <a:off x="6367982" y="162039"/>
                <a:ext cx="307970" cy="607097"/>
              </a:xfrm>
              <a:custGeom>
                <a:avLst/>
                <a:gdLst/>
                <a:ahLst/>
                <a:cxnLst/>
                <a:rect l="l" t="t" r="r" b="b"/>
                <a:pathLst>
                  <a:path w="338" h="666" extrusionOk="0">
                    <a:moveTo>
                      <a:pt x="169" y="90"/>
                    </a:moveTo>
                    <a:cubicBezTo>
                      <a:pt x="169" y="239"/>
                      <a:pt x="169" y="239"/>
                      <a:pt x="169" y="239"/>
                    </a:cubicBezTo>
                    <a:cubicBezTo>
                      <a:pt x="178" y="244"/>
                      <a:pt x="178" y="244"/>
                      <a:pt x="178" y="244"/>
                    </a:cubicBezTo>
                    <a:cubicBezTo>
                      <a:pt x="234" y="270"/>
                      <a:pt x="234" y="270"/>
                      <a:pt x="234" y="270"/>
                    </a:cubicBezTo>
                    <a:cubicBezTo>
                      <a:pt x="303" y="304"/>
                      <a:pt x="338" y="360"/>
                      <a:pt x="338" y="436"/>
                    </a:cubicBezTo>
                    <a:cubicBezTo>
                      <a:pt x="338" y="486"/>
                      <a:pt x="323" y="526"/>
                      <a:pt x="293" y="558"/>
                    </a:cubicBezTo>
                    <a:cubicBezTo>
                      <a:pt x="264" y="590"/>
                      <a:pt x="225" y="605"/>
                      <a:pt x="179" y="605"/>
                    </a:cubicBezTo>
                    <a:cubicBezTo>
                      <a:pt x="169" y="605"/>
                      <a:pt x="169" y="605"/>
                      <a:pt x="169" y="605"/>
                    </a:cubicBezTo>
                    <a:cubicBezTo>
                      <a:pt x="169" y="666"/>
                      <a:pt x="169" y="666"/>
                      <a:pt x="169" y="666"/>
                    </a:cubicBezTo>
                    <a:cubicBezTo>
                      <a:pt x="145" y="666"/>
                      <a:pt x="145" y="666"/>
                      <a:pt x="145" y="666"/>
                    </a:cubicBezTo>
                    <a:cubicBezTo>
                      <a:pt x="145" y="605"/>
                      <a:pt x="145" y="605"/>
                      <a:pt x="145" y="605"/>
                    </a:cubicBezTo>
                    <a:cubicBezTo>
                      <a:pt x="48" y="594"/>
                      <a:pt x="0" y="545"/>
                      <a:pt x="0" y="459"/>
                    </a:cubicBezTo>
                    <a:cubicBezTo>
                      <a:pt x="0" y="450"/>
                      <a:pt x="1" y="438"/>
                      <a:pt x="2" y="422"/>
                    </a:cubicBezTo>
                    <a:cubicBezTo>
                      <a:pt x="66" y="403"/>
                      <a:pt x="66" y="403"/>
                      <a:pt x="66" y="403"/>
                    </a:cubicBezTo>
                    <a:cubicBezTo>
                      <a:pt x="60" y="427"/>
                      <a:pt x="58" y="446"/>
                      <a:pt x="58" y="462"/>
                    </a:cubicBezTo>
                    <a:cubicBezTo>
                      <a:pt x="58" y="524"/>
                      <a:pt x="87" y="557"/>
                      <a:pt x="145" y="563"/>
                    </a:cubicBezTo>
                    <a:cubicBezTo>
                      <a:pt x="145" y="396"/>
                      <a:pt x="145" y="396"/>
                      <a:pt x="145" y="396"/>
                    </a:cubicBezTo>
                    <a:cubicBezTo>
                      <a:pt x="51" y="359"/>
                      <a:pt x="4" y="299"/>
                      <a:pt x="4" y="215"/>
                    </a:cubicBezTo>
                    <a:cubicBezTo>
                      <a:pt x="4" y="113"/>
                      <a:pt x="51" y="58"/>
                      <a:pt x="145" y="49"/>
                    </a:cubicBezTo>
                    <a:cubicBezTo>
                      <a:pt x="145" y="0"/>
                      <a:pt x="145" y="0"/>
                      <a:pt x="145" y="0"/>
                    </a:cubicBezTo>
                    <a:cubicBezTo>
                      <a:pt x="169" y="0"/>
                      <a:pt x="169" y="0"/>
                      <a:pt x="169" y="0"/>
                    </a:cubicBezTo>
                    <a:cubicBezTo>
                      <a:pt x="169" y="46"/>
                      <a:pt x="169" y="46"/>
                      <a:pt x="169" y="46"/>
                    </a:cubicBezTo>
                    <a:cubicBezTo>
                      <a:pt x="269" y="46"/>
                      <a:pt x="319" y="99"/>
                      <a:pt x="319" y="206"/>
                    </a:cubicBezTo>
                    <a:cubicBezTo>
                      <a:pt x="257" y="221"/>
                      <a:pt x="257" y="221"/>
                      <a:pt x="257" y="221"/>
                    </a:cubicBezTo>
                    <a:cubicBezTo>
                      <a:pt x="260" y="208"/>
                      <a:pt x="261" y="196"/>
                      <a:pt x="261" y="185"/>
                    </a:cubicBezTo>
                    <a:cubicBezTo>
                      <a:pt x="261" y="126"/>
                      <a:pt x="230" y="95"/>
                      <a:pt x="169" y="90"/>
                    </a:cubicBezTo>
                    <a:moveTo>
                      <a:pt x="145" y="93"/>
                    </a:moveTo>
                    <a:cubicBezTo>
                      <a:pt x="141" y="92"/>
                      <a:pt x="139" y="92"/>
                      <a:pt x="138" y="92"/>
                    </a:cubicBezTo>
                    <a:cubicBezTo>
                      <a:pt x="104" y="92"/>
                      <a:pt x="87" y="113"/>
                      <a:pt x="87" y="156"/>
                    </a:cubicBezTo>
                    <a:cubicBezTo>
                      <a:pt x="87" y="186"/>
                      <a:pt x="106" y="210"/>
                      <a:pt x="145" y="229"/>
                    </a:cubicBezTo>
                    <a:cubicBezTo>
                      <a:pt x="145" y="93"/>
                      <a:pt x="145" y="93"/>
                      <a:pt x="145" y="93"/>
                    </a:cubicBezTo>
                    <a:moveTo>
                      <a:pt x="169" y="563"/>
                    </a:moveTo>
                    <a:cubicBezTo>
                      <a:pt x="212" y="555"/>
                      <a:pt x="233" y="530"/>
                      <a:pt x="233" y="488"/>
                    </a:cubicBezTo>
                    <a:cubicBezTo>
                      <a:pt x="233" y="453"/>
                      <a:pt x="212" y="425"/>
                      <a:pt x="169" y="406"/>
                    </a:cubicBezTo>
                    <a:cubicBezTo>
                      <a:pt x="169" y="563"/>
                      <a:pt x="169" y="563"/>
                      <a:pt x="169" y="563"/>
                    </a:cubicBezTo>
                  </a:path>
                </a:pathLst>
              </a:custGeom>
              <a:solidFill>
                <a:schemeClr val="dk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072" name="Google Shape;1072;p40"/>
            <p:cNvSpPr/>
            <p:nvPr/>
          </p:nvSpPr>
          <p:spPr>
            <a:xfrm>
              <a:off x="1726403" y="3171728"/>
              <a:ext cx="83000" cy="83000"/>
            </a:xfrm>
            <a:custGeom>
              <a:avLst/>
              <a:gdLst/>
              <a:ahLst/>
              <a:cxnLst/>
              <a:rect l="l" t="t" r="r" b="b"/>
              <a:pathLst>
                <a:path w="49" h="49" extrusionOk="0">
                  <a:moveTo>
                    <a:pt x="24" y="49"/>
                  </a:moveTo>
                  <a:cubicBezTo>
                    <a:pt x="16" y="27"/>
                    <a:pt x="22" y="33"/>
                    <a:pt x="0" y="25"/>
                  </a:cubicBezTo>
                  <a:cubicBezTo>
                    <a:pt x="22" y="17"/>
                    <a:pt x="16" y="22"/>
                    <a:pt x="24" y="0"/>
                  </a:cubicBezTo>
                  <a:cubicBezTo>
                    <a:pt x="33" y="22"/>
                    <a:pt x="27" y="17"/>
                    <a:pt x="49" y="25"/>
                  </a:cubicBezTo>
                  <a:cubicBezTo>
                    <a:pt x="27" y="33"/>
                    <a:pt x="33" y="27"/>
                    <a:pt x="24" y="49"/>
                  </a:cubicBez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73" name="Google Shape;1073;p40"/>
            <p:cNvSpPr/>
            <p:nvPr/>
          </p:nvSpPr>
          <p:spPr>
            <a:xfrm>
              <a:off x="856963" y="2160863"/>
              <a:ext cx="217800" cy="217800"/>
            </a:xfrm>
            <a:prstGeom prst="ellipse">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74" name="Google Shape;1074;p40"/>
            <p:cNvSpPr/>
            <p:nvPr/>
          </p:nvSpPr>
          <p:spPr>
            <a:xfrm>
              <a:off x="870480" y="2174380"/>
              <a:ext cx="190932" cy="190932"/>
            </a:xfrm>
            <a:custGeom>
              <a:avLst/>
              <a:gdLst/>
              <a:ahLst/>
              <a:cxnLst/>
              <a:rect l="l" t="t" r="r" b="b"/>
              <a:pathLst>
                <a:path w="143" h="143" extrusionOk="0">
                  <a:moveTo>
                    <a:pt x="71" y="143"/>
                  </a:moveTo>
                  <a:cubicBezTo>
                    <a:pt x="32" y="143"/>
                    <a:pt x="0" y="111"/>
                    <a:pt x="0" y="71"/>
                  </a:cubicBezTo>
                  <a:cubicBezTo>
                    <a:pt x="0" y="32"/>
                    <a:pt x="32" y="0"/>
                    <a:pt x="71" y="0"/>
                  </a:cubicBezTo>
                  <a:cubicBezTo>
                    <a:pt x="111" y="0"/>
                    <a:pt x="143" y="32"/>
                    <a:pt x="143" y="71"/>
                  </a:cubicBezTo>
                  <a:cubicBezTo>
                    <a:pt x="143" y="111"/>
                    <a:pt x="111" y="143"/>
                    <a:pt x="71" y="143"/>
                  </a:cubicBezTo>
                  <a:close/>
                  <a:moveTo>
                    <a:pt x="71" y="3"/>
                  </a:moveTo>
                  <a:cubicBezTo>
                    <a:pt x="34" y="3"/>
                    <a:pt x="3" y="34"/>
                    <a:pt x="3" y="71"/>
                  </a:cubicBezTo>
                  <a:cubicBezTo>
                    <a:pt x="3" y="109"/>
                    <a:pt x="34" y="139"/>
                    <a:pt x="71" y="139"/>
                  </a:cubicBezTo>
                  <a:cubicBezTo>
                    <a:pt x="109" y="139"/>
                    <a:pt x="139" y="109"/>
                    <a:pt x="139" y="71"/>
                  </a:cubicBezTo>
                  <a:cubicBezTo>
                    <a:pt x="139" y="34"/>
                    <a:pt x="109" y="3"/>
                    <a:pt x="71" y="3"/>
                  </a:cubicBezTo>
                  <a:close/>
                </a:path>
              </a:pathLst>
            </a:custGeom>
            <a:solidFill>
              <a:schemeClr val="dk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1075" name="Google Shape;1075;p40"/>
            <p:cNvGrpSpPr/>
            <p:nvPr/>
          </p:nvGrpSpPr>
          <p:grpSpPr>
            <a:xfrm>
              <a:off x="902581" y="2218549"/>
              <a:ext cx="121608" cy="105331"/>
              <a:chOff x="5975042" y="162039"/>
              <a:chExt cx="700911" cy="607097"/>
            </a:xfrm>
          </p:grpSpPr>
          <p:sp>
            <p:nvSpPr>
              <p:cNvPr id="1076" name="Google Shape;1076;p40"/>
              <p:cNvSpPr/>
              <p:nvPr/>
            </p:nvSpPr>
            <p:spPr>
              <a:xfrm>
                <a:off x="5975042" y="213175"/>
                <a:ext cx="343727" cy="492137"/>
              </a:xfrm>
              <a:custGeom>
                <a:avLst/>
                <a:gdLst/>
                <a:ahLst/>
                <a:cxnLst/>
                <a:rect l="l" t="t" r="r" b="b"/>
                <a:pathLst>
                  <a:path w="377" h="540" extrusionOk="0">
                    <a:moveTo>
                      <a:pt x="0" y="540"/>
                    </a:moveTo>
                    <a:cubicBezTo>
                      <a:pt x="0" y="0"/>
                      <a:pt x="0" y="0"/>
                      <a:pt x="0" y="0"/>
                    </a:cubicBezTo>
                    <a:cubicBezTo>
                      <a:pt x="196" y="0"/>
                      <a:pt x="196" y="0"/>
                      <a:pt x="196" y="0"/>
                    </a:cubicBezTo>
                    <a:cubicBezTo>
                      <a:pt x="247" y="0"/>
                      <a:pt x="288" y="13"/>
                      <a:pt x="318" y="38"/>
                    </a:cubicBezTo>
                    <a:cubicBezTo>
                      <a:pt x="349" y="64"/>
                      <a:pt x="364" y="98"/>
                      <a:pt x="364" y="141"/>
                    </a:cubicBezTo>
                    <a:cubicBezTo>
                      <a:pt x="364" y="206"/>
                      <a:pt x="331" y="249"/>
                      <a:pt x="266" y="268"/>
                    </a:cubicBezTo>
                    <a:cubicBezTo>
                      <a:pt x="299" y="283"/>
                      <a:pt x="321" y="299"/>
                      <a:pt x="331" y="317"/>
                    </a:cubicBezTo>
                    <a:cubicBezTo>
                      <a:pt x="341" y="335"/>
                      <a:pt x="348" y="369"/>
                      <a:pt x="351" y="420"/>
                    </a:cubicBezTo>
                    <a:cubicBezTo>
                      <a:pt x="355" y="481"/>
                      <a:pt x="364" y="521"/>
                      <a:pt x="377" y="540"/>
                    </a:cubicBezTo>
                    <a:cubicBezTo>
                      <a:pt x="233" y="540"/>
                      <a:pt x="233" y="540"/>
                      <a:pt x="233" y="540"/>
                    </a:cubicBezTo>
                    <a:cubicBezTo>
                      <a:pt x="224" y="515"/>
                      <a:pt x="220" y="484"/>
                      <a:pt x="220" y="447"/>
                    </a:cubicBezTo>
                    <a:cubicBezTo>
                      <a:pt x="219" y="414"/>
                      <a:pt x="219" y="414"/>
                      <a:pt x="219" y="414"/>
                    </a:cubicBezTo>
                    <a:cubicBezTo>
                      <a:pt x="218" y="374"/>
                      <a:pt x="218" y="374"/>
                      <a:pt x="218" y="374"/>
                    </a:cubicBezTo>
                    <a:cubicBezTo>
                      <a:pt x="218" y="312"/>
                      <a:pt x="197" y="281"/>
                      <a:pt x="155" y="281"/>
                    </a:cubicBezTo>
                    <a:cubicBezTo>
                      <a:pt x="132" y="281"/>
                      <a:pt x="132" y="281"/>
                      <a:pt x="132" y="281"/>
                    </a:cubicBezTo>
                    <a:cubicBezTo>
                      <a:pt x="132" y="540"/>
                      <a:pt x="132" y="540"/>
                      <a:pt x="132" y="540"/>
                    </a:cubicBezTo>
                    <a:cubicBezTo>
                      <a:pt x="0" y="540"/>
                      <a:pt x="0" y="540"/>
                      <a:pt x="0" y="540"/>
                    </a:cubicBezTo>
                    <a:moveTo>
                      <a:pt x="132" y="236"/>
                    </a:moveTo>
                    <a:cubicBezTo>
                      <a:pt x="159" y="236"/>
                      <a:pt x="159" y="236"/>
                      <a:pt x="159" y="236"/>
                    </a:cubicBezTo>
                    <a:cubicBezTo>
                      <a:pt x="209" y="236"/>
                      <a:pt x="234" y="205"/>
                      <a:pt x="234" y="143"/>
                    </a:cubicBezTo>
                    <a:cubicBezTo>
                      <a:pt x="234" y="81"/>
                      <a:pt x="209" y="50"/>
                      <a:pt x="159" y="50"/>
                    </a:cubicBezTo>
                    <a:cubicBezTo>
                      <a:pt x="132" y="50"/>
                      <a:pt x="132" y="50"/>
                      <a:pt x="132" y="50"/>
                    </a:cubicBezTo>
                    <a:cubicBezTo>
                      <a:pt x="132" y="236"/>
                      <a:pt x="132" y="236"/>
                      <a:pt x="132" y="236"/>
                    </a:cubicBezTo>
                  </a:path>
                </a:pathLst>
              </a:custGeom>
              <a:solidFill>
                <a:schemeClr val="dk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77" name="Google Shape;1077;p40"/>
              <p:cNvSpPr/>
              <p:nvPr/>
            </p:nvSpPr>
            <p:spPr>
              <a:xfrm>
                <a:off x="6367982" y="162039"/>
                <a:ext cx="307970" cy="607097"/>
              </a:xfrm>
              <a:custGeom>
                <a:avLst/>
                <a:gdLst/>
                <a:ahLst/>
                <a:cxnLst/>
                <a:rect l="l" t="t" r="r" b="b"/>
                <a:pathLst>
                  <a:path w="338" h="666" extrusionOk="0">
                    <a:moveTo>
                      <a:pt x="169" y="90"/>
                    </a:moveTo>
                    <a:cubicBezTo>
                      <a:pt x="169" y="239"/>
                      <a:pt x="169" y="239"/>
                      <a:pt x="169" y="239"/>
                    </a:cubicBezTo>
                    <a:cubicBezTo>
                      <a:pt x="178" y="244"/>
                      <a:pt x="178" y="244"/>
                      <a:pt x="178" y="244"/>
                    </a:cubicBezTo>
                    <a:cubicBezTo>
                      <a:pt x="234" y="270"/>
                      <a:pt x="234" y="270"/>
                      <a:pt x="234" y="270"/>
                    </a:cubicBezTo>
                    <a:cubicBezTo>
                      <a:pt x="303" y="304"/>
                      <a:pt x="338" y="360"/>
                      <a:pt x="338" y="436"/>
                    </a:cubicBezTo>
                    <a:cubicBezTo>
                      <a:pt x="338" y="486"/>
                      <a:pt x="323" y="526"/>
                      <a:pt x="293" y="558"/>
                    </a:cubicBezTo>
                    <a:cubicBezTo>
                      <a:pt x="264" y="590"/>
                      <a:pt x="225" y="605"/>
                      <a:pt x="179" y="605"/>
                    </a:cubicBezTo>
                    <a:cubicBezTo>
                      <a:pt x="169" y="605"/>
                      <a:pt x="169" y="605"/>
                      <a:pt x="169" y="605"/>
                    </a:cubicBezTo>
                    <a:cubicBezTo>
                      <a:pt x="169" y="666"/>
                      <a:pt x="169" y="666"/>
                      <a:pt x="169" y="666"/>
                    </a:cubicBezTo>
                    <a:cubicBezTo>
                      <a:pt x="145" y="666"/>
                      <a:pt x="145" y="666"/>
                      <a:pt x="145" y="666"/>
                    </a:cubicBezTo>
                    <a:cubicBezTo>
                      <a:pt x="145" y="605"/>
                      <a:pt x="145" y="605"/>
                      <a:pt x="145" y="605"/>
                    </a:cubicBezTo>
                    <a:cubicBezTo>
                      <a:pt x="48" y="594"/>
                      <a:pt x="0" y="545"/>
                      <a:pt x="0" y="459"/>
                    </a:cubicBezTo>
                    <a:cubicBezTo>
                      <a:pt x="0" y="450"/>
                      <a:pt x="1" y="438"/>
                      <a:pt x="2" y="422"/>
                    </a:cubicBezTo>
                    <a:cubicBezTo>
                      <a:pt x="66" y="403"/>
                      <a:pt x="66" y="403"/>
                      <a:pt x="66" y="403"/>
                    </a:cubicBezTo>
                    <a:cubicBezTo>
                      <a:pt x="60" y="427"/>
                      <a:pt x="58" y="446"/>
                      <a:pt x="58" y="462"/>
                    </a:cubicBezTo>
                    <a:cubicBezTo>
                      <a:pt x="58" y="524"/>
                      <a:pt x="87" y="557"/>
                      <a:pt x="145" y="563"/>
                    </a:cubicBezTo>
                    <a:cubicBezTo>
                      <a:pt x="145" y="396"/>
                      <a:pt x="145" y="396"/>
                      <a:pt x="145" y="396"/>
                    </a:cubicBezTo>
                    <a:cubicBezTo>
                      <a:pt x="51" y="359"/>
                      <a:pt x="4" y="299"/>
                      <a:pt x="4" y="215"/>
                    </a:cubicBezTo>
                    <a:cubicBezTo>
                      <a:pt x="4" y="113"/>
                      <a:pt x="51" y="58"/>
                      <a:pt x="145" y="49"/>
                    </a:cubicBezTo>
                    <a:cubicBezTo>
                      <a:pt x="145" y="0"/>
                      <a:pt x="145" y="0"/>
                      <a:pt x="145" y="0"/>
                    </a:cubicBezTo>
                    <a:cubicBezTo>
                      <a:pt x="169" y="0"/>
                      <a:pt x="169" y="0"/>
                      <a:pt x="169" y="0"/>
                    </a:cubicBezTo>
                    <a:cubicBezTo>
                      <a:pt x="169" y="46"/>
                      <a:pt x="169" y="46"/>
                      <a:pt x="169" y="46"/>
                    </a:cubicBezTo>
                    <a:cubicBezTo>
                      <a:pt x="269" y="46"/>
                      <a:pt x="319" y="99"/>
                      <a:pt x="319" y="206"/>
                    </a:cubicBezTo>
                    <a:cubicBezTo>
                      <a:pt x="257" y="221"/>
                      <a:pt x="257" y="221"/>
                      <a:pt x="257" y="221"/>
                    </a:cubicBezTo>
                    <a:cubicBezTo>
                      <a:pt x="260" y="208"/>
                      <a:pt x="261" y="196"/>
                      <a:pt x="261" y="185"/>
                    </a:cubicBezTo>
                    <a:cubicBezTo>
                      <a:pt x="261" y="126"/>
                      <a:pt x="230" y="95"/>
                      <a:pt x="169" y="90"/>
                    </a:cubicBezTo>
                    <a:moveTo>
                      <a:pt x="145" y="93"/>
                    </a:moveTo>
                    <a:cubicBezTo>
                      <a:pt x="141" y="92"/>
                      <a:pt x="139" y="92"/>
                      <a:pt x="138" y="92"/>
                    </a:cubicBezTo>
                    <a:cubicBezTo>
                      <a:pt x="104" y="92"/>
                      <a:pt x="87" y="113"/>
                      <a:pt x="87" y="156"/>
                    </a:cubicBezTo>
                    <a:cubicBezTo>
                      <a:pt x="87" y="186"/>
                      <a:pt x="106" y="210"/>
                      <a:pt x="145" y="229"/>
                    </a:cubicBezTo>
                    <a:cubicBezTo>
                      <a:pt x="145" y="93"/>
                      <a:pt x="145" y="93"/>
                      <a:pt x="145" y="93"/>
                    </a:cubicBezTo>
                    <a:moveTo>
                      <a:pt x="169" y="563"/>
                    </a:moveTo>
                    <a:cubicBezTo>
                      <a:pt x="212" y="555"/>
                      <a:pt x="233" y="530"/>
                      <a:pt x="233" y="488"/>
                    </a:cubicBezTo>
                    <a:cubicBezTo>
                      <a:pt x="233" y="453"/>
                      <a:pt x="212" y="425"/>
                      <a:pt x="169" y="406"/>
                    </a:cubicBezTo>
                    <a:cubicBezTo>
                      <a:pt x="169" y="563"/>
                      <a:pt x="169" y="563"/>
                      <a:pt x="169" y="563"/>
                    </a:cubicBezTo>
                  </a:path>
                </a:pathLst>
              </a:custGeom>
              <a:solidFill>
                <a:schemeClr val="dk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sp>
        <p:nvSpPr>
          <p:cNvPr id="4" name="Rectangle 3">
            <a:extLst>
              <a:ext uri="{FF2B5EF4-FFF2-40B4-BE49-F238E27FC236}">
                <a16:creationId xmlns:a16="http://schemas.microsoft.com/office/drawing/2014/main" id="{CFB8074F-CFF6-47F8-E7ED-BE653DB1DB57}"/>
              </a:ext>
            </a:extLst>
          </p:cNvPr>
          <p:cNvSpPr/>
          <p:nvPr/>
        </p:nvSpPr>
        <p:spPr>
          <a:xfrm rot="736265">
            <a:off x="4323643" y="-1228154"/>
            <a:ext cx="5858933" cy="2049771"/>
          </a:xfrm>
          <a:prstGeom prst="rect">
            <a:avLst/>
          </a:prstGeom>
          <a:solidFill>
            <a:srgbClr val="F0F1E1"/>
          </a:solidFill>
          <a:ln>
            <a:solidFill>
              <a:srgbClr val="F0F1E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Google Shape;626;p36">
            <a:extLst>
              <a:ext uri="{FF2B5EF4-FFF2-40B4-BE49-F238E27FC236}">
                <a16:creationId xmlns:a16="http://schemas.microsoft.com/office/drawing/2014/main" id="{09819D92-54E9-191A-13A7-04480F391CCF}"/>
              </a:ext>
            </a:extLst>
          </p:cNvPr>
          <p:cNvSpPr txBox="1">
            <a:spLocks/>
          </p:cNvSpPr>
          <p:nvPr/>
        </p:nvSpPr>
        <p:spPr>
          <a:xfrm>
            <a:off x="7708956" y="-178720"/>
            <a:ext cx="1324200" cy="8418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ctr" rtl="0">
              <a:lnSpc>
                <a:spcPct val="115000"/>
              </a:lnSpc>
              <a:spcBef>
                <a:spcPts val="0"/>
              </a:spcBef>
              <a:spcAft>
                <a:spcPts val="0"/>
              </a:spcAft>
              <a:buClr>
                <a:schemeClr val="lt1"/>
              </a:buClr>
              <a:buSzPts val="6000"/>
              <a:buFont typeface="Outfit Medium"/>
              <a:buNone/>
              <a:defRPr sz="3000" b="1" i="0" u="none" strike="noStrike" cap="none">
                <a:solidFill>
                  <a:schemeClr val="dk1"/>
                </a:solidFill>
                <a:latin typeface="Outfit"/>
                <a:ea typeface="Outfit"/>
                <a:cs typeface="Outfit"/>
                <a:sym typeface="Outfit"/>
              </a:defRPr>
            </a:lvl1pPr>
            <a:lvl2pPr marR="0" lvl="1"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2pPr>
            <a:lvl3pPr marR="0" lvl="2"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3pPr>
            <a:lvl4pPr marR="0" lvl="3"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4pPr>
            <a:lvl5pPr marR="0" lvl="4"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5pPr>
            <a:lvl6pPr marR="0" lvl="5"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6pPr>
            <a:lvl7pPr marR="0" lvl="6"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7pPr>
            <a:lvl8pPr marR="0" lvl="7"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8pPr>
            <a:lvl9pPr marR="0" lvl="8"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9pPr>
          </a:lstStyle>
          <a:p>
            <a:pPr algn="r"/>
            <a:r>
              <a:rPr lang="en" dirty="0"/>
              <a:t>02</a:t>
            </a:r>
          </a:p>
        </p:txBody>
      </p:sp>
      <p:sp>
        <p:nvSpPr>
          <p:cNvPr id="3" name="Rectangle 2">
            <a:extLst>
              <a:ext uri="{FF2B5EF4-FFF2-40B4-BE49-F238E27FC236}">
                <a16:creationId xmlns:a16="http://schemas.microsoft.com/office/drawing/2014/main" id="{314D7EB7-1726-E627-BE5C-BCE135F92DAF}"/>
              </a:ext>
            </a:extLst>
          </p:cNvPr>
          <p:cNvSpPr/>
          <p:nvPr/>
        </p:nvSpPr>
        <p:spPr>
          <a:xfrm>
            <a:off x="-778933" y="-446442"/>
            <a:ext cx="3589866" cy="1377244"/>
          </a:xfrm>
          <a:prstGeom prst="rect">
            <a:avLst/>
          </a:prstGeom>
          <a:solidFill>
            <a:srgbClr val="F0F1E1"/>
          </a:solidFill>
          <a:ln>
            <a:solidFill>
              <a:srgbClr val="F0F1E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3BAB4E7B-5526-3B82-7606-C8B7E46E11FC}"/>
              </a:ext>
            </a:extLst>
          </p:cNvPr>
          <p:cNvSpPr/>
          <p:nvPr/>
        </p:nvSpPr>
        <p:spPr>
          <a:xfrm>
            <a:off x="964584" y="4454878"/>
            <a:ext cx="3589866" cy="1377244"/>
          </a:xfrm>
          <a:prstGeom prst="rect">
            <a:avLst/>
          </a:prstGeom>
          <a:solidFill>
            <a:srgbClr val="F0F1E1"/>
          </a:solidFill>
          <a:ln>
            <a:solidFill>
              <a:srgbClr val="F0F1E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A3C253D7-2C81-8F2D-9887-6C6F7B754BFC}"/>
              </a:ext>
            </a:extLst>
          </p:cNvPr>
          <p:cNvSpPr/>
          <p:nvPr/>
        </p:nvSpPr>
        <p:spPr>
          <a:xfrm>
            <a:off x="8371056" y="4033877"/>
            <a:ext cx="3589866" cy="1377244"/>
          </a:xfrm>
          <a:prstGeom prst="rect">
            <a:avLst/>
          </a:prstGeom>
          <a:solidFill>
            <a:srgbClr val="F0F1E1"/>
          </a:solidFill>
          <a:ln>
            <a:solidFill>
              <a:srgbClr val="F0F1E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01;p35">
            <a:extLst>
              <a:ext uri="{FF2B5EF4-FFF2-40B4-BE49-F238E27FC236}">
                <a16:creationId xmlns:a16="http://schemas.microsoft.com/office/drawing/2014/main" id="{C4A1005B-5BC7-0A4A-8082-9758E037FC0B}"/>
              </a:ext>
            </a:extLst>
          </p:cNvPr>
          <p:cNvSpPr txBox="1">
            <a:spLocks/>
          </p:cNvSpPr>
          <p:nvPr/>
        </p:nvSpPr>
        <p:spPr>
          <a:xfrm>
            <a:off x="720000" y="250817"/>
            <a:ext cx="7704000" cy="572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ctr" rtl="0">
              <a:lnSpc>
                <a:spcPct val="115000"/>
              </a:lnSpc>
              <a:spcBef>
                <a:spcPts val="0"/>
              </a:spcBef>
              <a:spcAft>
                <a:spcPts val="0"/>
              </a:spcAft>
              <a:buClr>
                <a:schemeClr val="lt1"/>
              </a:buClr>
              <a:buSzPts val="6000"/>
              <a:buFont typeface="Outfit Medium"/>
              <a:buNone/>
              <a:defRPr sz="3000" b="1" i="0" u="none" strike="noStrike" cap="none">
                <a:solidFill>
                  <a:schemeClr val="dk1"/>
                </a:solidFill>
                <a:latin typeface="Outfit"/>
                <a:ea typeface="Outfit"/>
                <a:cs typeface="Outfit"/>
                <a:sym typeface="Outfit"/>
              </a:defRPr>
            </a:lvl1pPr>
            <a:lvl2pPr marR="0" lvl="1"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2pPr>
            <a:lvl3pPr marR="0" lvl="2"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3pPr>
            <a:lvl4pPr marR="0" lvl="3"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4pPr>
            <a:lvl5pPr marR="0" lvl="4"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5pPr>
            <a:lvl6pPr marR="0" lvl="5"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6pPr>
            <a:lvl7pPr marR="0" lvl="6"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7pPr>
            <a:lvl8pPr marR="0" lvl="7"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8pPr>
            <a:lvl9pPr marR="0" lvl="8"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9pPr>
          </a:lstStyle>
          <a:p>
            <a:r>
              <a:rPr lang="en-US" dirty="0"/>
              <a:t>FY 25 - 26</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93"/>
        <p:cNvGrpSpPr/>
        <p:nvPr/>
      </p:nvGrpSpPr>
      <p:grpSpPr>
        <a:xfrm>
          <a:off x="0" y="0"/>
          <a:ext cx="0" cy="0"/>
          <a:chOff x="0" y="0"/>
          <a:chExt cx="0" cy="0"/>
        </a:xfrm>
      </p:grpSpPr>
      <p:sp>
        <p:nvSpPr>
          <p:cNvPr id="794" name="Google Shape;794;p38"/>
          <p:cNvSpPr txBox="1">
            <a:spLocks noGrp="1"/>
          </p:cNvSpPr>
          <p:nvPr>
            <p:ph type="subTitle" idx="1"/>
          </p:nvPr>
        </p:nvSpPr>
        <p:spPr>
          <a:xfrm>
            <a:off x="1065562" y="1774072"/>
            <a:ext cx="7012875" cy="1808100"/>
          </a:xfrm>
          <a:prstGeom prst="rect">
            <a:avLst/>
          </a:prstGeom>
        </p:spPr>
        <p:txBody>
          <a:bodyPr spcFirstLastPara="1" wrap="square" lIns="91425" tIns="91425" rIns="91425" bIns="91425" anchor="b" anchorCtr="0">
            <a:noAutofit/>
          </a:bodyPr>
          <a:lstStyle/>
          <a:p>
            <a:pPr marL="0" lvl="0" indent="0"/>
            <a:r>
              <a:rPr lang="en-US" sz="1800" dirty="0"/>
              <a:t>“The funding helped us organize our events with snacks &amp; drinks making our members feel enlightened which made our events presentable without those funds we would have to go through a fundraiser which would have taken us more time to get everything together. </a:t>
            </a:r>
            <a:r>
              <a:rPr lang="en" sz="1800" dirty="0"/>
              <a:t>.”</a:t>
            </a:r>
            <a:endParaRPr sz="1800" dirty="0"/>
          </a:p>
        </p:txBody>
      </p:sp>
      <p:sp>
        <p:nvSpPr>
          <p:cNvPr id="795" name="Google Shape;795;p38"/>
          <p:cNvSpPr txBox="1">
            <a:spLocks noGrp="1"/>
          </p:cNvSpPr>
          <p:nvPr>
            <p:ph type="title"/>
          </p:nvPr>
        </p:nvSpPr>
        <p:spPr>
          <a:xfrm>
            <a:off x="1017756" y="3322150"/>
            <a:ext cx="6691200" cy="531900"/>
          </a:xfrm>
          <a:prstGeom prst="rect">
            <a:avLst/>
          </a:prstGeom>
        </p:spPr>
        <p:txBody>
          <a:bodyPr spcFirstLastPara="1" wrap="square" lIns="91425" tIns="91425" rIns="91425" bIns="91425" anchor="t" anchorCtr="0">
            <a:noAutofit/>
          </a:bodyPr>
          <a:lstStyle/>
          <a:p>
            <a:pPr lvl="0"/>
            <a:r>
              <a:rPr lang="en" dirty="0"/>
              <a:t>—</a:t>
            </a:r>
            <a:r>
              <a:rPr lang="en-US" b="1" dirty="0"/>
              <a:t>Sunny Rodrigues</a:t>
            </a:r>
            <a:endParaRPr dirty="0"/>
          </a:p>
        </p:txBody>
      </p:sp>
      <p:grpSp>
        <p:nvGrpSpPr>
          <p:cNvPr id="796" name="Google Shape;796;p38"/>
          <p:cNvGrpSpPr/>
          <p:nvPr/>
        </p:nvGrpSpPr>
        <p:grpSpPr>
          <a:xfrm>
            <a:off x="229990" y="3376337"/>
            <a:ext cx="2248869" cy="1830417"/>
            <a:chOff x="383994" y="3292648"/>
            <a:chExt cx="2248869" cy="1830417"/>
          </a:xfrm>
        </p:grpSpPr>
        <p:grpSp>
          <p:nvGrpSpPr>
            <p:cNvPr id="797" name="Google Shape;797;p38"/>
            <p:cNvGrpSpPr/>
            <p:nvPr/>
          </p:nvGrpSpPr>
          <p:grpSpPr>
            <a:xfrm>
              <a:off x="597529" y="3501112"/>
              <a:ext cx="1628952" cy="1621952"/>
              <a:chOff x="597529" y="3501112"/>
              <a:chExt cx="1628952" cy="1621952"/>
            </a:xfrm>
          </p:grpSpPr>
          <p:sp>
            <p:nvSpPr>
              <p:cNvPr id="798" name="Google Shape;798;p38"/>
              <p:cNvSpPr/>
              <p:nvPr/>
            </p:nvSpPr>
            <p:spPr>
              <a:xfrm rot="-2352957">
                <a:off x="767696" y="4021514"/>
                <a:ext cx="986765" cy="889820"/>
              </a:xfrm>
              <a:custGeom>
                <a:avLst/>
                <a:gdLst/>
                <a:ahLst/>
                <a:cxnLst/>
                <a:rect l="l" t="t" r="r" b="b"/>
                <a:pathLst>
                  <a:path w="266" h="240" extrusionOk="0">
                    <a:moveTo>
                      <a:pt x="171" y="74"/>
                    </a:moveTo>
                    <a:cubicBezTo>
                      <a:pt x="226" y="119"/>
                      <a:pt x="266" y="163"/>
                      <a:pt x="249" y="193"/>
                    </a:cubicBezTo>
                    <a:cubicBezTo>
                      <a:pt x="248" y="195"/>
                      <a:pt x="236" y="210"/>
                      <a:pt x="234" y="212"/>
                    </a:cubicBezTo>
                    <a:cubicBezTo>
                      <a:pt x="211" y="240"/>
                      <a:pt x="145" y="225"/>
                      <a:pt x="87" y="178"/>
                    </a:cubicBezTo>
                    <a:cubicBezTo>
                      <a:pt x="28" y="130"/>
                      <a:pt x="0" y="69"/>
                      <a:pt x="23" y="40"/>
                    </a:cubicBezTo>
                    <a:cubicBezTo>
                      <a:pt x="25" y="38"/>
                      <a:pt x="38" y="21"/>
                      <a:pt x="40" y="19"/>
                    </a:cubicBezTo>
                    <a:cubicBezTo>
                      <a:pt x="68" y="0"/>
                      <a:pt x="117" y="31"/>
                      <a:pt x="171" y="74"/>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99" name="Google Shape;799;p38"/>
              <p:cNvSpPr/>
              <p:nvPr/>
            </p:nvSpPr>
            <p:spPr>
              <a:xfrm rot="-2352957">
                <a:off x="784455" y="3975247"/>
                <a:ext cx="957051" cy="846032"/>
              </a:xfrm>
              <a:custGeom>
                <a:avLst/>
                <a:gdLst/>
                <a:ahLst/>
                <a:cxnLst/>
                <a:rect l="l" t="t" r="r" b="b"/>
                <a:pathLst>
                  <a:path w="258" h="228" extrusionOk="0">
                    <a:moveTo>
                      <a:pt x="171" y="62"/>
                    </a:moveTo>
                    <a:cubicBezTo>
                      <a:pt x="229" y="110"/>
                      <a:pt x="258" y="171"/>
                      <a:pt x="235" y="200"/>
                    </a:cubicBezTo>
                    <a:cubicBezTo>
                      <a:pt x="211" y="228"/>
                      <a:pt x="145" y="213"/>
                      <a:pt x="87" y="166"/>
                    </a:cubicBezTo>
                    <a:cubicBezTo>
                      <a:pt x="29" y="118"/>
                      <a:pt x="0" y="57"/>
                      <a:pt x="23" y="28"/>
                    </a:cubicBezTo>
                    <a:cubicBezTo>
                      <a:pt x="46" y="0"/>
                      <a:pt x="112" y="15"/>
                      <a:pt x="171" y="62"/>
                    </a:cubicBez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00" name="Google Shape;800;p38"/>
              <p:cNvSpPr/>
              <p:nvPr/>
            </p:nvSpPr>
            <p:spPr>
              <a:xfrm rot="-2352957">
                <a:off x="879143" y="4051460"/>
                <a:ext cx="772524" cy="689651"/>
              </a:xfrm>
              <a:custGeom>
                <a:avLst/>
                <a:gdLst/>
                <a:ahLst/>
                <a:cxnLst/>
                <a:rect l="l" t="t" r="r" b="b"/>
                <a:pathLst>
                  <a:path w="208" h="186" extrusionOk="0">
                    <a:moveTo>
                      <a:pt x="165" y="180"/>
                    </a:moveTo>
                    <a:cubicBezTo>
                      <a:pt x="138" y="180"/>
                      <a:pt x="102" y="165"/>
                      <a:pt x="67" y="137"/>
                    </a:cubicBezTo>
                    <a:cubicBezTo>
                      <a:pt x="43" y="117"/>
                      <a:pt x="23" y="94"/>
                      <a:pt x="12" y="71"/>
                    </a:cubicBezTo>
                    <a:cubicBezTo>
                      <a:pt x="1" y="48"/>
                      <a:pt x="0" y="28"/>
                      <a:pt x="11" y="16"/>
                    </a:cubicBezTo>
                    <a:cubicBezTo>
                      <a:pt x="21" y="3"/>
                      <a:pt x="40" y="0"/>
                      <a:pt x="65" y="6"/>
                    </a:cubicBezTo>
                    <a:cubicBezTo>
                      <a:pt x="89" y="12"/>
                      <a:pt x="116" y="26"/>
                      <a:pt x="141" y="46"/>
                    </a:cubicBezTo>
                    <a:cubicBezTo>
                      <a:pt x="166" y="66"/>
                      <a:pt x="185" y="90"/>
                      <a:pt x="196" y="112"/>
                    </a:cubicBezTo>
                    <a:cubicBezTo>
                      <a:pt x="207" y="135"/>
                      <a:pt x="208" y="155"/>
                      <a:pt x="198" y="167"/>
                    </a:cubicBezTo>
                    <a:cubicBezTo>
                      <a:pt x="190" y="176"/>
                      <a:pt x="179" y="180"/>
                      <a:pt x="165" y="180"/>
                    </a:cubicBezTo>
                    <a:close/>
                    <a:moveTo>
                      <a:pt x="43" y="9"/>
                    </a:moveTo>
                    <a:cubicBezTo>
                      <a:pt x="30" y="9"/>
                      <a:pt x="21" y="13"/>
                      <a:pt x="15" y="20"/>
                    </a:cubicBezTo>
                    <a:cubicBezTo>
                      <a:pt x="7" y="30"/>
                      <a:pt x="8" y="48"/>
                      <a:pt x="18" y="68"/>
                    </a:cubicBezTo>
                    <a:cubicBezTo>
                      <a:pt x="28" y="90"/>
                      <a:pt x="47" y="113"/>
                      <a:pt x="71" y="132"/>
                    </a:cubicBezTo>
                    <a:cubicBezTo>
                      <a:pt x="120" y="172"/>
                      <a:pt x="175" y="186"/>
                      <a:pt x="193" y="164"/>
                    </a:cubicBezTo>
                    <a:cubicBezTo>
                      <a:pt x="201" y="153"/>
                      <a:pt x="200" y="136"/>
                      <a:pt x="190" y="115"/>
                    </a:cubicBezTo>
                    <a:cubicBezTo>
                      <a:pt x="180" y="93"/>
                      <a:pt x="161" y="70"/>
                      <a:pt x="137" y="51"/>
                    </a:cubicBezTo>
                    <a:cubicBezTo>
                      <a:pt x="113" y="31"/>
                      <a:pt x="87" y="18"/>
                      <a:pt x="64" y="12"/>
                    </a:cubicBezTo>
                    <a:cubicBezTo>
                      <a:pt x="56" y="10"/>
                      <a:pt x="49" y="9"/>
                      <a:pt x="43" y="9"/>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01" name="Google Shape;801;p38"/>
              <p:cNvSpPr/>
              <p:nvPr/>
            </p:nvSpPr>
            <p:spPr>
              <a:xfrm rot="-2352957">
                <a:off x="1049943" y="4297376"/>
                <a:ext cx="437867" cy="359681"/>
              </a:xfrm>
              <a:custGeom>
                <a:avLst/>
                <a:gdLst/>
                <a:ahLst/>
                <a:cxnLst/>
                <a:rect l="l" t="t" r="r" b="b"/>
                <a:pathLst>
                  <a:path w="118" h="97" extrusionOk="0">
                    <a:moveTo>
                      <a:pt x="94" y="97"/>
                    </a:moveTo>
                    <a:cubicBezTo>
                      <a:pt x="0" y="21"/>
                      <a:pt x="0" y="21"/>
                      <a:pt x="0" y="21"/>
                    </a:cubicBezTo>
                    <a:cubicBezTo>
                      <a:pt x="12" y="5"/>
                      <a:pt x="12" y="5"/>
                      <a:pt x="12" y="5"/>
                    </a:cubicBezTo>
                    <a:cubicBezTo>
                      <a:pt x="16" y="1"/>
                      <a:pt x="20" y="0"/>
                      <a:pt x="27" y="1"/>
                    </a:cubicBezTo>
                    <a:cubicBezTo>
                      <a:pt x="33" y="2"/>
                      <a:pt x="40" y="6"/>
                      <a:pt x="48" y="12"/>
                    </a:cubicBezTo>
                    <a:cubicBezTo>
                      <a:pt x="59" y="21"/>
                      <a:pt x="64" y="29"/>
                      <a:pt x="63" y="37"/>
                    </a:cubicBezTo>
                    <a:cubicBezTo>
                      <a:pt x="68" y="37"/>
                      <a:pt x="72" y="37"/>
                      <a:pt x="76" y="39"/>
                    </a:cubicBezTo>
                    <a:cubicBezTo>
                      <a:pt x="80" y="41"/>
                      <a:pt x="86" y="45"/>
                      <a:pt x="95" y="52"/>
                    </a:cubicBezTo>
                    <a:cubicBezTo>
                      <a:pt x="106" y="60"/>
                      <a:pt x="114" y="65"/>
                      <a:pt x="118" y="67"/>
                    </a:cubicBezTo>
                    <a:cubicBezTo>
                      <a:pt x="109" y="78"/>
                      <a:pt x="109" y="78"/>
                      <a:pt x="109" y="78"/>
                    </a:cubicBezTo>
                    <a:cubicBezTo>
                      <a:pt x="104" y="76"/>
                      <a:pt x="98" y="71"/>
                      <a:pt x="91" y="66"/>
                    </a:cubicBezTo>
                    <a:cubicBezTo>
                      <a:pt x="86" y="62"/>
                      <a:pt x="86" y="62"/>
                      <a:pt x="86" y="62"/>
                    </a:cubicBezTo>
                    <a:cubicBezTo>
                      <a:pt x="79" y="56"/>
                      <a:pt x="79" y="56"/>
                      <a:pt x="79" y="56"/>
                    </a:cubicBezTo>
                    <a:cubicBezTo>
                      <a:pt x="68" y="47"/>
                      <a:pt x="61" y="45"/>
                      <a:pt x="59" y="48"/>
                    </a:cubicBezTo>
                    <a:cubicBezTo>
                      <a:pt x="57" y="50"/>
                      <a:pt x="57" y="50"/>
                      <a:pt x="57" y="50"/>
                    </a:cubicBezTo>
                    <a:cubicBezTo>
                      <a:pt x="102" y="86"/>
                      <a:pt x="102" y="86"/>
                      <a:pt x="102" y="86"/>
                    </a:cubicBezTo>
                    <a:lnTo>
                      <a:pt x="94" y="97"/>
                    </a:lnTo>
                    <a:close/>
                    <a:moveTo>
                      <a:pt x="49" y="43"/>
                    </a:moveTo>
                    <a:cubicBezTo>
                      <a:pt x="51" y="41"/>
                      <a:pt x="51" y="41"/>
                      <a:pt x="51" y="41"/>
                    </a:cubicBezTo>
                    <a:cubicBezTo>
                      <a:pt x="54" y="37"/>
                      <a:pt x="50" y="31"/>
                      <a:pt x="40" y="22"/>
                    </a:cubicBezTo>
                    <a:cubicBezTo>
                      <a:pt x="29" y="14"/>
                      <a:pt x="22" y="11"/>
                      <a:pt x="19" y="15"/>
                    </a:cubicBezTo>
                    <a:cubicBezTo>
                      <a:pt x="17" y="17"/>
                      <a:pt x="17" y="17"/>
                      <a:pt x="17" y="17"/>
                    </a:cubicBezTo>
                    <a:lnTo>
                      <a:pt x="49" y="43"/>
                    </a:ln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02" name="Google Shape;802;p38"/>
              <p:cNvSpPr/>
              <p:nvPr/>
            </p:nvSpPr>
            <p:spPr>
              <a:xfrm rot="-2352957">
                <a:off x="1042807" y="4130889"/>
                <a:ext cx="434740" cy="359681"/>
              </a:xfrm>
              <a:custGeom>
                <a:avLst/>
                <a:gdLst/>
                <a:ahLst/>
                <a:cxnLst/>
                <a:rect l="l" t="t" r="r" b="b"/>
                <a:pathLst>
                  <a:path w="117" h="97" extrusionOk="0">
                    <a:moveTo>
                      <a:pt x="17" y="14"/>
                    </a:moveTo>
                    <a:cubicBezTo>
                      <a:pt x="43" y="35"/>
                      <a:pt x="43" y="35"/>
                      <a:pt x="43" y="35"/>
                    </a:cubicBezTo>
                    <a:cubicBezTo>
                      <a:pt x="44" y="35"/>
                      <a:pt x="44" y="35"/>
                      <a:pt x="44" y="35"/>
                    </a:cubicBezTo>
                    <a:cubicBezTo>
                      <a:pt x="53" y="34"/>
                      <a:pt x="53" y="34"/>
                      <a:pt x="53" y="34"/>
                    </a:cubicBezTo>
                    <a:cubicBezTo>
                      <a:pt x="63" y="34"/>
                      <a:pt x="75" y="39"/>
                      <a:pt x="88" y="50"/>
                    </a:cubicBezTo>
                    <a:cubicBezTo>
                      <a:pt x="97" y="56"/>
                      <a:pt x="103" y="63"/>
                      <a:pt x="106" y="70"/>
                    </a:cubicBezTo>
                    <a:cubicBezTo>
                      <a:pt x="110" y="77"/>
                      <a:pt x="110" y="82"/>
                      <a:pt x="107" y="86"/>
                    </a:cubicBezTo>
                    <a:cubicBezTo>
                      <a:pt x="107" y="87"/>
                      <a:pt x="107" y="87"/>
                      <a:pt x="107" y="87"/>
                    </a:cubicBezTo>
                    <a:cubicBezTo>
                      <a:pt x="117" y="95"/>
                      <a:pt x="117" y="95"/>
                      <a:pt x="117" y="95"/>
                    </a:cubicBezTo>
                    <a:cubicBezTo>
                      <a:pt x="116" y="97"/>
                      <a:pt x="116" y="97"/>
                      <a:pt x="116" y="97"/>
                    </a:cubicBezTo>
                    <a:cubicBezTo>
                      <a:pt x="105" y="89"/>
                      <a:pt x="105" y="89"/>
                      <a:pt x="105" y="89"/>
                    </a:cubicBezTo>
                    <a:cubicBezTo>
                      <a:pt x="97" y="95"/>
                      <a:pt x="85" y="91"/>
                      <a:pt x="70" y="79"/>
                    </a:cubicBezTo>
                    <a:cubicBezTo>
                      <a:pt x="69" y="78"/>
                      <a:pt x="67" y="76"/>
                      <a:pt x="64" y="74"/>
                    </a:cubicBezTo>
                    <a:cubicBezTo>
                      <a:pt x="65" y="66"/>
                      <a:pt x="65" y="66"/>
                      <a:pt x="65" y="66"/>
                    </a:cubicBezTo>
                    <a:cubicBezTo>
                      <a:pt x="69" y="70"/>
                      <a:pt x="72" y="73"/>
                      <a:pt x="75" y="75"/>
                    </a:cubicBezTo>
                    <a:cubicBezTo>
                      <a:pt x="85" y="84"/>
                      <a:pt x="93" y="86"/>
                      <a:pt x="98" y="83"/>
                    </a:cubicBezTo>
                    <a:cubicBezTo>
                      <a:pt x="69" y="59"/>
                      <a:pt x="69" y="59"/>
                      <a:pt x="69" y="59"/>
                    </a:cubicBezTo>
                    <a:cubicBezTo>
                      <a:pt x="56" y="61"/>
                      <a:pt x="43" y="56"/>
                      <a:pt x="28" y="45"/>
                    </a:cubicBezTo>
                    <a:cubicBezTo>
                      <a:pt x="11" y="30"/>
                      <a:pt x="4" y="19"/>
                      <a:pt x="8" y="10"/>
                    </a:cubicBezTo>
                    <a:cubicBezTo>
                      <a:pt x="0" y="3"/>
                      <a:pt x="0" y="3"/>
                      <a:pt x="0" y="3"/>
                    </a:cubicBezTo>
                    <a:cubicBezTo>
                      <a:pt x="1" y="1"/>
                      <a:pt x="1" y="1"/>
                      <a:pt x="1" y="1"/>
                    </a:cubicBezTo>
                    <a:cubicBezTo>
                      <a:pt x="9" y="8"/>
                      <a:pt x="9" y="8"/>
                      <a:pt x="9" y="8"/>
                    </a:cubicBezTo>
                    <a:cubicBezTo>
                      <a:pt x="16" y="0"/>
                      <a:pt x="28" y="3"/>
                      <a:pt x="47" y="18"/>
                    </a:cubicBezTo>
                    <a:cubicBezTo>
                      <a:pt x="45" y="26"/>
                      <a:pt x="45" y="26"/>
                      <a:pt x="45" y="26"/>
                    </a:cubicBezTo>
                    <a:cubicBezTo>
                      <a:pt x="43" y="23"/>
                      <a:pt x="41" y="22"/>
                      <a:pt x="40" y="20"/>
                    </a:cubicBezTo>
                    <a:cubicBezTo>
                      <a:pt x="29" y="12"/>
                      <a:pt x="22" y="10"/>
                      <a:pt x="17" y="14"/>
                    </a:cubicBezTo>
                    <a:close/>
                    <a:moveTo>
                      <a:pt x="16" y="16"/>
                    </a:moveTo>
                    <a:cubicBezTo>
                      <a:pt x="15" y="17"/>
                      <a:pt x="15" y="17"/>
                      <a:pt x="15" y="17"/>
                    </a:cubicBezTo>
                    <a:cubicBezTo>
                      <a:pt x="13" y="19"/>
                      <a:pt x="16" y="24"/>
                      <a:pt x="23" y="30"/>
                    </a:cubicBezTo>
                    <a:cubicBezTo>
                      <a:pt x="29" y="34"/>
                      <a:pt x="34" y="36"/>
                      <a:pt x="40" y="35"/>
                    </a:cubicBezTo>
                    <a:lnTo>
                      <a:pt x="16" y="16"/>
                    </a:lnTo>
                    <a:close/>
                    <a:moveTo>
                      <a:pt x="99" y="81"/>
                    </a:moveTo>
                    <a:cubicBezTo>
                      <a:pt x="101" y="76"/>
                      <a:pt x="98" y="71"/>
                      <a:pt x="90" y="65"/>
                    </a:cubicBezTo>
                    <a:cubicBezTo>
                      <a:pt x="84" y="60"/>
                      <a:pt x="78" y="58"/>
                      <a:pt x="72" y="59"/>
                    </a:cubicBezTo>
                    <a:lnTo>
                      <a:pt x="99" y="81"/>
                    </a:lnTo>
                    <a:close/>
                  </a:path>
                </a:pathLst>
              </a:custGeom>
              <a:solidFill>
                <a:srgbClr val="F7A84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03" name="Google Shape;803;p38"/>
              <p:cNvSpPr/>
              <p:nvPr/>
            </p:nvSpPr>
            <p:spPr>
              <a:xfrm rot="-2352957">
                <a:off x="1069549" y="3888047"/>
                <a:ext cx="986765" cy="889820"/>
              </a:xfrm>
              <a:custGeom>
                <a:avLst/>
                <a:gdLst/>
                <a:ahLst/>
                <a:cxnLst/>
                <a:rect l="l" t="t" r="r" b="b"/>
                <a:pathLst>
                  <a:path w="266" h="240" extrusionOk="0">
                    <a:moveTo>
                      <a:pt x="171" y="74"/>
                    </a:moveTo>
                    <a:cubicBezTo>
                      <a:pt x="226" y="119"/>
                      <a:pt x="266" y="163"/>
                      <a:pt x="249" y="193"/>
                    </a:cubicBezTo>
                    <a:cubicBezTo>
                      <a:pt x="248" y="195"/>
                      <a:pt x="236" y="210"/>
                      <a:pt x="234" y="212"/>
                    </a:cubicBezTo>
                    <a:cubicBezTo>
                      <a:pt x="211" y="240"/>
                      <a:pt x="145" y="225"/>
                      <a:pt x="87" y="178"/>
                    </a:cubicBezTo>
                    <a:cubicBezTo>
                      <a:pt x="28" y="130"/>
                      <a:pt x="0" y="69"/>
                      <a:pt x="23" y="40"/>
                    </a:cubicBezTo>
                    <a:cubicBezTo>
                      <a:pt x="25" y="38"/>
                      <a:pt x="38" y="21"/>
                      <a:pt x="40" y="19"/>
                    </a:cubicBezTo>
                    <a:cubicBezTo>
                      <a:pt x="68" y="0"/>
                      <a:pt x="117" y="31"/>
                      <a:pt x="171" y="74"/>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04" name="Google Shape;804;p38"/>
              <p:cNvSpPr/>
              <p:nvPr/>
            </p:nvSpPr>
            <p:spPr>
              <a:xfrm rot="-2352957">
                <a:off x="1086308" y="3841780"/>
                <a:ext cx="957051" cy="846032"/>
              </a:xfrm>
              <a:custGeom>
                <a:avLst/>
                <a:gdLst/>
                <a:ahLst/>
                <a:cxnLst/>
                <a:rect l="l" t="t" r="r" b="b"/>
                <a:pathLst>
                  <a:path w="258" h="228" extrusionOk="0">
                    <a:moveTo>
                      <a:pt x="171" y="62"/>
                    </a:moveTo>
                    <a:cubicBezTo>
                      <a:pt x="229" y="110"/>
                      <a:pt x="258" y="171"/>
                      <a:pt x="235" y="200"/>
                    </a:cubicBezTo>
                    <a:cubicBezTo>
                      <a:pt x="211" y="228"/>
                      <a:pt x="145" y="213"/>
                      <a:pt x="87" y="166"/>
                    </a:cubicBezTo>
                    <a:cubicBezTo>
                      <a:pt x="29" y="118"/>
                      <a:pt x="0" y="57"/>
                      <a:pt x="23" y="28"/>
                    </a:cubicBezTo>
                    <a:cubicBezTo>
                      <a:pt x="46" y="0"/>
                      <a:pt x="112" y="15"/>
                      <a:pt x="171" y="62"/>
                    </a:cubicBez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05" name="Google Shape;805;p38"/>
              <p:cNvSpPr/>
              <p:nvPr/>
            </p:nvSpPr>
            <p:spPr>
              <a:xfrm rot="-2352957">
                <a:off x="1180996" y="3917993"/>
                <a:ext cx="772524" cy="689651"/>
              </a:xfrm>
              <a:custGeom>
                <a:avLst/>
                <a:gdLst/>
                <a:ahLst/>
                <a:cxnLst/>
                <a:rect l="l" t="t" r="r" b="b"/>
                <a:pathLst>
                  <a:path w="208" h="186" extrusionOk="0">
                    <a:moveTo>
                      <a:pt x="165" y="180"/>
                    </a:moveTo>
                    <a:cubicBezTo>
                      <a:pt x="138" y="180"/>
                      <a:pt x="102" y="165"/>
                      <a:pt x="67" y="137"/>
                    </a:cubicBezTo>
                    <a:cubicBezTo>
                      <a:pt x="43" y="117"/>
                      <a:pt x="23" y="94"/>
                      <a:pt x="12" y="71"/>
                    </a:cubicBezTo>
                    <a:cubicBezTo>
                      <a:pt x="1" y="48"/>
                      <a:pt x="0" y="28"/>
                      <a:pt x="11" y="16"/>
                    </a:cubicBezTo>
                    <a:cubicBezTo>
                      <a:pt x="21" y="3"/>
                      <a:pt x="40" y="0"/>
                      <a:pt x="65" y="6"/>
                    </a:cubicBezTo>
                    <a:cubicBezTo>
                      <a:pt x="89" y="12"/>
                      <a:pt x="116" y="26"/>
                      <a:pt x="141" y="46"/>
                    </a:cubicBezTo>
                    <a:cubicBezTo>
                      <a:pt x="166" y="66"/>
                      <a:pt x="185" y="90"/>
                      <a:pt x="196" y="112"/>
                    </a:cubicBezTo>
                    <a:cubicBezTo>
                      <a:pt x="207" y="135"/>
                      <a:pt x="208" y="155"/>
                      <a:pt x="198" y="167"/>
                    </a:cubicBezTo>
                    <a:cubicBezTo>
                      <a:pt x="190" y="176"/>
                      <a:pt x="179" y="180"/>
                      <a:pt x="165" y="180"/>
                    </a:cubicBezTo>
                    <a:close/>
                    <a:moveTo>
                      <a:pt x="43" y="9"/>
                    </a:moveTo>
                    <a:cubicBezTo>
                      <a:pt x="30" y="9"/>
                      <a:pt x="21" y="13"/>
                      <a:pt x="15" y="20"/>
                    </a:cubicBezTo>
                    <a:cubicBezTo>
                      <a:pt x="7" y="30"/>
                      <a:pt x="8" y="48"/>
                      <a:pt x="18" y="68"/>
                    </a:cubicBezTo>
                    <a:cubicBezTo>
                      <a:pt x="28" y="90"/>
                      <a:pt x="47" y="113"/>
                      <a:pt x="71" y="132"/>
                    </a:cubicBezTo>
                    <a:cubicBezTo>
                      <a:pt x="120" y="172"/>
                      <a:pt x="175" y="186"/>
                      <a:pt x="193" y="164"/>
                    </a:cubicBezTo>
                    <a:cubicBezTo>
                      <a:pt x="201" y="153"/>
                      <a:pt x="200" y="136"/>
                      <a:pt x="190" y="115"/>
                    </a:cubicBezTo>
                    <a:cubicBezTo>
                      <a:pt x="180" y="93"/>
                      <a:pt x="161" y="70"/>
                      <a:pt x="137" y="51"/>
                    </a:cubicBezTo>
                    <a:cubicBezTo>
                      <a:pt x="113" y="31"/>
                      <a:pt x="87" y="18"/>
                      <a:pt x="64" y="12"/>
                    </a:cubicBezTo>
                    <a:cubicBezTo>
                      <a:pt x="56" y="10"/>
                      <a:pt x="49" y="9"/>
                      <a:pt x="43" y="9"/>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06" name="Google Shape;806;p38"/>
              <p:cNvSpPr/>
              <p:nvPr/>
            </p:nvSpPr>
            <p:spPr>
              <a:xfrm rot="-2352957">
                <a:off x="1351796" y="4163909"/>
                <a:ext cx="437867" cy="359681"/>
              </a:xfrm>
              <a:custGeom>
                <a:avLst/>
                <a:gdLst/>
                <a:ahLst/>
                <a:cxnLst/>
                <a:rect l="l" t="t" r="r" b="b"/>
                <a:pathLst>
                  <a:path w="118" h="97" extrusionOk="0">
                    <a:moveTo>
                      <a:pt x="94" y="97"/>
                    </a:moveTo>
                    <a:cubicBezTo>
                      <a:pt x="0" y="21"/>
                      <a:pt x="0" y="21"/>
                      <a:pt x="0" y="21"/>
                    </a:cubicBezTo>
                    <a:cubicBezTo>
                      <a:pt x="12" y="5"/>
                      <a:pt x="12" y="5"/>
                      <a:pt x="12" y="5"/>
                    </a:cubicBezTo>
                    <a:cubicBezTo>
                      <a:pt x="16" y="1"/>
                      <a:pt x="20" y="0"/>
                      <a:pt x="27" y="1"/>
                    </a:cubicBezTo>
                    <a:cubicBezTo>
                      <a:pt x="33" y="2"/>
                      <a:pt x="40" y="6"/>
                      <a:pt x="48" y="12"/>
                    </a:cubicBezTo>
                    <a:cubicBezTo>
                      <a:pt x="59" y="21"/>
                      <a:pt x="64" y="29"/>
                      <a:pt x="63" y="37"/>
                    </a:cubicBezTo>
                    <a:cubicBezTo>
                      <a:pt x="68" y="37"/>
                      <a:pt x="72" y="37"/>
                      <a:pt x="76" y="39"/>
                    </a:cubicBezTo>
                    <a:cubicBezTo>
                      <a:pt x="80" y="41"/>
                      <a:pt x="86" y="45"/>
                      <a:pt x="95" y="52"/>
                    </a:cubicBezTo>
                    <a:cubicBezTo>
                      <a:pt x="106" y="60"/>
                      <a:pt x="114" y="65"/>
                      <a:pt x="118" y="67"/>
                    </a:cubicBezTo>
                    <a:cubicBezTo>
                      <a:pt x="109" y="78"/>
                      <a:pt x="109" y="78"/>
                      <a:pt x="109" y="78"/>
                    </a:cubicBezTo>
                    <a:cubicBezTo>
                      <a:pt x="104" y="76"/>
                      <a:pt x="98" y="71"/>
                      <a:pt x="91" y="66"/>
                    </a:cubicBezTo>
                    <a:cubicBezTo>
                      <a:pt x="86" y="62"/>
                      <a:pt x="86" y="62"/>
                      <a:pt x="86" y="62"/>
                    </a:cubicBezTo>
                    <a:cubicBezTo>
                      <a:pt x="79" y="56"/>
                      <a:pt x="79" y="56"/>
                      <a:pt x="79" y="56"/>
                    </a:cubicBezTo>
                    <a:cubicBezTo>
                      <a:pt x="68" y="47"/>
                      <a:pt x="61" y="45"/>
                      <a:pt x="59" y="48"/>
                    </a:cubicBezTo>
                    <a:cubicBezTo>
                      <a:pt x="57" y="50"/>
                      <a:pt x="57" y="50"/>
                      <a:pt x="57" y="50"/>
                    </a:cubicBezTo>
                    <a:cubicBezTo>
                      <a:pt x="102" y="86"/>
                      <a:pt x="102" y="86"/>
                      <a:pt x="102" y="86"/>
                    </a:cubicBezTo>
                    <a:lnTo>
                      <a:pt x="94" y="97"/>
                    </a:lnTo>
                    <a:close/>
                    <a:moveTo>
                      <a:pt x="49" y="43"/>
                    </a:moveTo>
                    <a:cubicBezTo>
                      <a:pt x="51" y="41"/>
                      <a:pt x="51" y="41"/>
                      <a:pt x="51" y="41"/>
                    </a:cubicBezTo>
                    <a:cubicBezTo>
                      <a:pt x="54" y="37"/>
                      <a:pt x="50" y="31"/>
                      <a:pt x="40" y="22"/>
                    </a:cubicBezTo>
                    <a:cubicBezTo>
                      <a:pt x="29" y="14"/>
                      <a:pt x="22" y="11"/>
                      <a:pt x="19" y="15"/>
                    </a:cubicBezTo>
                    <a:cubicBezTo>
                      <a:pt x="17" y="17"/>
                      <a:pt x="17" y="17"/>
                      <a:pt x="17" y="17"/>
                    </a:cubicBezTo>
                    <a:lnTo>
                      <a:pt x="49" y="43"/>
                    </a:ln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07" name="Google Shape;807;p38"/>
              <p:cNvSpPr/>
              <p:nvPr/>
            </p:nvSpPr>
            <p:spPr>
              <a:xfrm rot="-2352957">
                <a:off x="1344660" y="3997422"/>
                <a:ext cx="434740" cy="359681"/>
              </a:xfrm>
              <a:custGeom>
                <a:avLst/>
                <a:gdLst/>
                <a:ahLst/>
                <a:cxnLst/>
                <a:rect l="l" t="t" r="r" b="b"/>
                <a:pathLst>
                  <a:path w="117" h="97" extrusionOk="0">
                    <a:moveTo>
                      <a:pt x="17" y="14"/>
                    </a:moveTo>
                    <a:cubicBezTo>
                      <a:pt x="43" y="35"/>
                      <a:pt x="43" y="35"/>
                      <a:pt x="43" y="35"/>
                    </a:cubicBezTo>
                    <a:cubicBezTo>
                      <a:pt x="44" y="35"/>
                      <a:pt x="44" y="35"/>
                      <a:pt x="44" y="35"/>
                    </a:cubicBezTo>
                    <a:cubicBezTo>
                      <a:pt x="53" y="34"/>
                      <a:pt x="53" y="34"/>
                      <a:pt x="53" y="34"/>
                    </a:cubicBezTo>
                    <a:cubicBezTo>
                      <a:pt x="63" y="34"/>
                      <a:pt x="75" y="39"/>
                      <a:pt x="88" y="50"/>
                    </a:cubicBezTo>
                    <a:cubicBezTo>
                      <a:pt x="97" y="56"/>
                      <a:pt x="103" y="63"/>
                      <a:pt x="106" y="70"/>
                    </a:cubicBezTo>
                    <a:cubicBezTo>
                      <a:pt x="110" y="77"/>
                      <a:pt x="110" y="82"/>
                      <a:pt x="107" y="86"/>
                    </a:cubicBezTo>
                    <a:cubicBezTo>
                      <a:pt x="107" y="87"/>
                      <a:pt x="107" y="87"/>
                      <a:pt x="107" y="87"/>
                    </a:cubicBezTo>
                    <a:cubicBezTo>
                      <a:pt x="117" y="95"/>
                      <a:pt x="117" y="95"/>
                      <a:pt x="117" y="95"/>
                    </a:cubicBezTo>
                    <a:cubicBezTo>
                      <a:pt x="116" y="97"/>
                      <a:pt x="116" y="97"/>
                      <a:pt x="116" y="97"/>
                    </a:cubicBezTo>
                    <a:cubicBezTo>
                      <a:pt x="105" y="89"/>
                      <a:pt x="105" y="89"/>
                      <a:pt x="105" y="89"/>
                    </a:cubicBezTo>
                    <a:cubicBezTo>
                      <a:pt x="97" y="95"/>
                      <a:pt x="85" y="91"/>
                      <a:pt x="70" y="79"/>
                    </a:cubicBezTo>
                    <a:cubicBezTo>
                      <a:pt x="69" y="78"/>
                      <a:pt x="67" y="76"/>
                      <a:pt x="64" y="74"/>
                    </a:cubicBezTo>
                    <a:cubicBezTo>
                      <a:pt x="65" y="66"/>
                      <a:pt x="65" y="66"/>
                      <a:pt x="65" y="66"/>
                    </a:cubicBezTo>
                    <a:cubicBezTo>
                      <a:pt x="69" y="70"/>
                      <a:pt x="72" y="73"/>
                      <a:pt x="75" y="75"/>
                    </a:cubicBezTo>
                    <a:cubicBezTo>
                      <a:pt x="85" y="84"/>
                      <a:pt x="93" y="86"/>
                      <a:pt x="98" y="83"/>
                    </a:cubicBezTo>
                    <a:cubicBezTo>
                      <a:pt x="69" y="59"/>
                      <a:pt x="69" y="59"/>
                      <a:pt x="69" y="59"/>
                    </a:cubicBezTo>
                    <a:cubicBezTo>
                      <a:pt x="56" y="61"/>
                      <a:pt x="43" y="56"/>
                      <a:pt x="28" y="45"/>
                    </a:cubicBezTo>
                    <a:cubicBezTo>
                      <a:pt x="11" y="30"/>
                      <a:pt x="4" y="19"/>
                      <a:pt x="8" y="10"/>
                    </a:cubicBezTo>
                    <a:cubicBezTo>
                      <a:pt x="0" y="3"/>
                      <a:pt x="0" y="3"/>
                      <a:pt x="0" y="3"/>
                    </a:cubicBezTo>
                    <a:cubicBezTo>
                      <a:pt x="1" y="1"/>
                      <a:pt x="1" y="1"/>
                      <a:pt x="1" y="1"/>
                    </a:cubicBezTo>
                    <a:cubicBezTo>
                      <a:pt x="9" y="8"/>
                      <a:pt x="9" y="8"/>
                      <a:pt x="9" y="8"/>
                    </a:cubicBezTo>
                    <a:cubicBezTo>
                      <a:pt x="16" y="0"/>
                      <a:pt x="28" y="3"/>
                      <a:pt x="47" y="18"/>
                    </a:cubicBezTo>
                    <a:cubicBezTo>
                      <a:pt x="45" y="26"/>
                      <a:pt x="45" y="26"/>
                      <a:pt x="45" y="26"/>
                    </a:cubicBezTo>
                    <a:cubicBezTo>
                      <a:pt x="43" y="23"/>
                      <a:pt x="41" y="22"/>
                      <a:pt x="40" y="20"/>
                    </a:cubicBezTo>
                    <a:cubicBezTo>
                      <a:pt x="29" y="12"/>
                      <a:pt x="22" y="10"/>
                      <a:pt x="17" y="14"/>
                    </a:cubicBezTo>
                    <a:close/>
                    <a:moveTo>
                      <a:pt x="16" y="16"/>
                    </a:moveTo>
                    <a:cubicBezTo>
                      <a:pt x="15" y="17"/>
                      <a:pt x="15" y="17"/>
                      <a:pt x="15" y="17"/>
                    </a:cubicBezTo>
                    <a:cubicBezTo>
                      <a:pt x="13" y="19"/>
                      <a:pt x="16" y="24"/>
                      <a:pt x="23" y="30"/>
                    </a:cubicBezTo>
                    <a:cubicBezTo>
                      <a:pt x="29" y="34"/>
                      <a:pt x="34" y="36"/>
                      <a:pt x="40" y="35"/>
                    </a:cubicBezTo>
                    <a:lnTo>
                      <a:pt x="16" y="16"/>
                    </a:lnTo>
                    <a:close/>
                    <a:moveTo>
                      <a:pt x="99" y="81"/>
                    </a:moveTo>
                    <a:cubicBezTo>
                      <a:pt x="101" y="76"/>
                      <a:pt x="98" y="71"/>
                      <a:pt x="90" y="65"/>
                    </a:cubicBezTo>
                    <a:cubicBezTo>
                      <a:pt x="84" y="60"/>
                      <a:pt x="78" y="58"/>
                      <a:pt x="72" y="59"/>
                    </a:cubicBezTo>
                    <a:lnTo>
                      <a:pt x="99" y="81"/>
                    </a:lnTo>
                    <a:close/>
                  </a:path>
                </a:pathLst>
              </a:custGeom>
              <a:solidFill>
                <a:srgbClr val="F7A84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08" name="Google Shape;808;p38"/>
              <p:cNvSpPr/>
              <p:nvPr/>
            </p:nvSpPr>
            <p:spPr>
              <a:xfrm rot="-2352957">
                <a:off x="900376" y="3754648"/>
                <a:ext cx="986765" cy="889820"/>
              </a:xfrm>
              <a:custGeom>
                <a:avLst/>
                <a:gdLst/>
                <a:ahLst/>
                <a:cxnLst/>
                <a:rect l="l" t="t" r="r" b="b"/>
                <a:pathLst>
                  <a:path w="266" h="240" extrusionOk="0">
                    <a:moveTo>
                      <a:pt x="171" y="74"/>
                    </a:moveTo>
                    <a:cubicBezTo>
                      <a:pt x="226" y="119"/>
                      <a:pt x="266" y="163"/>
                      <a:pt x="249" y="193"/>
                    </a:cubicBezTo>
                    <a:cubicBezTo>
                      <a:pt x="248" y="195"/>
                      <a:pt x="236" y="210"/>
                      <a:pt x="234" y="212"/>
                    </a:cubicBezTo>
                    <a:cubicBezTo>
                      <a:pt x="211" y="240"/>
                      <a:pt x="145" y="225"/>
                      <a:pt x="87" y="178"/>
                    </a:cubicBezTo>
                    <a:cubicBezTo>
                      <a:pt x="28" y="130"/>
                      <a:pt x="0" y="69"/>
                      <a:pt x="23" y="40"/>
                    </a:cubicBezTo>
                    <a:cubicBezTo>
                      <a:pt x="25" y="38"/>
                      <a:pt x="38" y="21"/>
                      <a:pt x="40" y="19"/>
                    </a:cubicBezTo>
                    <a:cubicBezTo>
                      <a:pt x="68" y="0"/>
                      <a:pt x="117" y="31"/>
                      <a:pt x="171" y="74"/>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09" name="Google Shape;809;p38"/>
              <p:cNvSpPr/>
              <p:nvPr/>
            </p:nvSpPr>
            <p:spPr>
              <a:xfrm rot="-2352957">
                <a:off x="917135" y="3708381"/>
                <a:ext cx="957051" cy="846032"/>
              </a:xfrm>
              <a:custGeom>
                <a:avLst/>
                <a:gdLst/>
                <a:ahLst/>
                <a:cxnLst/>
                <a:rect l="l" t="t" r="r" b="b"/>
                <a:pathLst>
                  <a:path w="258" h="228" extrusionOk="0">
                    <a:moveTo>
                      <a:pt x="171" y="62"/>
                    </a:moveTo>
                    <a:cubicBezTo>
                      <a:pt x="229" y="110"/>
                      <a:pt x="258" y="171"/>
                      <a:pt x="235" y="200"/>
                    </a:cubicBezTo>
                    <a:cubicBezTo>
                      <a:pt x="211" y="228"/>
                      <a:pt x="145" y="213"/>
                      <a:pt x="87" y="166"/>
                    </a:cubicBezTo>
                    <a:cubicBezTo>
                      <a:pt x="29" y="118"/>
                      <a:pt x="0" y="57"/>
                      <a:pt x="23" y="28"/>
                    </a:cubicBezTo>
                    <a:cubicBezTo>
                      <a:pt x="46" y="0"/>
                      <a:pt x="112" y="15"/>
                      <a:pt x="171" y="62"/>
                    </a:cubicBez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10" name="Google Shape;810;p38"/>
              <p:cNvSpPr/>
              <p:nvPr/>
            </p:nvSpPr>
            <p:spPr>
              <a:xfrm rot="-2352957">
                <a:off x="1011823" y="3784595"/>
                <a:ext cx="772524" cy="689651"/>
              </a:xfrm>
              <a:custGeom>
                <a:avLst/>
                <a:gdLst/>
                <a:ahLst/>
                <a:cxnLst/>
                <a:rect l="l" t="t" r="r" b="b"/>
                <a:pathLst>
                  <a:path w="208" h="186" extrusionOk="0">
                    <a:moveTo>
                      <a:pt x="165" y="180"/>
                    </a:moveTo>
                    <a:cubicBezTo>
                      <a:pt x="138" y="180"/>
                      <a:pt x="102" y="165"/>
                      <a:pt x="67" y="137"/>
                    </a:cubicBezTo>
                    <a:cubicBezTo>
                      <a:pt x="43" y="117"/>
                      <a:pt x="23" y="94"/>
                      <a:pt x="12" y="71"/>
                    </a:cubicBezTo>
                    <a:cubicBezTo>
                      <a:pt x="1" y="48"/>
                      <a:pt x="0" y="28"/>
                      <a:pt x="11" y="16"/>
                    </a:cubicBezTo>
                    <a:cubicBezTo>
                      <a:pt x="21" y="3"/>
                      <a:pt x="40" y="0"/>
                      <a:pt x="65" y="6"/>
                    </a:cubicBezTo>
                    <a:cubicBezTo>
                      <a:pt x="89" y="12"/>
                      <a:pt x="116" y="26"/>
                      <a:pt x="141" y="46"/>
                    </a:cubicBezTo>
                    <a:cubicBezTo>
                      <a:pt x="166" y="66"/>
                      <a:pt x="185" y="90"/>
                      <a:pt x="196" y="112"/>
                    </a:cubicBezTo>
                    <a:cubicBezTo>
                      <a:pt x="207" y="135"/>
                      <a:pt x="208" y="155"/>
                      <a:pt x="198" y="167"/>
                    </a:cubicBezTo>
                    <a:cubicBezTo>
                      <a:pt x="190" y="176"/>
                      <a:pt x="179" y="180"/>
                      <a:pt x="165" y="180"/>
                    </a:cubicBezTo>
                    <a:close/>
                    <a:moveTo>
                      <a:pt x="43" y="9"/>
                    </a:moveTo>
                    <a:cubicBezTo>
                      <a:pt x="30" y="9"/>
                      <a:pt x="21" y="13"/>
                      <a:pt x="15" y="20"/>
                    </a:cubicBezTo>
                    <a:cubicBezTo>
                      <a:pt x="7" y="30"/>
                      <a:pt x="8" y="48"/>
                      <a:pt x="18" y="68"/>
                    </a:cubicBezTo>
                    <a:cubicBezTo>
                      <a:pt x="28" y="90"/>
                      <a:pt x="47" y="113"/>
                      <a:pt x="71" y="132"/>
                    </a:cubicBezTo>
                    <a:cubicBezTo>
                      <a:pt x="120" y="172"/>
                      <a:pt x="175" y="186"/>
                      <a:pt x="193" y="164"/>
                    </a:cubicBezTo>
                    <a:cubicBezTo>
                      <a:pt x="201" y="153"/>
                      <a:pt x="200" y="136"/>
                      <a:pt x="190" y="115"/>
                    </a:cubicBezTo>
                    <a:cubicBezTo>
                      <a:pt x="180" y="93"/>
                      <a:pt x="161" y="70"/>
                      <a:pt x="137" y="51"/>
                    </a:cubicBezTo>
                    <a:cubicBezTo>
                      <a:pt x="113" y="31"/>
                      <a:pt x="87" y="18"/>
                      <a:pt x="64" y="12"/>
                    </a:cubicBezTo>
                    <a:cubicBezTo>
                      <a:pt x="56" y="10"/>
                      <a:pt x="49" y="9"/>
                      <a:pt x="43" y="9"/>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11" name="Google Shape;811;p38"/>
              <p:cNvSpPr/>
              <p:nvPr/>
            </p:nvSpPr>
            <p:spPr>
              <a:xfrm rot="-2352957">
                <a:off x="1182623" y="4030511"/>
                <a:ext cx="437867" cy="359681"/>
              </a:xfrm>
              <a:custGeom>
                <a:avLst/>
                <a:gdLst/>
                <a:ahLst/>
                <a:cxnLst/>
                <a:rect l="l" t="t" r="r" b="b"/>
                <a:pathLst>
                  <a:path w="118" h="97" extrusionOk="0">
                    <a:moveTo>
                      <a:pt x="94" y="97"/>
                    </a:moveTo>
                    <a:cubicBezTo>
                      <a:pt x="0" y="21"/>
                      <a:pt x="0" y="21"/>
                      <a:pt x="0" y="21"/>
                    </a:cubicBezTo>
                    <a:cubicBezTo>
                      <a:pt x="12" y="5"/>
                      <a:pt x="12" y="5"/>
                      <a:pt x="12" y="5"/>
                    </a:cubicBezTo>
                    <a:cubicBezTo>
                      <a:pt x="16" y="1"/>
                      <a:pt x="20" y="0"/>
                      <a:pt x="27" y="1"/>
                    </a:cubicBezTo>
                    <a:cubicBezTo>
                      <a:pt x="33" y="2"/>
                      <a:pt x="40" y="6"/>
                      <a:pt x="48" y="12"/>
                    </a:cubicBezTo>
                    <a:cubicBezTo>
                      <a:pt x="59" y="21"/>
                      <a:pt x="64" y="29"/>
                      <a:pt x="63" y="37"/>
                    </a:cubicBezTo>
                    <a:cubicBezTo>
                      <a:pt x="68" y="37"/>
                      <a:pt x="72" y="37"/>
                      <a:pt x="76" y="39"/>
                    </a:cubicBezTo>
                    <a:cubicBezTo>
                      <a:pt x="80" y="41"/>
                      <a:pt x="86" y="45"/>
                      <a:pt x="95" y="52"/>
                    </a:cubicBezTo>
                    <a:cubicBezTo>
                      <a:pt x="106" y="60"/>
                      <a:pt x="114" y="65"/>
                      <a:pt x="118" y="67"/>
                    </a:cubicBezTo>
                    <a:cubicBezTo>
                      <a:pt x="109" y="78"/>
                      <a:pt x="109" y="78"/>
                      <a:pt x="109" y="78"/>
                    </a:cubicBezTo>
                    <a:cubicBezTo>
                      <a:pt x="104" y="76"/>
                      <a:pt x="98" y="71"/>
                      <a:pt x="91" y="66"/>
                    </a:cubicBezTo>
                    <a:cubicBezTo>
                      <a:pt x="86" y="62"/>
                      <a:pt x="86" y="62"/>
                      <a:pt x="86" y="62"/>
                    </a:cubicBezTo>
                    <a:cubicBezTo>
                      <a:pt x="79" y="56"/>
                      <a:pt x="79" y="56"/>
                      <a:pt x="79" y="56"/>
                    </a:cubicBezTo>
                    <a:cubicBezTo>
                      <a:pt x="68" y="47"/>
                      <a:pt x="61" y="45"/>
                      <a:pt x="59" y="48"/>
                    </a:cubicBezTo>
                    <a:cubicBezTo>
                      <a:pt x="57" y="50"/>
                      <a:pt x="57" y="50"/>
                      <a:pt x="57" y="50"/>
                    </a:cubicBezTo>
                    <a:cubicBezTo>
                      <a:pt x="102" y="86"/>
                      <a:pt x="102" y="86"/>
                      <a:pt x="102" y="86"/>
                    </a:cubicBezTo>
                    <a:lnTo>
                      <a:pt x="94" y="97"/>
                    </a:lnTo>
                    <a:close/>
                    <a:moveTo>
                      <a:pt x="49" y="43"/>
                    </a:moveTo>
                    <a:cubicBezTo>
                      <a:pt x="51" y="41"/>
                      <a:pt x="51" y="41"/>
                      <a:pt x="51" y="41"/>
                    </a:cubicBezTo>
                    <a:cubicBezTo>
                      <a:pt x="54" y="37"/>
                      <a:pt x="50" y="31"/>
                      <a:pt x="40" y="22"/>
                    </a:cubicBezTo>
                    <a:cubicBezTo>
                      <a:pt x="29" y="14"/>
                      <a:pt x="22" y="11"/>
                      <a:pt x="19" y="15"/>
                    </a:cubicBezTo>
                    <a:cubicBezTo>
                      <a:pt x="17" y="17"/>
                      <a:pt x="17" y="17"/>
                      <a:pt x="17" y="17"/>
                    </a:cubicBezTo>
                    <a:lnTo>
                      <a:pt x="49" y="43"/>
                    </a:ln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12" name="Google Shape;812;p38"/>
              <p:cNvSpPr/>
              <p:nvPr/>
            </p:nvSpPr>
            <p:spPr>
              <a:xfrm rot="-2352957">
                <a:off x="1175487" y="3864024"/>
                <a:ext cx="434740" cy="359681"/>
              </a:xfrm>
              <a:custGeom>
                <a:avLst/>
                <a:gdLst/>
                <a:ahLst/>
                <a:cxnLst/>
                <a:rect l="l" t="t" r="r" b="b"/>
                <a:pathLst>
                  <a:path w="117" h="97" extrusionOk="0">
                    <a:moveTo>
                      <a:pt x="17" y="14"/>
                    </a:moveTo>
                    <a:cubicBezTo>
                      <a:pt x="43" y="35"/>
                      <a:pt x="43" y="35"/>
                      <a:pt x="43" y="35"/>
                    </a:cubicBezTo>
                    <a:cubicBezTo>
                      <a:pt x="44" y="35"/>
                      <a:pt x="44" y="35"/>
                      <a:pt x="44" y="35"/>
                    </a:cubicBezTo>
                    <a:cubicBezTo>
                      <a:pt x="53" y="34"/>
                      <a:pt x="53" y="34"/>
                      <a:pt x="53" y="34"/>
                    </a:cubicBezTo>
                    <a:cubicBezTo>
                      <a:pt x="63" y="34"/>
                      <a:pt x="75" y="39"/>
                      <a:pt x="88" y="50"/>
                    </a:cubicBezTo>
                    <a:cubicBezTo>
                      <a:pt x="97" y="56"/>
                      <a:pt x="103" y="63"/>
                      <a:pt x="106" y="70"/>
                    </a:cubicBezTo>
                    <a:cubicBezTo>
                      <a:pt x="110" y="77"/>
                      <a:pt x="110" y="82"/>
                      <a:pt x="107" y="86"/>
                    </a:cubicBezTo>
                    <a:cubicBezTo>
                      <a:pt x="107" y="87"/>
                      <a:pt x="107" y="87"/>
                      <a:pt x="107" y="87"/>
                    </a:cubicBezTo>
                    <a:cubicBezTo>
                      <a:pt x="117" y="95"/>
                      <a:pt x="117" y="95"/>
                      <a:pt x="117" y="95"/>
                    </a:cubicBezTo>
                    <a:cubicBezTo>
                      <a:pt x="116" y="97"/>
                      <a:pt x="116" y="97"/>
                      <a:pt x="116" y="97"/>
                    </a:cubicBezTo>
                    <a:cubicBezTo>
                      <a:pt x="105" y="89"/>
                      <a:pt x="105" y="89"/>
                      <a:pt x="105" y="89"/>
                    </a:cubicBezTo>
                    <a:cubicBezTo>
                      <a:pt x="97" y="95"/>
                      <a:pt x="85" y="91"/>
                      <a:pt x="70" y="79"/>
                    </a:cubicBezTo>
                    <a:cubicBezTo>
                      <a:pt x="69" y="78"/>
                      <a:pt x="67" y="76"/>
                      <a:pt x="64" y="74"/>
                    </a:cubicBezTo>
                    <a:cubicBezTo>
                      <a:pt x="65" y="66"/>
                      <a:pt x="65" y="66"/>
                      <a:pt x="65" y="66"/>
                    </a:cubicBezTo>
                    <a:cubicBezTo>
                      <a:pt x="69" y="70"/>
                      <a:pt x="72" y="73"/>
                      <a:pt x="75" y="75"/>
                    </a:cubicBezTo>
                    <a:cubicBezTo>
                      <a:pt x="85" y="84"/>
                      <a:pt x="93" y="86"/>
                      <a:pt x="98" y="83"/>
                    </a:cubicBezTo>
                    <a:cubicBezTo>
                      <a:pt x="69" y="59"/>
                      <a:pt x="69" y="59"/>
                      <a:pt x="69" y="59"/>
                    </a:cubicBezTo>
                    <a:cubicBezTo>
                      <a:pt x="56" y="61"/>
                      <a:pt x="43" y="56"/>
                      <a:pt x="28" y="45"/>
                    </a:cubicBezTo>
                    <a:cubicBezTo>
                      <a:pt x="11" y="30"/>
                      <a:pt x="4" y="19"/>
                      <a:pt x="8" y="10"/>
                    </a:cubicBezTo>
                    <a:cubicBezTo>
                      <a:pt x="0" y="3"/>
                      <a:pt x="0" y="3"/>
                      <a:pt x="0" y="3"/>
                    </a:cubicBezTo>
                    <a:cubicBezTo>
                      <a:pt x="1" y="1"/>
                      <a:pt x="1" y="1"/>
                      <a:pt x="1" y="1"/>
                    </a:cubicBezTo>
                    <a:cubicBezTo>
                      <a:pt x="9" y="8"/>
                      <a:pt x="9" y="8"/>
                      <a:pt x="9" y="8"/>
                    </a:cubicBezTo>
                    <a:cubicBezTo>
                      <a:pt x="16" y="0"/>
                      <a:pt x="28" y="3"/>
                      <a:pt x="47" y="18"/>
                    </a:cubicBezTo>
                    <a:cubicBezTo>
                      <a:pt x="45" y="26"/>
                      <a:pt x="45" y="26"/>
                      <a:pt x="45" y="26"/>
                    </a:cubicBezTo>
                    <a:cubicBezTo>
                      <a:pt x="43" y="23"/>
                      <a:pt x="41" y="22"/>
                      <a:pt x="40" y="20"/>
                    </a:cubicBezTo>
                    <a:cubicBezTo>
                      <a:pt x="29" y="12"/>
                      <a:pt x="22" y="10"/>
                      <a:pt x="17" y="14"/>
                    </a:cubicBezTo>
                    <a:close/>
                    <a:moveTo>
                      <a:pt x="16" y="16"/>
                    </a:moveTo>
                    <a:cubicBezTo>
                      <a:pt x="15" y="17"/>
                      <a:pt x="15" y="17"/>
                      <a:pt x="15" y="17"/>
                    </a:cubicBezTo>
                    <a:cubicBezTo>
                      <a:pt x="13" y="19"/>
                      <a:pt x="16" y="24"/>
                      <a:pt x="23" y="30"/>
                    </a:cubicBezTo>
                    <a:cubicBezTo>
                      <a:pt x="29" y="34"/>
                      <a:pt x="34" y="36"/>
                      <a:pt x="40" y="35"/>
                    </a:cubicBezTo>
                    <a:lnTo>
                      <a:pt x="16" y="16"/>
                    </a:lnTo>
                    <a:close/>
                    <a:moveTo>
                      <a:pt x="99" y="81"/>
                    </a:moveTo>
                    <a:cubicBezTo>
                      <a:pt x="101" y="76"/>
                      <a:pt x="98" y="71"/>
                      <a:pt x="90" y="65"/>
                    </a:cubicBezTo>
                    <a:cubicBezTo>
                      <a:pt x="84" y="60"/>
                      <a:pt x="78" y="58"/>
                      <a:pt x="72" y="59"/>
                    </a:cubicBezTo>
                    <a:lnTo>
                      <a:pt x="99" y="81"/>
                    </a:ln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13" name="Google Shape;813;p38"/>
              <p:cNvSpPr/>
              <p:nvPr/>
            </p:nvSpPr>
            <p:spPr>
              <a:xfrm>
                <a:off x="757303" y="4325298"/>
                <a:ext cx="316688" cy="316664"/>
              </a:xfrm>
              <a:custGeom>
                <a:avLst/>
                <a:gdLst/>
                <a:ahLst/>
                <a:cxnLst/>
                <a:rect l="l" t="t" r="r" b="b"/>
                <a:pathLst>
                  <a:path w="78" h="78" extrusionOk="0">
                    <a:moveTo>
                      <a:pt x="39" y="78"/>
                    </a:moveTo>
                    <a:cubicBezTo>
                      <a:pt x="26" y="44"/>
                      <a:pt x="35" y="52"/>
                      <a:pt x="0" y="39"/>
                    </a:cubicBezTo>
                    <a:cubicBezTo>
                      <a:pt x="35" y="26"/>
                      <a:pt x="26" y="35"/>
                      <a:pt x="39" y="0"/>
                    </a:cubicBezTo>
                    <a:cubicBezTo>
                      <a:pt x="52" y="35"/>
                      <a:pt x="44" y="26"/>
                      <a:pt x="78" y="39"/>
                    </a:cubicBezTo>
                    <a:cubicBezTo>
                      <a:pt x="44" y="52"/>
                      <a:pt x="52" y="44"/>
                      <a:pt x="39" y="78"/>
                    </a:cubicBez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14" name="Google Shape;814;p38"/>
              <p:cNvSpPr/>
              <p:nvPr/>
            </p:nvSpPr>
            <p:spPr>
              <a:xfrm>
                <a:off x="1752498" y="4079366"/>
                <a:ext cx="195148" cy="198557"/>
              </a:xfrm>
              <a:custGeom>
                <a:avLst/>
                <a:gdLst/>
                <a:ahLst/>
                <a:cxnLst/>
                <a:rect l="l" t="t" r="r" b="b"/>
                <a:pathLst>
                  <a:path w="48" h="49" extrusionOk="0">
                    <a:moveTo>
                      <a:pt x="24" y="49"/>
                    </a:moveTo>
                    <a:cubicBezTo>
                      <a:pt x="16" y="28"/>
                      <a:pt x="21" y="33"/>
                      <a:pt x="0" y="25"/>
                    </a:cubicBezTo>
                    <a:cubicBezTo>
                      <a:pt x="21" y="17"/>
                      <a:pt x="16" y="22"/>
                      <a:pt x="24" y="0"/>
                    </a:cubicBezTo>
                    <a:cubicBezTo>
                      <a:pt x="32" y="22"/>
                      <a:pt x="27" y="17"/>
                      <a:pt x="48" y="25"/>
                    </a:cubicBezTo>
                    <a:cubicBezTo>
                      <a:pt x="27" y="33"/>
                      <a:pt x="32" y="28"/>
                      <a:pt x="24" y="49"/>
                    </a:cubicBez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815" name="Google Shape;815;p38"/>
            <p:cNvGrpSpPr/>
            <p:nvPr/>
          </p:nvGrpSpPr>
          <p:grpSpPr>
            <a:xfrm>
              <a:off x="383994" y="3292648"/>
              <a:ext cx="506050" cy="600260"/>
              <a:chOff x="2648319" y="3826048"/>
              <a:chExt cx="506050" cy="600260"/>
            </a:xfrm>
          </p:grpSpPr>
          <p:sp>
            <p:nvSpPr>
              <p:cNvPr id="816" name="Google Shape;816;p38"/>
              <p:cNvSpPr/>
              <p:nvPr/>
            </p:nvSpPr>
            <p:spPr>
              <a:xfrm>
                <a:off x="2778035" y="4039008"/>
                <a:ext cx="243600" cy="387300"/>
              </a:xfrm>
              <a:prstGeom prst="rect">
                <a:avLst/>
              </a:pr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17" name="Google Shape;817;p38"/>
              <p:cNvSpPr/>
              <p:nvPr/>
            </p:nvSpPr>
            <p:spPr>
              <a:xfrm>
                <a:off x="2648319" y="3826048"/>
                <a:ext cx="506050" cy="249788"/>
              </a:xfrm>
              <a:custGeom>
                <a:avLst/>
                <a:gdLst/>
                <a:ahLst/>
                <a:cxnLst/>
                <a:rect l="l" t="t" r="r" b="b"/>
                <a:pathLst>
                  <a:path w="316" h="156" extrusionOk="0">
                    <a:moveTo>
                      <a:pt x="0" y="156"/>
                    </a:moveTo>
                    <a:lnTo>
                      <a:pt x="157" y="0"/>
                    </a:lnTo>
                    <a:lnTo>
                      <a:pt x="316" y="156"/>
                    </a:lnTo>
                    <a:lnTo>
                      <a:pt x="0" y="156"/>
                    </a:ln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818" name="Google Shape;818;p38"/>
            <p:cNvGrpSpPr/>
            <p:nvPr/>
          </p:nvGrpSpPr>
          <p:grpSpPr>
            <a:xfrm rot="10800000" flipH="1">
              <a:off x="2316177" y="4556805"/>
              <a:ext cx="316686" cy="375643"/>
              <a:chOff x="2648319" y="3826048"/>
              <a:chExt cx="506050" cy="600260"/>
            </a:xfrm>
          </p:grpSpPr>
          <p:sp>
            <p:nvSpPr>
              <p:cNvPr id="819" name="Google Shape;819;p38"/>
              <p:cNvSpPr/>
              <p:nvPr/>
            </p:nvSpPr>
            <p:spPr>
              <a:xfrm>
                <a:off x="2778035" y="4039008"/>
                <a:ext cx="243600" cy="387300"/>
              </a:xfrm>
              <a:prstGeom prst="rect">
                <a:avLst/>
              </a:prstGeom>
              <a:solidFill>
                <a:schemeClr val="accent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20" name="Google Shape;820;p38"/>
              <p:cNvSpPr/>
              <p:nvPr/>
            </p:nvSpPr>
            <p:spPr>
              <a:xfrm>
                <a:off x="2648319" y="3826048"/>
                <a:ext cx="506050" cy="249788"/>
              </a:xfrm>
              <a:custGeom>
                <a:avLst/>
                <a:gdLst/>
                <a:ahLst/>
                <a:cxnLst/>
                <a:rect l="l" t="t" r="r" b="b"/>
                <a:pathLst>
                  <a:path w="316" h="156" extrusionOk="0">
                    <a:moveTo>
                      <a:pt x="0" y="156"/>
                    </a:moveTo>
                    <a:lnTo>
                      <a:pt x="157" y="0"/>
                    </a:lnTo>
                    <a:lnTo>
                      <a:pt x="316" y="156"/>
                    </a:lnTo>
                    <a:lnTo>
                      <a:pt x="0" y="156"/>
                    </a:lnTo>
                    <a:close/>
                  </a:path>
                </a:pathLst>
              </a:custGeom>
              <a:solidFill>
                <a:schemeClr val="accent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sp>
        <p:nvSpPr>
          <p:cNvPr id="821" name="Google Shape;821;p38"/>
          <p:cNvSpPr/>
          <p:nvPr/>
        </p:nvSpPr>
        <p:spPr>
          <a:xfrm rot="9938291">
            <a:off x="5897071" y="4178341"/>
            <a:ext cx="5983381" cy="1714430"/>
          </a:xfrm>
          <a:custGeom>
            <a:avLst/>
            <a:gdLst/>
            <a:ahLst/>
            <a:cxnLst/>
            <a:rect l="l" t="t" r="r" b="b"/>
            <a:pathLst>
              <a:path w="188164" h="53915" extrusionOk="0">
                <a:moveTo>
                  <a:pt x="13754" y="7700"/>
                </a:moveTo>
                <a:cubicBezTo>
                  <a:pt x="8103" y="11066"/>
                  <a:pt x="3277" y="17479"/>
                  <a:pt x="1181" y="21416"/>
                </a:cubicBezTo>
                <a:cubicBezTo>
                  <a:pt x="-914" y="25353"/>
                  <a:pt x="229" y="27830"/>
                  <a:pt x="1181" y="31322"/>
                </a:cubicBezTo>
                <a:cubicBezTo>
                  <a:pt x="2134" y="34815"/>
                  <a:pt x="3912" y="39196"/>
                  <a:pt x="6896" y="42371"/>
                </a:cubicBezTo>
                <a:cubicBezTo>
                  <a:pt x="9881" y="45546"/>
                  <a:pt x="14453" y="48531"/>
                  <a:pt x="19088" y="50372"/>
                </a:cubicBezTo>
                <a:cubicBezTo>
                  <a:pt x="23724" y="52214"/>
                  <a:pt x="28677" y="52849"/>
                  <a:pt x="34709" y="53420"/>
                </a:cubicBezTo>
                <a:cubicBezTo>
                  <a:pt x="40742" y="53992"/>
                  <a:pt x="49124" y="53992"/>
                  <a:pt x="55283" y="53801"/>
                </a:cubicBezTo>
                <a:cubicBezTo>
                  <a:pt x="61443" y="53611"/>
                  <a:pt x="64173" y="53674"/>
                  <a:pt x="71666" y="52277"/>
                </a:cubicBezTo>
                <a:cubicBezTo>
                  <a:pt x="79159" y="50880"/>
                  <a:pt x="92748" y="46372"/>
                  <a:pt x="100241" y="45419"/>
                </a:cubicBezTo>
                <a:cubicBezTo>
                  <a:pt x="107734" y="44467"/>
                  <a:pt x="111671" y="45800"/>
                  <a:pt x="116624" y="46562"/>
                </a:cubicBezTo>
                <a:cubicBezTo>
                  <a:pt x="121577" y="47324"/>
                  <a:pt x="125832" y="49039"/>
                  <a:pt x="129959" y="49991"/>
                </a:cubicBezTo>
                <a:cubicBezTo>
                  <a:pt x="134087" y="50944"/>
                  <a:pt x="137262" y="51833"/>
                  <a:pt x="141389" y="52277"/>
                </a:cubicBezTo>
                <a:cubicBezTo>
                  <a:pt x="145517" y="52722"/>
                  <a:pt x="149644" y="53166"/>
                  <a:pt x="154724" y="52658"/>
                </a:cubicBezTo>
                <a:cubicBezTo>
                  <a:pt x="159804" y="52150"/>
                  <a:pt x="167043" y="51261"/>
                  <a:pt x="171869" y="49229"/>
                </a:cubicBezTo>
                <a:cubicBezTo>
                  <a:pt x="176695" y="47197"/>
                  <a:pt x="181013" y="44467"/>
                  <a:pt x="183680" y="40466"/>
                </a:cubicBezTo>
                <a:cubicBezTo>
                  <a:pt x="186347" y="36466"/>
                  <a:pt x="189078" y="30560"/>
                  <a:pt x="187871" y="25226"/>
                </a:cubicBezTo>
                <a:cubicBezTo>
                  <a:pt x="186665" y="19892"/>
                  <a:pt x="183236" y="12272"/>
                  <a:pt x="176441" y="8462"/>
                </a:cubicBezTo>
                <a:cubicBezTo>
                  <a:pt x="169647" y="4652"/>
                  <a:pt x="163932" y="3763"/>
                  <a:pt x="147104" y="2366"/>
                </a:cubicBezTo>
                <a:cubicBezTo>
                  <a:pt x="130277" y="969"/>
                  <a:pt x="94145" y="271"/>
                  <a:pt x="75476" y="80"/>
                </a:cubicBezTo>
                <a:cubicBezTo>
                  <a:pt x="56807" y="-110"/>
                  <a:pt x="45377" y="-47"/>
                  <a:pt x="35090" y="1223"/>
                </a:cubicBezTo>
                <a:cubicBezTo>
                  <a:pt x="24803" y="2493"/>
                  <a:pt x="19406" y="4335"/>
                  <a:pt x="13754" y="7700"/>
                </a:cubicBezTo>
                <a:close/>
              </a:path>
            </a:pathLst>
          </a:custGeom>
          <a:solidFill>
            <a:srgbClr val="D85A2E">
              <a:alpha val="9500"/>
            </a:srgbClr>
          </a:solidFill>
          <a:ln>
            <a:noFill/>
          </a:ln>
        </p:spPr>
        <p:txBody>
          <a:bodyPr/>
          <a:lstStyle/>
          <a:p>
            <a:endParaRPr lang="en-US"/>
          </a:p>
        </p:txBody>
      </p:sp>
      <p:sp>
        <p:nvSpPr>
          <p:cNvPr id="4" name="Rectangle 3">
            <a:extLst>
              <a:ext uri="{FF2B5EF4-FFF2-40B4-BE49-F238E27FC236}">
                <a16:creationId xmlns:a16="http://schemas.microsoft.com/office/drawing/2014/main" id="{57D8155C-E8E9-7B22-0584-A74DB6D910FE}"/>
              </a:ext>
            </a:extLst>
          </p:cNvPr>
          <p:cNvSpPr/>
          <p:nvPr/>
        </p:nvSpPr>
        <p:spPr>
          <a:xfrm rot="1056221">
            <a:off x="5779913" y="-1102022"/>
            <a:ext cx="5407378" cy="2156177"/>
          </a:xfrm>
          <a:prstGeom prst="rect">
            <a:avLst/>
          </a:prstGeom>
          <a:solidFill>
            <a:srgbClr val="F0F1E1"/>
          </a:solidFill>
          <a:ln>
            <a:solidFill>
              <a:srgbClr val="F0F1E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Google Shape;626;p36">
            <a:extLst>
              <a:ext uri="{FF2B5EF4-FFF2-40B4-BE49-F238E27FC236}">
                <a16:creationId xmlns:a16="http://schemas.microsoft.com/office/drawing/2014/main" id="{5621025E-CE29-501B-4442-E728879879F5}"/>
              </a:ext>
            </a:extLst>
          </p:cNvPr>
          <p:cNvSpPr txBox="1">
            <a:spLocks/>
          </p:cNvSpPr>
          <p:nvPr/>
        </p:nvSpPr>
        <p:spPr>
          <a:xfrm>
            <a:off x="7708956" y="-178720"/>
            <a:ext cx="1324200" cy="8418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ctr" rtl="0">
              <a:lnSpc>
                <a:spcPct val="115000"/>
              </a:lnSpc>
              <a:spcBef>
                <a:spcPts val="0"/>
              </a:spcBef>
              <a:spcAft>
                <a:spcPts val="0"/>
              </a:spcAft>
              <a:buClr>
                <a:schemeClr val="lt1"/>
              </a:buClr>
              <a:buSzPts val="6000"/>
              <a:buFont typeface="Outfit Medium"/>
              <a:buNone/>
              <a:defRPr sz="3000" b="1" i="0" u="none" strike="noStrike" cap="none">
                <a:solidFill>
                  <a:schemeClr val="dk1"/>
                </a:solidFill>
                <a:latin typeface="Outfit"/>
                <a:ea typeface="Outfit"/>
                <a:cs typeface="Outfit"/>
                <a:sym typeface="Outfit"/>
              </a:defRPr>
            </a:lvl1pPr>
            <a:lvl2pPr marR="0" lvl="1"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2pPr>
            <a:lvl3pPr marR="0" lvl="2"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3pPr>
            <a:lvl4pPr marR="0" lvl="3"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4pPr>
            <a:lvl5pPr marR="0" lvl="4"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5pPr>
            <a:lvl6pPr marR="0" lvl="5"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6pPr>
            <a:lvl7pPr marR="0" lvl="6"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7pPr>
            <a:lvl8pPr marR="0" lvl="7"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8pPr>
            <a:lvl9pPr marR="0" lvl="8"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9pPr>
          </a:lstStyle>
          <a:p>
            <a:pPr algn="r"/>
            <a:r>
              <a:rPr lang="en" dirty="0"/>
              <a:t>02</a:t>
            </a:r>
          </a:p>
        </p:txBody>
      </p:sp>
      <p:sp>
        <p:nvSpPr>
          <p:cNvPr id="2" name="Rectangle 1">
            <a:extLst>
              <a:ext uri="{FF2B5EF4-FFF2-40B4-BE49-F238E27FC236}">
                <a16:creationId xmlns:a16="http://schemas.microsoft.com/office/drawing/2014/main" id="{BB88C5B9-7044-27AB-7460-7CD5A4EF39BB}"/>
              </a:ext>
            </a:extLst>
          </p:cNvPr>
          <p:cNvSpPr/>
          <p:nvPr/>
        </p:nvSpPr>
        <p:spPr>
          <a:xfrm rot="20776848">
            <a:off x="-1665769" y="-1537988"/>
            <a:ext cx="4538133" cy="2494844"/>
          </a:xfrm>
          <a:prstGeom prst="rect">
            <a:avLst/>
          </a:prstGeom>
          <a:solidFill>
            <a:srgbClr val="F0F1E1"/>
          </a:solidFill>
          <a:ln>
            <a:solidFill>
              <a:srgbClr val="F0F1E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C4F9CD28-1305-1154-3C15-93E8550E3FCD}"/>
              </a:ext>
            </a:extLst>
          </p:cNvPr>
          <p:cNvSpPr/>
          <p:nvPr/>
        </p:nvSpPr>
        <p:spPr>
          <a:xfrm>
            <a:off x="5970560" y="3968602"/>
            <a:ext cx="4008817" cy="1526294"/>
          </a:xfrm>
          <a:prstGeom prst="rect">
            <a:avLst/>
          </a:prstGeom>
          <a:solidFill>
            <a:srgbClr val="F0F1E1"/>
          </a:solidFill>
          <a:ln>
            <a:solidFill>
              <a:srgbClr val="F0F1E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66"/>
        <p:cNvGrpSpPr/>
        <p:nvPr/>
      </p:nvGrpSpPr>
      <p:grpSpPr>
        <a:xfrm>
          <a:off x="0" y="0"/>
          <a:ext cx="0" cy="0"/>
          <a:chOff x="0" y="0"/>
          <a:chExt cx="0" cy="0"/>
        </a:xfrm>
      </p:grpSpPr>
      <p:cxnSp>
        <p:nvCxnSpPr>
          <p:cNvPr id="1567" name="Google Shape;1567;p51"/>
          <p:cNvCxnSpPr>
            <a:cxnSpLocks/>
            <a:endCxn id="1569" idx="3"/>
          </p:cNvCxnSpPr>
          <p:nvPr/>
        </p:nvCxnSpPr>
        <p:spPr>
          <a:xfrm rot="16200000" flipV="1">
            <a:off x="2502559" y="1918904"/>
            <a:ext cx="1262448" cy="500439"/>
          </a:xfrm>
          <a:prstGeom prst="bentConnector2">
            <a:avLst/>
          </a:prstGeom>
          <a:noFill/>
          <a:ln w="28575" cap="flat" cmpd="sng">
            <a:solidFill>
              <a:schemeClr val="accent3">
                <a:lumMod val="40000"/>
                <a:lumOff val="60000"/>
              </a:schemeClr>
            </a:solidFill>
            <a:prstDash val="solid"/>
            <a:round/>
            <a:headEnd type="none" w="med" len="med"/>
            <a:tailEnd type="triangle" w="med" len="med"/>
          </a:ln>
        </p:spPr>
      </p:cxnSp>
      <p:cxnSp>
        <p:nvCxnSpPr>
          <p:cNvPr id="1570" name="Google Shape;1570;p51"/>
          <p:cNvCxnSpPr>
            <a:cxnSpLocks/>
            <a:endCxn id="1571" idx="1"/>
          </p:cNvCxnSpPr>
          <p:nvPr/>
        </p:nvCxnSpPr>
        <p:spPr>
          <a:xfrm rot="5400000" flipH="1" flipV="1">
            <a:off x="5378942" y="1918848"/>
            <a:ext cx="1262448" cy="500552"/>
          </a:xfrm>
          <a:prstGeom prst="bentConnector2">
            <a:avLst/>
          </a:prstGeom>
          <a:noFill/>
          <a:ln w="28575" cap="flat" cmpd="sng">
            <a:solidFill>
              <a:schemeClr val="accent3">
                <a:lumMod val="40000"/>
                <a:lumOff val="60000"/>
              </a:schemeClr>
            </a:solidFill>
            <a:prstDash val="solid"/>
            <a:round/>
            <a:headEnd type="none" w="med" len="med"/>
            <a:tailEnd type="triangle" w="med" len="med"/>
          </a:ln>
        </p:spPr>
      </p:cxnSp>
      <p:cxnSp>
        <p:nvCxnSpPr>
          <p:cNvPr id="1572" name="Google Shape;1572;p51"/>
          <p:cNvCxnSpPr>
            <a:cxnSpLocks/>
            <a:endCxn id="1573" idx="1"/>
          </p:cNvCxnSpPr>
          <p:nvPr/>
        </p:nvCxnSpPr>
        <p:spPr>
          <a:xfrm rot="16200000" flipH="1">
            <a:off x="5378941" y="3181298"/>
            <a:ext cx="1262452" cy="500552"/>
          </a:xfrm>
          <a:prstGeom prst="bentConnector2">
            <a:avLst/>
          </a:prstGeom>
          <a:noFill/>
          <a:ln w="28575" cap="flat" cmpd="sng">
            <a:solidFill>
              <a:schemeClr val="accent3">
                <a:lumMod val="40000"/>
                <a:lumOff val="60000"/>
              </a:schemeClr>
            </a:solidFill>
            <a:prstDash val="solid"/>
            <a:round/>
            <a:headEnd type="none" w="med" len="med"/>
            <a:tailEnd type="triangle" w="med" len="med"/>
          </a:ln>
        </p:spPr>
      </p:cxnSp>
      <p:cxnSp>
        <p:nvCxnSpPr>
          <p:cNvPr id="1574" name="Google Shape;1574;p51"/>
          <p:cNvCxnSpPr>
            <a:cxnSpLocks/>
            <a:endCxn id="1575" idx="3"/>
          </p:cNvCxnSpPr>
          <p:nvPr/>
        </p:nvCxnSpPr>
        <p:spPr>
          <a:xfrm rot="5400000">
            <a:off x="2502557" y="3181355"/>
            <a:ext cx="1262451" cy="500438"/>
          </a:xfrm>
          <a:prstGeom prst="bentConnector2">
            <a:avLst/>
          </a:prstGeom>
          <a:noFill/>
          <a:ln w="28575" cap="flat" cmpd="sng">
            <a:solidFill>
              <a:schemeClr val="accent3">
                <a:lumMod val="40000"/>
                <a:lumOff val="60000"/>
              </a:schemeClr>
            </a:solidFill>
            <a:prstDash val="solid"/>
            <a:round/>
            <a:headEnd type="none" w="med" len="med"/>
            <a:tailEnd type="triangle" w="med" len="med"/>
          </a:ln>
        </p:spPr>
      </p:cxnSp>
      <p:sp>
        <p:nvSpPr>
          <p:cNvPr id="1576" name="Google Shape;1576;p51"/>
          <p:cNvSpPr txBox="1">
            <a:spLocks noGrp="1"/>
          </p:cNvSpPr>
          <p:nvPr>
            <p:ph type="title"/>
          </p:nvPr>
        </p:nvSpPr>
        <p:spPr>
          <a:xfrm>
            <a:off x="834523" y="634533"/>
            <a:ext cx="3024227"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Challenges</a:t>
            </a:r>
            <a:endParaRPr dirty="0"/>
          </a:p>
        </p:txBody>
      </p:sp>
      <p:sp>
        <p:nvSpPr>
          <p:cNvPr id="1577" name="Google Shape;1577;p51"/>
          <p:cNvSpPr/>
          <p:nvPr/>
        </p:nvSpPr>
        <p:spPr>
          <a:xfrm>
            <a:off x="3858750" y="2087100"/>
            <a:ext cx="1426500" cy="1426500"/>
          </a:xfrm>
          <a:prstGeom prst="ellipse">
            <a:avLst/>
          </a:prstGeom>
          <a:solidFill>
            <a:schemeClr val="accent3">
              <a:lumMod val="20000"/>
              <a:lumOff val="80000"/>
            </a:schemeClr>
          </a:solidFill>
          <a:ln w="114300" cap="flat" cmpd="sng">
            <a:solidFill>
              <a:schemeClr val="accent3">
                <a:lumMod val="40000"/>
                <a:lumOff val="60000"/>
              </a:schemeClr>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1578" name="Google Shape;1578;p51"/>
          <p:cNvSpPr txBox="1"/>
          <p:nvPr/>
        </p:nvSpPr>
        <p:spPr>
          <a:xfrm>
            <a:off x="6260447" y="2960125"/>
            <a:ext cx="2163600" cy="900300"/>
          </a:xfrm>
          <a:prstGeom prst="rect">
            <a:avLst/>
          </a:prstGeom>
          <a:noFill/>
          <a:ln>
            <a:noFill/>
          </a:ln>
        </p:spPr>
        <p:txBody>
          <a:bodyPr spcFirstLastPara="1" wrap="square" lIns="91425" tIns="91425" rIns="91425" bIns="91425" anchor="b" anchorCtr="0">
            <a:noAutofit/>
          </a:bodyPr>
          <a:lstStyle/>
          <a:p>
            <a:pPr marL="0" lvl="0" indent="0" algn="l" rtl="0">
              <a:lnSpc>
                <a:spcPct val="115000"/>
              </a:lnSpc>
              <a:spcBef>
                <a:spcPts val="0"/>
              </a:spcBef>
              <a:spcAft>
                <a:spcPts val="0"/>
              </a:spcAft>
              <a:buNone/>
            </a:pPr>
            <a:r>
              <a:rPr lang="en" dirty="0">
                <a:solidFill>
                  <a:schemeClr val="dk1"/>
                </a:solidFill>
                <a:latin typeface="Outfit Light"/>
                <a:ea typeface="Outfit Light"/>
                <a:cs typeface="Outfit Light"/>
                <a:sym typeface="Outfit Light"/>
              </a:rPr>
              <a:t>We were able to use last year as a blueprint on what to do right.</a:t>
            </a:r>
            <a:endParaRPr dirty="0">
              <a:solidFill>
                <a:schemeClr val="dk1"/>
              </a:solidFill>
              <a:latin typeface="Outfit Light"/>
              <a:ea typeface="Outfit Light"/>
              <a:cs typeface="Outfit Light"/>
              <a:sym typeface="Outfit Light"/>
            </a:endParaRPr>
          </a:p>
        </p:txBody>
      </p:sp>
      <p:sp>
        <p:nvSpPr>
          <p:cNvPr id="1579" name="Google Shape;1579;p51"/>
          <p:cNvSpPr txBox="1"/>
          <p:nvPr/>
        </p:nvSpPr>
        <p:spPr>
          <a:xfrm>
            <a:off x="6260447" y="1738150"/>
            <a:ext cx="2163600" cy="9024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dirty="0">
                <a:solidFill>
                  <a:schemeClr val="dk1"/>
                </a:solidFill>
                <a:latin typeface="Outfit Light"/>
                <a:ea typeface="Outfit Light"/>
                <a:cs typeface="Outfit Light"/>
                <a:sym typeface="Outfit Light"/>
              </a:rPr>
              <a:t>AFB is now more recognized and known on campus.</a:t>
            </a:r>
            <a:endParaRPr dirty="0">
              <a:solidFill>
                <a:schemeClr val="dk1"/>
              </a:solidFill>
              <a:latin typeface="Outfit Light"/>
              <a:ea typeface="Outfit Light"/>
              <a:cs typeface="Outfit Light"/>
              <a:sym typeface="Outfit Light"/>
            </a:endParaRPr>
          </a:p>
        </p:txBody>
      </p:sp>
      <p:sp>
        <p:nvSpPr>
          <p:cNvPr id="1580" name="Google Shape;1580;p51"/>
          <p:cNvSpPr txBox="1"/>
          <p:nvPr/>
        </p:nvSpPr>
        <p:spPr>
          <a:xfrm>
            <a:off x="452377" y="1738150"/>
            <a:ext cx="2431176" cy="893400"/>
          </a:xfrm>
          <a:prstGeom prst="rect">
            <a:avLst/>
          </a:prstGeom>
          <a:noFill/>
          <a:ln>
            <a:noFill/>
          </a:ln>
        </p:spPr>
        <p:txBody>
          <a:bodyPr spcFirstLastPara="1" wrap="square" lIns="91425" tIns="91425" rIns="91425" bIns="91425" anchor="t" anchorCtr="0">
            <a:noAutofit/>
          </a:bodyPr>
          <a:lstStyle/>
          <a:p>
            <a:pPr marL="0" lvl="0" indent="0" algn="r" rtl="0">
              <a:lnSpc>
                <a:spcPct val="115000"/>
              </a:lnSpc>
              <a:spcBef>
                <a:spcPts val="0"/>
              </a:spcBef>
              <a:spcAft>
                <a:spcPts val="0"/>
              </a:spcAft>
              <a:buNone/>
            </a:pPr>
            <a:r>
              <a:rPr lang="en" dirty="0">
                <a:solidFill>
                  <a:schemeClr val="dk1"/>
                </a:solidFill>
                <a:latin typeface="Outfit Light"/>
                <a:ea typeface="Outfit Light"/>
                <a:cs typeface="Outfit Light"/>
                <a:sym typeface="Outfit Light"/>
              </a:rPr>
              <a:t>Many organizations do not follow through with entire process of funding.</a:t>
            </a:r>
            <a:endParaRPr dirty="0">
              <a:solidFill>
                <a:schemeClr val="dk1"/>
              </a:solidFill>
              <a:latin typeface="Outfit Light"/>
              <a:ea typeface="Outfit Light"/>
              <a:cs typeface="Outfit Light"/>
              <a:sym typeface="Outfit Light"/>
            </a:endParaRPr>
          </a:p>
        </p:txBody>
      </p:sp>
      <p:sp>
        <p:nvSpPr>
          <p:cNvPr id="1581" name="Google Shape;1581;p51"/>
          <p:cNvSpPr txBox="1"/>
          <p:nvPr/>
        </p:nvSpPr>
        <p:spPr>
          <a:xfrm>
            <a:off x="426587" y="2962267"/>
            <a:ext cx="2456966" cy="900300"/>
          </a:xfrm>
          <a:prstGeom prst="rect">
            <a:avLst/>
          </a:prstGeom>
          <a:noFill/>
          <a:ln>
            <a:noFill/>
          </a:ln>
        </p:spPr>
        <p:txBody>
          <a:bodyPr spcFirstLastPara="1" wrap="square" lIns="91425" tIns="91425" rIns="91425" bIns="91425" anchor="b" anchorCtr="0">
            <a:noAutofit/>
          </a:bodyPr>
          <a:lstStyle/>
          <a:p>
            <a:pPr marL="0" lvl="0" indent="0" algn="r" rtl="0">
              <a:lnSpc>
                <a:spcPct val="115000"/>
              </a:lnSpc>
              <a:spcBef>
                <a:spcPts val="0"/>
              </a:spcBef>
              <a:spcAft>
                <a:spcPts val="0"/>
              </a:spcAft>
              <a:buNone/>
            </a:pPr>
            <a:r>
              <a:rPr lang="en" dirty="0">
                <a:solidFill>
                  <a:schemeClr val="dk1"/>
                </a:solidFill>
                <a:latin typeface="Outfit Light"/>
                <a:ea typeface="Outfit Light"/>
                <a:cs typeface="Outfit Light"/>
                <a:sym typeface="Outfit Light"/>
              </a:rPr>
              <a:t>Many organizations do not know total information before applying.</a:t>
            </a:r>
            <a:endParaRPr dirty="0">
              <a:solidFill>
                <a:schemeClr val="dk1"/>
              </a:solidFill>
              <a:latin typeface="Outfit Light"/>
              <a:ea typeface="Outfit Light"/>
              <a:cs typeface="Outfit Light"/>
              <a:sym typeface="Outfit Light"/>
            </a:endParaRPr>
          </a:p>
        </p:txBody>
      </p:sp>
      <p:sp>
        <p:nvSpPr>
          <p:cNvPr id="1568" name="Google Shape;1568;p51"/>
          <p:cNvSpPr txBox="1"/>
          <p:nvPr/>
        </p:nvSpPr>
        <p:spPr>
          <a:xfrm>
            <a:off x="3884550" y="2561250"/>
            <a:ext cx="1374900" cy="478200"/>
          </a:xfrm>
          <a:prstGeom prst="rect">
            <a:avLst/>
          </a:prstGeom>
          <a:noFill/>
          <a:ln>
            <a:noFill/>
          </a:ln>
        </p:spPr>
        <p:txBody>
          <a:bodyPr spcFirstLastPara="1" wrap="square" lIns="91425" tIns="91425" rIns="91425" bIns="91425" anchor="ctr" anchorCtr="0">
            <a:noAutofit/>
          </a:bodyPr>
          <a:lstStyle/>
          <a:p>
            <a:pPr marL="0" lvl="0" indent="0" algn="ctr" rtl="0">
              <a:lnSpc>
                <a:spcPct val="115000"/>
              </a:lnSpc>
              <a:spcBef>
                <a:spcPts val="0"/>
              </a:spcBef>
              <a:spcAft>
                <a:spcPts val="0"/>
              </a:spcAft>
              <a:buNone/>
            </a:pPr>
            <a:r>
              <a:rPr lang="en" sz="2000" dirty="0">
                <a:solidFill>
                  <a:schemeClr val="dk1"/>
                </a:solidFill>
                <a:latin typeface="Outfit Medium"/>
                <a:ea typeface="Outfit Medium"/>
                <a:cs typeface="Outfit Medium"/>
                <a:sym typeface="Outfit Medium"/>
              </a:rPr>
              <a:t>AFB</a:t>
            </a:r>
            <a:endParaRPr sz="2000" dirty="0">
              <a:solidFill>
                <a:schemeClr val="dk1"/>
              </a:solidFill>
              <a:latin typeface="Outfit Medium"/>
              <a:ea typeface="Outfit Medium"/>
              <a:cs typeface="Outfit Medium"/>
              <a:sym typeface="Outfit Medium"/>
            </a:endParaRPr>
          </a:p>
        </p:txBody>
      </p:sp>
      <p:sp>
        <p:nvSpPr>
          <p:cNvPr id="1575" name="Google Shape;1575;p51"/>
          <p:cNvSpPr txBox="1"/>
          <p:nvPr/>
        </p:nvSpPr>
        <p:spPr>
          <a:xfrm>
            <a:off x="452387" y="3783350"/>
            <a:ext cx="2431176" cy="558900"/>
          </a:xfrm>
          <a:prstGeom prst="rect">
            <a:avLst/>
          </a:prstGeom>
          <a:noFill/>
          <a:ln>
            <a:noFill/>
          </a:ln>
        </p:spPr>
        <p:txBody>
          <a:bodyPr spcFirstLastPara="1" wrap="square" lIns="91425" tIns="91425" rIns="91425" bIns="91425" anchor="t" anchorCtr="0">
            <a:noAutofit/>
          </a:bodyPr>
          <a:lstStyle/>
          <a:p>
            <a:pPr lvl="0" algn="r">
              <a:lnSpc>
                <a:spcPct val="115000"/>
              </a:lnSpc>
            </a:pPr>
            <a:r>
              <a:rPr lang="en-US" sz="2000" dirty="0">
                <a:solidFill>
                  <a:schemeClr val="dk1"/>
                </a:solidFill>
                <a:latin typeface="Outfit Medium"/>
                <a:ea typeface="Outfit Medium"/>
                <a:cs typeface="Outfit Medium"/>
                <a:sym typeface="Outfit Medium"/>
              </a:rPr>
              <a:t>Insufficient Information</a:t>
            </a:r>
          </a:p>
        </p:txBody>
      </p:sp>
      <p:sp>
        <p:nvSpPr>
          <p:cNvPr id="1573" name="Google Shape;1573;p51"/>
          <p:cNvSpPr txBox="1"/>
          <p:nvPr/>
        </p:nvSpPr>
        <p:spPr>
          <a:xfrm>
            <a:off x="6260443" y="3783350"/>
            <a:ext cx="2163600" cy="5589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2000" dirty="0">
                <a:solidFill>
                  <a:schemeClr val="dk1"/>
                </a:solidFill>
                <a:latin typeface="Outfit Medium"/>
                <a:ea typeface="Outfit Medium"/>
                <a:cs typeface="Outfit Medium"/>
                <a:sym typeface="Outfit Medium"/>
              </a:rPr>
              <a:t>Improve on past mistakes</a:t>
            </a:r>
            <a:endParaRPr sz="2000" dirty="0">
              <a:solidFill>
                <a:schemeClr val="dk1"/>
              </a:solidFill>
              <a:latin typeface="Outfit Medium"/>
              <a:ea typeface="Outfit Medium"/>
              <a:cs typeface="Outfit Medium"/>
              <a:sym typeface="Outfit Medium"/>
            </a:endParaRPr>
          </a:p>
        </p:txBody>
      </p:sp>
      <p:sp>
        <p:nvSpPr>
          <p:cNvPr id="1571" name="Google Shape;1571;p51"/>
          <p:cNvSpPr txBox="1"/>
          <p:nvPr/>
        </p:nvSpPr>
        <p:spPr>
          <a:xfrm>
            <a:off x="6260442" y="1258450"/>
            <a:ext cx="2758429" cy="558900"/>
          </a:xfrm>
          <a:prstGeom prst="rect">
            <a:avLst/>
          </a:prstGeom>
          <a:noFill/>
          <a:ln>
            <a:noFill/>
          </a:ln>
        </p:spPr>
        <p:txBody>
          <a:bodyPr spcFirstLastPara="1" wrap="square" lIns="91425" tIns="91425" rIns="91425" bIns="91425" anchor="b" anchorCtr="0">
            <a:noAutofit/>
          </a:bodyPr>
          <a:lstStyle/>
          <a:p>
            <a:pPr marL="0" lvl="0" indent="0" algn="l" rtl="0">
              <a:lnSpc>
                <a:spcPct val="115000"/>
              </a:lnSpc>
              <a:spcBef>
                <a:spcPts val="0"/>
              </a:spcBef>
              <a:spcAft>
                <a:spcPts val="0"/>
              </a:spcAft>
              <a:buNone/>
            </a:pPr>
            <a:r>
              <a:rPr lang="en" sz="2000" dirty="0">
                <a:solidFill>
                  <a:schemeClr val="dk1"/>
                </a:solidFill>
                <a:latin typeface="Outfit Medium"/>
                <a:ea typeface="Outfit Medium"/>
                <a:cs typeface="Outfit Medium"/>
                <a:sym typeface="Outfit Medium"/>
              </a:rPr>
              <a:t>Campus Presence</a:t>
            </a:r>
            <a:endParaRPr sz="2000" dirty="0">
              <a:solidFill>
                <a:schemeClr val="dk1"/>
              </a:solidFill>
              <a:latin typeface="Outfit Medium"/>
              <a:ea typeface="Outfit Medium"/>
              <a:cs typeface="Outfit Medium"/>
              <a:sym typeface="Outfit Medium"/>
            </a:endParaRPr>
          </a:p>
        </p:txBody>
      </p:sp>
      <p:sp>
        <p:nvSpPr>
          <p:cNvPr id="1569" name="Google Shape;1569;p51"/>
          <p:cNvSpPr txBox="1"/>
          <p:nvPr/>
        </p:nvSpPr>
        <p:spPr>
          <a:xfrm>
            <a:off x="250257" y="1258450"/>
            <a:ext cx="2633306" cy="558900"/>
          </a:xfrm>
          <a:prstGeom prst="rect">
            <a:avLst/>
          </a:prstGeom>
          <a:noFill/>
          <a:ln>
            <a:noFill/>
          </a:ln>
        </p:spPr>
        <p:txBody>
          <a:bodyPr spcFirstLastPara="1" wrap="square" lIns="91425" tIns="91425" rIns="91425" bIns="91425" anchor="b" anchorCtr="0">
            <a:noAutofit/>
          </a:bodyPr>
          <a:lstStyle/>
          <a:p>
            <a:pPr algn="r">
              <a:lnSpc>
                <a:spcPct val="115000"/>
              </a:lnSpc>
            </a:pPr>
            <a:r>
              <a:rPr lang="en-US" sz="2000" dirty="0">
                <a:solidFill>
                  <a:schemeClr val="dk1"/>
                </a:solidFill>
                <a:latin typeface="Outfit Medium"/>
                <a:ea typeface="Outfit Medium"/>
                <a:cs typeface="Outfit Medium"/>
                <a:sym typeface="Outfit Medium"/>
              </a:rPr>
              <a:t>Process Completion</a:t>
            </a:r>
          </a:p>
        </p:txBody>
      </p:sp>
      <p:sp>
        <p:nvSpPr>
          <p:cNvPr id="2" name="Google Shape;1576;p51">
            <a:extLst>
              <a:ext uri="{FF2B5EF4-FFF2-40B4-BE49-F238E27FC236}">
                <a16:creationId xmlns:a16="http://schemas.microsoft.com/office/drawing/2014/main" id="{CCCE12CF-803D-AB63-C24F-86CF5C950AF5}"/>
              </a:ext>
            </a:extLst>
          </p:cNvPr>
          <p:cNvSpPr txBox="1">
            <a:spLocks/>
          </p:cNvSpPr>
          <p:nvPr/>
        </p:nvSpPr>
        <p:spPr>
          <a:xfrm>
            <a:off x="5399816" y="634533"/>
            <a:ext cx="3024227" cy="572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1pPr>
            <a:lvl2pPr marR="0" lvl="1"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2pPr>
            <a:lvl3pPr marR="0" lvl="2"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3pPr>
            <a:lvl4pPr marR="0" lvl="3"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4pPr>
            <a:lvl5pPr marR="0" lvl="4"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5pPr>
            <a:lvl6pPr marR="0" lvl="5"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6pPr>
            <a:lvl7pPr marR="0" lvl="6"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7pPr>
            <a:lvl8pPr marR="0" lvl="7"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8pPr>
            <a:lvl9pPr marR="0" lvl="8"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9pPr>
          </a:lstStyle>
          <a:p>
            <a:r>
              <a:rPr lang="en-US" dirty="0"/>
              <a:t>Successes</a:t>
            </a:r>
          </a:p>
        </p:txBody>
      </p:sp>
      <p:sp>
        <p:nvSpPr>
          <p:cNvPr id="18" name="Google Shape;626;p36">
            <a:extLst>
              <a:ext uri="{FF2B5EF4-FFF2-40B4-BE49-F238E27FC236}">
                <a16:creationId xmlns:a16="http://schemas.microsoft.com/office/drawing/2014/main" id="{6E67E467-74F2-0E97-94DB-B33CACD1C2E2}"/>
              </a:ext>
            </a:extLst>
          </p:cNvPr>
          <p:cNvSpPr txBox="1">
            <a:spLocks/>
          </p:cNvSpPr>
          <p:nvPr/>
        </p:nvSpPr>
        <p:spPr>
          <a:xfrm>
            <a:off x="7708956" y="-178720"/>
            <a:ext cx="1324200" cy="8418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ctr" rtl="0">
              <a:lnSpc>
                <a:spcPct val="115000"/>
              </a:lnSpc>
              <a:spcBef>
                <a:spcPts val="0"/>
              </a:spcBef>
              <a:spcAft>
                <a:spcPts val="0"/>
              </a:spcAft>
              <a:buClr>
                <a:schemeClr val="lt1"/>
              </a:buClr>
              <a:buSzPts val="6000"/>
              <a:buFont typeface="Outfit Medium"/>
              <a:buNone/>
              <a:defRPr sz="3000" b="1" i="0" u="none" strike="noStrike" cap="none">
                <a:solidFill>
                  <a:schemeClr val="dk1"/>
                </a:solidFill>
                <a:latin typeface="Outfit"/>
                <a:ea typeface="Outfit"/>
                <a:cs typeface="Outfit"/>
                <a:sym typeface="Outfit"/>
              </a:defRPr>
            </a:lvl1pPr>
            <a:lvl2pPr marR="0" lvl="1"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2pPr>
            <a:lvl3pPr marR="0" lvl="2"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3pPr>
            <a:lvl4pPr marR="0" lvl="3"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4pPr>
            <a:lvl5pPr marR="0" lvl="4"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5pPr>
            <a:lvl6pPr marR="0" lvl="5"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6pPr>
            <a:lvl7pPr marR="0" lvl="6"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7pPr>
            <a:lvl8pPr marR="0" lvl="7"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8pPr>
            <a:lvl9pPr marR="0" lvl="8"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9pPr>
          </a:lstStyle>
          <a:p>
            <a:pPr algn="r"/>
            <a:r>
              <a:rPr lang="en" dirty="0"/>
              <a:t>03</a:t>
            </a:r>
          </a:p>
        </p:txBody>
      </p:sp>
      <p:sp>
        <p:nvSpPr>
          <p:cNvPr id="3" name="Rectangle 2">
            <a:extLst>
              <a:ext uri="{FF2B5EF4-FFF2-40B4-BE49-F238E27FC236}">
                <a16:creationId xmlns:a16="http://schemas.microsoft.com/office/drawing/2014/main" id="{1989792F-8435-0E83-013E-233439B6000E}"/>
              </a:ext>
            </a:extLst>
          </p:cNvPr>
          <p:cNvSpPr/>
          <p:nvPr/>
        </p:nvSpPr>
        <p:spPr>
          <a:xfrm>
            <a:off x="-2314222" y="-517267"/>
            <a:ext cx="3589866" cy="1377244"/>
          </a:xfrm>
          <a:prstGeom prst="rect">
            <a:avLst/>
          </a:prstGeom>
          <a:solidFill>
            <a:srgbClr val="F0F1E1"/>
          </a:solidFill>
          <a:ln>
            <a:solidFill>
              <a:srgbClr val="F0F1E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181873D1-076D-6531-3A7E-6CE5CC3B6DE2}"/>
              </a:ext>
            </a:extLst>
          </p:cNvPr>
          <p:cNvSpPr/>
          <p:nvPr/>
        </p:nvSpPr>
        <p:spPr>
          <a:xfrm>
            <a:off x="4380090" y="-972749"/>
            <a:ext cx="3589866" cy="1377244"/>
          </a:xfrm>
          <a:prstGeom prst="rect">
            <a:avLst/>
          </a:prstGeom>
          <a:solidFill>
            <a:srgbClr val="F0F1E1"/>
          </a:solidFill>
          <a:ln>
            <a:solidFill>
              <a:srgbClr val="F0F1E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E00155D5-C434-6D17-060F-D3FBAD68BB92}"/>
              </a:ext>
            </a:extLst>
          </p:cNvPr>
          <p:cNvSpPr/>
          <p:nvPr/>
        </p:nvSpPr>
        <p:spPr>
          <a:xfrm rot="1098793">
            <a:off x="-2060262" y="4042712"/>
            <a:ext cx="3589866" cy="1377244"/>
          </a:xfrm>
          <a:prstGeom prst="rect">
            <a:avLst/>
          </a:prstGeom>
          <a:solidFill>
            <a:srgbClr val="F0F1E1"/>
          </a:solidFill>
          <a:ln>
            <a:solidFill>
              <a:srgbClr val="F0F1E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E74B9D85-9B17-6263-D118-FCC42F246BB8}"/>
              </a:ext>
            </a:extLst>
          </p:cNvPr>
          <p:cNvSpPr/>
          <p:nvPr/>
        </p:nvSpPr>
        <p:spPr>
          <a:xfrm rot="17122189">
            <a:off x="7401831" y="3044276"/>
            <a:ext cx="4159187" cy="1991788"/>
          </a:xfrm>
          <a:prstGeom prst="rect">
            <a:avLst/>
          </a:prstGeom>
          <a:solidFill>
            <a:srgbClr val="F0F1E1"/>
          </a:solidFill>
          <a:ln>
            <a:solidFill>
              <a:srgbClr val="F0F1E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42"/>
        <p:cNvGrpSpPr/>
        <p:nvPr/>
      </p:nvGrpSpPr>
      <p:grpSpPr>
        <a:xfrm>
          <a:off x="0" y="0"/>
          <a:ext cx="0" cy="0"/>
          <a:chOff x="0" y="0"/>
          <a:chExt cx="0" cy="0"/>
        </a:xfrm>
      </p:grpSpPr>
      <p:sp>
        <p:nvSpPr>
          <p:cNvPr id="1643" name="Google Shape;1643;p53"/>
          <p:cNvSpPr txBox="1">
            <a:spLocks noGrp="1"/>
          </p:cNvSpPr>
          <p:nvPr>
            <p:ph type="title"/>
          </p:nvPr>
        </p:nvSpPr>
        <p:spPr>
          <a:xfrm>
            <a:off x="720000" y="310271"/>
            <a:ext cx="77040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Base Budget</a:t>
            </a:r>
            <a:endParaRPr dirty="0"/>
          </a:p>
        </p:txBody>
      </p:sp>
      <p:sp>
        <p:nvSpPr>
          <p:cNvPr id="1645" name="Google Shape;1645;p53"/>
          <p:cNvSpPr txBox="1"/>
          <p:nvPr/>
        </p:nvSpPr>
        <p:spPr>
          <a:xfrm>
            <a:off x="1830959" y="2225196"/>
            <a:ext cx="2347359" cy="527700"/>
          </a:xfrm>
          <a:prstGeom prst="rect">
            <a:avLst/>
          </a:prstGeom>
          <a:noFill/>
          <a:ln>
            <a:noFill/>
          </a:ln>
        </p:spPr>
        <p:txBody>
          <a:bodyPr spcFirstLastPara="1" wrap="square" lIns="91425" tIns="91425" rIns="91425" bIns="91425" anchor="b" anchorCtr="0">
            <a:noAutofit/>
          </a:bodyPr>
          <a:lstStyle/>
          <a:p>
            <a:pPr marL="0" lvl="0" indent="0" algn="l" rtl="0">
              <a:lnSpc>
                <a:spcPct val="115000"/>
              </a:lnSpc>
              <a:spcBef>
                <a:spcPts val="0"/>
              </a:spcBef>
              <a:spcAft>
                <a:spcPts val="0"/>
              </a:spcAft>
              <a:buNone/>
            </a:pPr>
            <a:r>
              <a:rPr lang="en" sz="2800" dirty="0">
                <a:solidFill>
                  <a:schemeClr val="dk1"/>
                </a:solidFill>
                <a:latin typeface="Outfit Medium"/>
                <a:ea typeface="Outfit Medium"/>
                <a:cs typeface="Outfit Medium"/>
                <a:sym typeface="Outfit Medium"/>
              </a:rPr>
              <a:t>RSO Funding</a:t>
            </a:r>
            <a:endParaRPr sz="2800" dirty="0">
              <a:solidFill>
                <a:schemeClr val="dk1"/>
              </a:solidFill>
              <a:latin typeface="Outfit Medium"/>
              <a:ea typeface="Outfit Medium"/>
              <a:cs typeface="Outfit Medium"/>
              <a:sym typeface="Outfit Medium"/>
            </a:endParaRPr>
          </a:p>
        </p:txBody>
      </p:sp>
      <p:sp>
        <p:nvSpPr>
          <p:cNvPr id="1646" name="Google Shape;1646;p53"/>
          <p:cNvSpPr txBox="1"/>
          <p:nvPr/>
        </p:nvSpPr>
        <p:spPr>
          <a:xfrm>
            <a:off x="1830960" y="2571750"/>
            <a:ext cx="2347358" cy="5727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1800" dirty="0">
                <a:solidFill>
                  <a:schemeClr val="dk1"/>
                </a:solidFill>
                <a:latin typeface="Outfit Light"/>
                <a:ea typeface="Outfit Light"/>
                <a:cs typeface="Outfit Light"/>
                <a:sym typeface="Outfit Light"/>
              </a:rPr>
              <a:t>Amount dedicated to funding RSOs</a:t>
            </a:r>
            <a:endParaRPr sz="1800" dirty="0">
              <a:solidFill>
                <a:schemeClr val="dk1"/>
              </a:solidFill>
              <a:latin typeface="Outfit Light"/>
              <a:ea typeface="Outfit Light"/>
              <a:cs typeface="Outfit Light"/>
              <a:sym typeface="Outfit Light"/>
            </a:endParaRPr>
          </a:p>
        </p:txBody>
      </p:sp>
      <p:sp>
        <p:nvSpPr>
          <p:cNvPr id="1651" name="Google Shape;1651;p53"/>
          <p:cNvSpPr/>
          <p:nvPr/>
        </p:nvSpPr>
        <p:spPr>
          <a:xfrm>
            <a:off x="952466" y="2372423"/>
            <a:ext cx="734931" cy="727027"/>
          </a:xfrm>
          <a:prstGeom prst="ellipse">
            <a:avLst/>
          </a:prstGeom>
          <a:solidFill>
            <a:schemeClr val="accen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Outfit Light"/>
              <a:ea typeface="Outfit Light"/>
              <a:cs typeface="Outfit Light"/>
              <a:sym typeface="Outfit Light"/>
            </a:endParaRPr>
          </a:p>
        </p:txBody>
      </p:sp>
      <p:sp>
        <p:nvSpPr>
          <p:cNvPr id="2" name="Donut 1">
            <a:extLst>
              <a:ext uri="{FF2B5EF4-FFF2-40B4-BE49-F238E27FC236}">
                <a16:creationId xmlns:a16="http://schemas.microsoft.com/office/drawing/2014/main" id="{33FF32A9-DA7A-2B88-EBB4-3996807B3EF3}"/>
              </a:ext>
            </a:extLst>
          </p:cNvPr>
          <p:cNvSpPr/>
          <p:nvPr/>
        </p:nvSpPr>
        <p:spPr>
          <a:xfrm>
            <a:off x="4793381" y="1203023"/>
            <a:ext cx="3253339" cy="3253339"/>
          </a:xfrm>
          <a:prstGeom prst="donut">
            <a:avLst/>
          </a:prstGeom>
          <a:solidFill>
            <a:srgbClr val="B7BA6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Google Shape;1643;p53">
            <a:extLst>
              <a:ext uri="{FF2B5EF4-FFF2-40B4-BE49-F238E27FC236}">
                <a16:creationId xmlns:a16="http://schemas.microsoft.com/office/drawing/2014/main" id="{6C2B3833-401E-A65D-6D06-A1CD7DADFF6E}"/>
              </a:ext>
            </a:extLst>
          </p:cNvPr>
          <p:cNvSpPr txBox="1">
            <a:spLocks/>
          </p:cNvSpPr>
          <p:nvPr/>
        </p:nvSpPr>
        <p:spPr>
          <a:xfrm>
            <a:off x="2568050" y="2526750"/>
            <a:ext cx="7704000" cy="572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1pPr>
            <a:lvl2pPr marR="0" lvl="1"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2pPr>
            <a:lvl3pPr marR="0" lvl="2"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3pPr>
            <a:lvl4pPr marR="0" lvl="3"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4pPr>
            <a:lvl5pPr marR="0" lvl="4"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5pPr>
            <a:lvl6pPr marR="0" lvl="5"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6pPr>
            <a:lvl7pPr marR="0" lvl="6"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7pPr>
            <a:lvl8pPr marR="0" lvl="7"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8pPr>
            <a:lvl9pPr marR="0" lvl="8"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9pPr>
          </a:lstStyle>
          <a:p>
            <a:r>
              <a:rPr lang="en-US" sz="2400" dirty="0"/>
              <a:t>$22,500</a:t>
            </a:r>
          </a:p>
        </p:txBody>
      </p:sp>
      <p:sp>
        <p:nvSpPr>
          <p:cNvPr id="7" name="Rectangle 6">
            <a:extLst>
              <a:ext uri="{FF2B5EF4-FFF2-40B4-BE49-F238E27FC236}">
                <a16:creationId xmlns:a16="http://schemas.microsoft.com/office/drawing/2014/main" id="{3A9713F8-263F-E138-9FDD-29010D1E5594}"/>
              </a:ext>
            </a:extLst>
          </p:cNvPr>
          <p:cNvSpPr/>
          <p:nvPr/>
        </p:nvSpPr>
        <p:spPr>
          <a:xfrm>
            <a:off x="7495823" y="-378351"/>
            <a:ext cx="3589866" cy="1377244"/>
          </a:xfrm>
          <a:prstGeom prst="rect">
            <a:avLst/>
          </a:prstGeom>
          <a:solidFill>
            <a:srgbClr val="F0F1E1"/>
          </a:solidFill>
          <a:ln>
            <a:solidFill>
              <a:srgbClr val="F0F1E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Google Shape;626;p36">
            <a:extLst>
              <a:ext uri="{FF2B5EF4-FFF2-40B4-BE49-F238E27FC236}">
                <a16:creationId xmlns:a16="http://schemas.microsoft.com/office/drawing/2014/main" id="{D3B1E18D-5EA4-DEF8-51F5-1429D66F10AA}"/>
              </a:ext>
            </a:extLst>
          </p:cNvPr>
          <p:cNvSpPr txBox="1">
            <a:spLocks/>
          </p:cNvSpPr>
          <p:nvPr/>
        </p:nvSpPr>
        <p:spPr>
          <a:xfrm>
            <a:off x="7847793" y="-247199"/>
            <a:ext cx="1324200" cy="8418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ctr" rtl="0">
              <a:lnSpc>
                <a:spcPct val="115000"/>
              </a:lnSpc>
              <a:spcBef>
                <a:spcPts val="0"/>
              </a:spcBef>
              <a:spcAft>
                <a:spcPts val="0"/>
              </a:spcAft>
              <a:buClr>
                <a:schemeClr val="lt1"/>
              </a:buClr>
              <a:buSzPts val="6000"/>
              <a:buFont typeface="Outfit Medium"/>
              <a:buNone/>
              <a:defRPr sz="3000" b="1" i="0" u="none" strike="noStrike" cap="none">
                <a:solidFill>
                  <a:schemeClr val="dk1"/>
                </a:solidFill>
                <a:latin typeface="Outfit"/>
                <a:ea typeface="Outfit"/>
                <a:cs typeface="Outfit"/>
                <a:sym typeface="Outfit"/>
              </a:defRPr>
            </a:lvl1pPr>
            <a:lvl2pPr marR="0" lvl="1"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2pPr>
            <a:lvl3pPr marR="0" lvl="2"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3pPr>
            <a:lvl4pPr marR="0" lvl="3"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4pPr>
            <a:lvl5pPr marR="0" lvl="4"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5pPr>
            <a:lvl6pPr marR="0" lvl="5"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6pPr>
            <a:lvl7pPr marR="0" lvl="6"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7pPr>
            <a:lvl8pPr marR="0" lvl="7"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8pPr>
            <a:lvl9pPr marR="0" lvl="8"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9pPr>
          </a:lstStyle>
          <a:p>
            <a:pPr algn="r"/>
            <a:r>
              <a:rPr lang="en" dirty="0"/>
              <a:t>04</a:t>
            </a:r>
          </a:p>
        </p:txBody>
      </p:sp>
      <p:sp>
        <p:nvSpPr>
          <p:cNvPr id="3" name="Rectangle 2">
            <a:extLst>
              <a:ext uri="{FF2B5EF4-FFF2-40B4-BE49-F238E27FC236}">
                <a16:creationId xmlns:a16="http://schemas.microsoft.com/office/drawing/2014/main" id="{DA838CC2-1293-19DB-B577-598729A2D574}"/>
              </a:ext>
            </a:extLst>
          </p:cNvPr>
          <p:cNvSpPr/>
          <p:nvPr/>
        </p:nvSpPr>
        <p:spPr>
          <a:xfrm>
            <a:off x="-1021816" y="4242348"/>
            <a:ext cx="3589866" cy="1377244"/>
          </a:xfrm>
          <a:prstGeom prst="rect">
            <a:avLst/>
          </a:prstGeom>
          <a:solidFill>
            <a:srgbClr val="F0F1E1"/>
          </a:solidFill>
          <a:ln>
            <a:solidFill>
              <a:srgbClr val="F0F1E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39DEFBB6-C121-7517-3EB9-9FE281EF0A11}"/>
              </a:ext>
            </a:extLst>
          </p:cNvPr>
          <p:cNvSpPr/>
          <p:nvPr/>
        </p:nvSpPr>
        <p:spPr>
          <a:xfrm rot="5400000">
            <a:off x="7278006" y="4054607"/>
            <a:ext cx="3589866" cy="1377244"/>
          </a:xfrm>
          <a:prstGeom prst="rect">
            <a:avLst/>
          </a:prstGeom>
          <a:solidFill>
            <a:srgbClr val="F0F1E1"/>
          </a:solidFill>
          <a:ln>
            <a:solidFill>
              <a:srgbClr val="F0F1E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42">
          <a:extLst>
            <a:ext uri="{FF2B5EF4-FFF2-40B4-BE49-F238E27FC236}">
              <a16:creationId xmlns:a16="http://schemas.microsoft.com/office/drawing/2014/main" id="{D717A2F2-2441-1DED-641F-0DC255B42614}"/>
            </a:ext>
          </a:extLst>
        </p:cNvPr>
        <p:cNvGrpSpPr/>
        <p:nvPr/>
      </p:nvGrpSpPr>
      <p:grpSpPr>
        <a:xfrm>
          <a:off x="0" y="0"/>
          <a:ext cx="0" cy="0"/>
          <a:chOff x="0" y="0"/>
          <a:chExt cx="0" cy="0"/>
        </a:xfrm>
      </p:grpSpPr>
      <p:sp>
        <p:nvSpPr>
          <p:cNvPr id="1643" name="Google Shape;1643;p53">
            <a:extLst>
              <a:ext uri="{FF2B5EF4-FFF2-40B4-BE49-F238E27FC236}">
                <a16:creationId xmlns:a16="http://schemas.microsoft.com/office/drawing/2014/main" id="{D4295292-6BA8-8574-31E7-1560DFB697A4}"/>
              </a:ext>
            </a:extLst>
          </p:cNvPr>
          <p:cNvSpPr txBox="1">
            <a:spLocks noGrp="1"/>
          </p:cNvSpPr>
          <p:nvPr>
            <p:ph type="title"/>
          </p:nvPr>
        </p:nvSpPr>
        <p:spPr>
          <a:xfrm>
            <a:off x="720000" y="310271"/>
            <a:ext cx="77040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FY25-26 Budget Allocation</a:t>
            </a:r>
            <a:endParaRPr dirty="0"/>
          </a:p>
        </p:txBody>
      </p:sp>
      <p:sp>
        <p:nvSpPr>
          <p:cNvPr id="13" name="Rectangle 12">
            <a:extLst>
              <a:ext uri="{FF2B5EF4-FFF2-40B4-BE49-F238E27FC236}">
                <a16:creationId xmlns:a16="http://schemas.microsoft.com/office/drawing/2014/main" id="{837BCBC3-8FE2-A161-538E-3D63FD58494D}"/>
              </a:ext>
            </a:extLst>
          </p:cNvPr>
          <p:cNvSpPr/>
          <p:nvPr/>
        </p:nvSpPr>
        <p:spPr>
          <a:xfrm>
            <a:off x="7819800" y="-348910"/>
            <a:ext cx="3589866" cy="1377244"/>
          </a:xfrm>
          <a:prstGeom prst="rect">
            <a:avLst/>
          </a:prstGeom>
          <a:solidFill>
            <a:srgbClr val="F0F1E1"/>
          </a:solidFill>
          <a:ln>
            <a:solidFill>
              <a:srgbClr val="F0F1E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Google Shape;626;p36">
            <a:extLst>
              <a:ext uri="{FF2B5EF4-FFF2-40B4-BE49-F238E27FC236}">
                <a16:creationId xmlns:a16="http://schemas.microsoft.com/office/drawing/2014/main" id="{6AF2DA76-157C-1179-B477-91E18E805253}"/>
              </a:ext>
            </a:extLst>
          </p:cNvPr>
          <p:cNvSpPr txBox="1">
            <a:spLocks/>
          </p:cNvSpPr>
          <p:nvPr/>
        </p:nvSpPr>
        <p:spPr>
          <a:xfrm>
            <a:off x="7819800" y="-271208"/>
            <a:ext cx="1324200" cy="8418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ctr" rtl="0">
              <a:lnSpc>
                <a:spcPct val="115000"/>
              </a:lnSpc>
              <a:spcBef>
                <a:spcPts val="0"/>
              </a:spcBef>
              <a:spcAft>
                <a:spcPts val="0"/>
              </a:spcAft>
              <a:buClr>
                <a:schemeClr val="lt1"/>
              </a:buClr>
              <a:buSzPts val="6000"/>
              <a:buFont typeface="Outfit Medium"/>
              <a:buNone/>
              <a:defRPr sz="3000" b="1" i="0" u="none" strike="noStrike" cap="none">
                <a:solidFill>
                  <a:schemeClr val="dk1"/>
                </a:solidFill>
                <a:latin typeface="Outfit"/>
                <a:ea typeface="Outfit"/>
                <a:cs typeface="Outfit"/>
                <a:sym typeface="Outfit"/>
              </a:defRPr>
            </a:lvl1pPr>
            <a:lvl2pPr marR="0" lvl="1"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2pPr>
            <a:lvl3pPr marR="0" lvl="2"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3pPr>
            <a:lvl4pPr marR="0" lvl="3"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4pPr>
            <a:lvl5pPr marR="0" lvl="4"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5pPr>
            <a:lvl6pPr marR="0" lvl="5"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6pPr>
            <a:lvl7pPr marR="0" lvl="6"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7pPr>
            <a:lvl8pPr marR="0" lvl="7"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8pPr>
            <a:lvl9pPr marR="0" lvl="8" algn="ctr" rtl="0">
              <a:lnSpc>
                <a:spcPct val="100000"/>
              </a:lnSpc>
              <a:spcBef>
                <a:spcPts val="0"/>
              </a:spcBef>
              <a:spcAft>
                <a:spcPts val="0"/>
              </a:spcAft>
              <a:buClr>
                <a:schemeClr val="lt1"/>
              </a:buClr>
              <a:buSzPts val="6000"/>
              <a:buFont typeface="Outfit Medium"/>
              <a:buNone/>
              <a:defRPr sz="6000" b="0" i="0" u="none" strike="noStrike" cap="none">
                <a:solidFill>
                  <a:schemeClr val="lt1"/>
                </a:solidFill>
                <a:latin typeface="Outfit Medium"/>
                <a:ea typeface="Outfit Medium"/>
                <a:cs typeface="Outfit Medium"/>
                <a:sym typeface="Outfit Medium"/>
              </a:defRPr>
            </a:lvl9pPr>
          </a:lstStyle>
          <a:p>
            <a:pPr algn="r"/>
            <a:r>
              <a:rPr lang="en" dirty="0"/>
              <a:t>05</a:t>
            </a:r>
          </a:p>
        </p:txBody>
      </p:sp>
      <p:sp>
        <p:nvSpPr>
          <p:cNvPr id="12" name="Rectangle 11">
            <a:extLst>
              <a:ext uri="{FF2B5EF4-FFF2-40B4-BE49-F238E27FC236}">
                <a16:creationId xmlns:a16="http://schemas.microsoft.com/office/drawing/2014/main" id="{D89A79B2-E6E4-91A2-AB44-5186BA608D10}"/>
              </a:ext>
            </a:extLst>
          </p:cNvPr>
          <p:cNvSpPr/>
          <p:nvPr/>
        </p:nvSpPr>
        <p:spPr>
          <a:xfrm>
            <a:off x="-1074933" y="4248652"/>
            <a:ext cx="3589866" cy="1377244"/>
          </a:xfrm>
          <a:prstGeom prst="rect">
            <a:avLst/>
          </a:prstGeom>
          <a:solidFill>
            <a:srgbClr val="F0F1E1"/>
          </a:solidFill>
          <a:ln>
            <a:solidFill>
              <a:srgbClr val="F0F1E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FE26806F-CD56-10EA-4557-98C46FCA609E}"/>
              </a:ext>
            </a:extLst>
          </p:cNvPr>
          <p:cNvSpPr/>
          <p:nvPr/>
        </p:nvSpPr>
        <p:spPr>
          <a:xfrm rot="5400000">
            <a:off x="7507112" y="4534021"/>
            <a:ext cx="3589866" cy="1377244"/>
          </a:xfrm>
          <a:prstGeom prst="rect">
            <a:avLst/>
          </a:prstGeom>
          <a:solidFill>
            <a:srgbClr val="F0F1E1"/>
          </a:solidFill>
          <a:ln>
            <a:solidFill>
              <a:srgbClr val="F0F1E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Google Shape;1567;p51">
            <a:extLst>
              <a:ext uri="{FF2B5EF4-FFF2-40B4-BE49-F238E27FC236}">
                <a16:creationId xmlns:a16="http://schemas.microsoft.com/office/drawing/2014/main" id="{7A557214-3098-919E-E317-651B5D3F9627}"/>
              </a:ext>
            </a:extLst>
          </p:cNvPr>
          <p:cNvCxnSpPr>
            <a:cxnSpLocks/>
            <a:stCxn id="17" idx="3"/>
            <a:endCxn id="21" idx="3"/>
          </p:cNvCxnSpPr>
          <p:nvPr/>
        </p:nvCxnSpPr>
        <p:spPr>
          <a:xfrm>
            <a:off x="3003177" y="1314684"/>
            <a:ext cx="112663" cy="617017"/>
          </a:xfrm>
          <a:prstGeom prst="bentConnector3">
            <a:avLst>
              <a:gd name="adj1" fmla="val 302906"/>
            </a:avLst>
          </a:prstGeom>
          <a:noFill/>
          <a:ln w="28575" cap="flat" cmpd="sng">
            <a:solidFill>
              <a:srgbClr val="4899B7"/>
            </a:solidFill>
            <a:prstDash val="solid"/>
            <a:round/>
            <a:headEnd type="none" w="med" len="med"/>
            <a:tailEnd type="triangle" w="med" len="med"/>
          </a:ln>
        </p:spPr>
      </p:cxnSp>
      <p:cxnSp>
        <p:nvCxnSpPr>
          <p:cNvPr id="16" name="Google Shape;1574;p51">
            <a:extLst>
              <a:ext uri="{FF2B5EF4-FFF2-40B4-BE49-F238E27FC236}">
                <a16:creationId xmlns:a16="http://schemas.microsoft.com/office/drawing/2014/main" id="{90474D72-0C76-9D44-E17A-A17887EE47B1}"/>
              </a:ext>
            </a:extLst>
          </p:cNvPr>
          <p:cNvCxnSpPr>
            <a:cxnSpLocks/>
            <a:endCxn id="20" idx="3"/>
          </p:cNvCxnSpPr>
          <p:nvPr/>
        </p:nvCxnSpPr>
        <p:spPr>
          <a:xfrm rot="5400000">
            <a:off x="2574699" y="2479121"/>
            <a:ext cx="1318630" cy="222141"/>
          </a:xfrm>
          <a:prstGeom prst="bentConnector2">
            <a:avLst/>
          </a:prstGeom>
          <a:noFill/>
          <a:ln w="28575" cap="flat" cmpd="sng">
            <a:solidFill>
              <a:srgbClr val="4899B7"/>
            </a:solidFill>
            <a:prstDash val="solid"/>
            <a:round/>
            <a:headEnd type="none" w="med" len="med"/>
            <a:tailEnd type="triangle" w="med" len="med"/>
          </a:ln>
        </p:spPr>
      </p:cxnSp>
      <p:sp>
        <p:nvSpPr>
          <p:cNvPr id="17" name="Google Shape;1576;p51">
            <a:extLst>
              <a:ext uri="{FF2B5EF4-FFF2-40B4-BE49-F238E27FC236}">
                <a16:creationId xmlns:a16="http://schemas.microsoft.com/office/drawing/2014/main" id="{9B0E9F92-B18A-5BB4-35BF-B23FEACE22E7}"/>
              </a:ext>
            </a:extLst>
          </p:cNvPr>
          <p:cNvSpPr txBox="1">
            <a:spLocks/>
          </p:cNvSpPr>
          <p:nvPr/>
        </p:nvSpPr>
        <p:spPr>
          <a:xfrm>
            <a:off x="1066801" y="1028334"/>
            <a:ext cx="1936376" cy="572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1pPr>
            <a:lvl2pPr marR="0" lvl="1"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2pPr>
            <a:lvl3pPr marR="0" lvl="2"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3pPr>
            <a:lvl4pPr marR="0" lvl="3"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4pPr>
            <a:lvl5pPr marR="0" lvl="4"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5pPr>
            <a:lvl6pPr marR="0" lvl="5"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6pPr>
            <a:lvl7pPr marR="0" lvl="6"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7pPr>
            <a:lvl8pPr marR="0" lvl="7"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8pPr>
            <a:lvl9pPr marR="0" lvl="8"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9pPr>
          </a:lstStyle>
          <a:p>
            <a:r>
              <a:rPr lang="en-US" dirty="0"/>
              <a:t>Fall 2024</a:t>
            </a:r>
          </a:p>
        </p:txBody>
      </p:sp>
      <p:sp>
        <p:nvSpPr>
          <p:cNvPr id="18" name="Google Shape;1580;p51">
            <a:extLst>
              <a:ext uri="{FF2B5EF4-FFF2-40B4-BE49-F238E27FC236}">
                <a16:creationId xmlns:a16="http://schemas.microsoft.com/office/drawing/2014/main" id="{5A129AE6-15FE-6BCC-2E0C-880803F86152}"/>
              </a:ext>
            </a:extLst>
          </p:cNvPr>
          <p:cNvSpPr txBox="1"/>
          <p:nvPr/>
        </p:nvSpPr>
        <p:spPr>
          <a:xfrm>
            <a:off x="684654" y="2131951"/>
            <a:ext cx="2431176" cy="893400"/>
          </a:xfrm>
          <a:prstGeom prst="rect">
            <a:avLst/>
          </a:prstGeom>
          <a:noFill/>
          <a:ln>
            <a:noFill/>
          </a:ln>
        </p:spPr>
        <p:txBody>
          <a:bodyPr spcFirstLastPara="1" wrap="square" lIns="91425" tIns="91425" rIns="91425" bIns="91425" anchor="t" anchorCtr="0">
            <a:noAutofit/>
          </a:bodyPr>
          <a:lstStyle/>
          <a:p>
            <a:pPr marL="0" lvl="0" indent="0" algn="r" rtl="0">
              <a:lnSpc>
                <a:spcPct val="115000"/>
              </a:lnSpc>
              <a:spcBef>
                <a:spcPts val="0"/>
              </a:spcBef>
              <a:spcAft>
                <a:spcPts val="0"/>
              </a:spcAft>
              <a:buNone/>
            </a:pPr>
            <a:r>
              <a:rPr lang="en-US" dirty="0">
                <a:solidFill>
                  <a:schemeClr val="dk1"/>
                </a:solidFill>
                <a:latin typeface="Outfit Light"/>
                <a:ea typeface="Outfit Light"/>
                <a:cs typeface="Outfit Light"/>
                <a:sym typeface="Outfit Light"/>
              </a:rPr>
              <a:t>17.21% of total funds were awarded during Fall 2024.</a:t>
            </a:r>
            <a:endParaRPr dirty="0">
              <a:solidFill>
                <a:schemeClr val="dk1"/>
              </a:solidFill>
              <a:latin typeface="Outfit Light"/>
              <a:ea typeface="Outfit Light"/>
              <a:cs typeface="Outfit Light"/>
              <a:sym typeface="Outfit Light"/>
            </a:endParaRPr>
          </a:p>
        </p:txBody>
      </p:sp>
      <p:sp>
        <p:nvSpPr>
          <p:cNvPr id="19" name="Google Shape;1581;p51">
            <a:extLst>
              <a:ext uri="{FF2B5EF4-FFF2-40B4-BE49-F238E27FC236}">
                <a16:creationId xmlns:a16="http://schemas.microsoft.com/office/drawing/2014/main" id="{945159DA-596B-31F1-7BE1-F84203CC5E6B}"/>
              </a:ext>
            </a:extLst>
          </p:cNvPr>
          <p:cNvSpPr txBox="1"/>
          <p:nvPr/>
        </p:nvSpPr>
        <p:spPr>
          <a:xfrm>
            <a:off x="671759" y="3613556"/>
            <a:ext cx="2456966" cy="900300"/>
          </a:xfrm>
          <a:prstGeom prst="rect">
            <a:avLst/>
          </a:prstGeom>
          <a:noFill/>
          <a:ln>
            <a:noFill/>
          </a:ln>
        </p:spPr>
        <p:txBody>
          <a:bodyPr spcFirstLastPara="1" wrap="square" lIns="91425" tIns="91425" rIns="91425" bIns="91425" anchor="b" anchorCtr="0">
            <a:noAutofit/>
          </a:bodyPr>
          <a:lstStyle/>
          <a:p>
            <a:pPr marL="285750" lvl="0" indent="-285750" algn="r" rtl="0">
              <a:lnSpc>
                <a:spcPct val="115000"/>
              </a:lnSpc>
              <a:spcBef>
                <a:spcPts val="0"/>
              </a:spcBef>
              <a:spcAft>
                <a:spcPts val="0"/>
              </a:spcAft>
              <a:buFont typeface="Arial" panose="020B0604020202020204" pitchFamily="34" charset="0"/>
              <a:buChar char="•"/>
            </a:pPr>
            <a:r>
              <a:rPr lang="en" dirty="0">
                <a:solidFill>
                  <a:schemeClr val="dk1"/>
                </a:solidFill>
                <a:latin typeface="Outfit Light"/>
                <a:ea typeface="Outfit Light"/>
                <a:cs typeface="Outfit Light"/>
                <a:sym typeface="Outfit Light"/>
              </a:rPr>
              <a:t>Latinos Unidos ($859.5)</a:t>
            </a:r>
          </a:p>
          <a:p>
            <a:pPr marL="285750" lvl="0" indent="-285750" algn="r" rtl="0">
              <a:lnSpc>
                <a:spcPct val="115000"/>
              </a:lnSpc>
              <a:spcBef>
                <a:spcPts val="0"/>
              </a:spcBef>
              <a:spcAft>
                <a:spcPts val="0"/>
              </a:spcAft>
              <a:buFont typeface="Arial" panose="020B0604020202020204" pitchFamily="34" charset="0"/>
              <a:buChar char="•"/>
            </a:pPr>
            <a:r>
              <a:rPr lang="en" dirty="0">
                <a:solidFill>
                  <a:schemeClr val="dk1"/>
                </a:solidFill>
                <a:latin typeface="Outfit Light"/>
                <a:ea typeface="Outfit Light"/>
                <a:cs typeface="Outfit Light"/>
                <a:sym typeface="Outfit Light"/>
              </a:rPr>
              <a:t>Indian Student Association ($2,000)</a:t>
            </a:r>
          </a:p>
          <a:p>
            <a:pPr marL="285750" lvl="0" indent="-285750" algn="r" rtl="0">
              <a:lnSpc>
                <a:spcPct val="115000"/>
              </a:lnSpc>
              <a:spcBef>
                <a:spcPts val="0"/>
              </a:spcBef>
              <a:spcAft>
                <a:spcPts val="0"/>
              </a:spcAft>
              <a:buFont typeface="Arial" panose="020B0604020202020204" pitchFamily="34" charset="0"/>
              <a:buChar char="•"/>
            </a:pPr>
            <a:endParaRPr dirty="0">
              <a:solidFill>
                <a:schemeClr val="dk1"/>
              </a:solidFill>
              <a:latin typeface="Outfit Light"/>
              <a:ea typeface="Outfit Light"/>
              <a:cs typeface="Outfit Light"/>
              <a:sym typeface="Outfit Light"/>
            </a:endParaRPr>
          </a:p>
        </p:txBody>
      </p:sp>
      <p:sp>
        <p:nvSpPr>
          <p:cNvPr id="20" name="Google Shape;1575;p51">
            <a:extLst>
              <a:ext uri="{FF2B5EF4-FFF2-40B4-BE49-F238E27FC236}">
                <a16:creationId xmlns:a16="http://schemas.microsoft.com/office/drawing/2014/main" id="{F4202F68-D35C-F1AE-6649-76A824B3D2D9}"/>
              </a:ext>
            </a:extLst>
          </p:cNvPr>
          <p:cNvSpPr txBox="1"/>
          <p:nvPr/>
        </p:nvSpPr>
        <p:spPr>
          <a:xfrm>
            <a:off x="691767" y="2970056"/>
            <a:ext cx="2431176" cy="558900"/>
          </a:xfrm>
          <a:prstGeom prst="rect">
            <a:avLst/>
          </a:prstGeom>
          <a:noFill/>
          <a:ln>
            <a:noFill/>
          </a:ln>
        </p:spPr>
        <p:txBody>
          <a:bodyPr spcFirstLastPara="1" wrap="square" lIns="91425" tIns="91425" rIns="91425" bIns="91425" anchor="t" anchorCtr="0">
            <a:noAutofit/>
          </a:bodyPr>
          <a:lstStyle/>
          <a:p>
            <a:pPr lvl="0" algn="r">
              <a:lnSpc>
                <a:spcPct val="115000"/>
              </a:lnSpc>
            </a:pPr>
            <a:r>
              <a:rPr lang="en-US" sz="2000" dirty="0">
                <a:solidFill>
                  <a:schemeClr val="dk1"/>
                </a:solidFill>
                <a:latin typeface="Outfit Medium"/>
                <a:ea typeface="Outfit Medium"/>
                <a:cs typeface="Outfit Medium"/>
                <a:sym typeface="Outfit Medium"/>
              </a:rPr>
              <a:t>Funded Events</a:t>
            </a:r>
          </a:p>
        </p:txBody>
      </p:sp>
      <p:sp>
        <p:nvSpPr>
          <p:cNvPr id="21" name="Google Shape;1569;p51">
            <a:extLst>
              <a:ext uri="{FF2B5EF4-FFF2-40B4-BE49-F238E27FC236}">
                <a16:creationId xmlns:a16="http://schemas.microsoft.com/office/drawing/2014/main" id="{F274476D-5769-6E83-9C6B-78753B034F0F}"/>
              </a:ext>
            </a:extLst>
          </p:cNvPr>
          <p:cNvSpPr txBox="1"/>
          <p:nvPr/>
        </p:nvSpPr>
        <p:spPr>
          <a:xfrm>
            <a:off x="482534" y="1652251"/>
            <a:ext cx="2633306" cy="558900"/>
          </a:xfrm>
          <a:prstGeom prst="rect">
            <a:avLst/>
          </a:prstGeom>
          <a:noFill/>
          <a:ln>
            <a:noFill/>
          </a:ln>
        </p:spPr>
        <p:txBody>
          <a:bodyPr spcFirstLastPara="1" wrap="square" lIns="91425" tIns="91425" rIns="91425" bIns="91425" anchor="b" anchorCtr="0">
            <a:noAutofit/>
          </a:bodyPr>
          <a:lstStyle/>
          <a:p>
            <a:pPr algn="r">
              <a:lnSpc>
                <a:spcPct val="115000"/>
              </a:lnSpc>
            </a:pPr>
            <a:r>
              <a:rPr lang="en-US" sz="2000" dirty="0">
                <a:solidFill>
                  <a:schemeClr val="dk1"/>
                </a:solidFill>
                <a:latin typeface="Outfit Medium"/>
                <a:ea typeface="Outfit Medium"/>
                <a:cs typeface="Outfit Medium"/>
                <a:sym typeface="Outfit Medium"/>
              </a:rPr>
              <a:t>Funds Awarded</a:t>
            </a:r>
          </a:p>
        </p:txBody>
      </p:sp>
      <p:cxnSp>
        <p:nvCxnSpPr>
          <p:cNvPr id="31" name="Google Shape;1567;p51">
            <a:extLst>
              <a:ext uri="{FF2B5EF4-FFF2-40B4-BE49-F238E27FC236}">
                <a16:creationId xmlns:a16="http://schemas.microsoft.com/office/drawing/2014/main" id="{B3D2E50C-0A4D-6F70-D331-8F79495C3AA2}"/>
              </a:ext>
            </a:extLst>
          </p:cNvPr>
          <p:cNvCxnSpPr>
            <a:cxnSpLocks/>
            <a:stCxn id="33" idx="1"/>
            <a:endCxn id="37" idx="1"/>
          </p:cNvCxnSpPr>
          <p:nvPr/>
        </p:nvCxnSpPr>
        <p:spPr>
          <a:xfrm rot="10800000" flipV="1">
            <a:off x="5776262" y="1314683"/>
            <a:ext cx="106837" cy="611829"/>
          </a:xfrm>
          <a:prstGeom prst="bentConnector3">
            <a:avLst>
              <a:gd name="adj1" fmla="val 313971"/>
            </a:avLst>
          </a:prstGeom>
          <a:noFill/>
          <a:ln w="28575" cap="flat" cmpd="sng">
            <a:solidFill>
              <a:schemeClr val="accent2">
                <a:lumMod val="75000"/>
              </a:schemeClr>
            </a:solidFill>
            <a:prstDash val="solid"/>
            <a:round/>
            <a:headEnd type="none" w="med" len="med"/>
            <a:tailEnd type="triangle" w="med" len="med"/>
          </a:ln>
        </p:spPr>
      </p:cxnSp>
      <p:cxnSp>
        <p:nvCxnSpPr>
          <p:cNvPr id="32" name="Google Shape;1574;p51">
            <a:extLst>
              <a:ext uri="{FF2B5EF4-FFF2-40B4-BE49-F238E27FC236}">
                <a16:creationId xmlns:a16="http://schemas.microsoft.com/office/drawing/2014/main" id="{CE0B13BA-50BA-2C49-51F6-950F50E7BCB8}"/>
              </a:ext>
            </a:extLst>
          </p:cNvPr>
          <p:cNvCxnSpPr>
            <a:cxnSpLocks/>
            <a:endCxn id="36" idx="1"/>
          </p:cNvCxnSpPr>
          <p:nvPr/>
        </p:nvCxnSpPr>
        <p:spPr>
          <a:xfrm rot="16200000" flipH="1">
            <a:off x="4966375" y="2439620"/>
            <a:ext cx="1389990" cy="229782"/>
          </a:xfrm>
          <a:prstGeom prst="bentConnector2">
            <a:avLst/>
          </a:prstGeom>
          <a:noFill/>
          <a:ln w="28575" cap="flat" cmpd="sng">
            <a:solidFill>
              <a:schemeClr val="accent2">
                <a:lumMod val="75000"/>
              </a:schemeClr>
            </a:solidFill>
            <a:prstDash val="solid"/>
            <a:round/>
            <a:headEnd type="none" w="med" len="med"/>
            <a:tailEnd type="triangle" w="med" len="med"/>
          </a:ln>
        </p:spPr>
      </p:cxnSp>
      <p:sp>
        <p:nvSpPr>
          <p:cNvPr id="33" name="Google Shape;1576;p51">
            <a:extLst>
              <a:ext uri="{FF2B5EF4-FFF2-40B4-BE49-F238E27FC236}">
                <a16:creationId xmlns:a16="http://schemas.microsoft.com/office/drawing/2014/main" id="{D6903DFC-5A17-04A0-5618-4DD6CDB4FB3D}"/>
              </a:ext>
            </a:extLst>
          </p:cNvPr>
          <p:cNvSpPr txBox="1">
            <a:spLocks/>
          </p:cNvSpPr>
          <p:nvPr/>
        </p:nvSpPr>
        <p:spPr>
          <a:xfrm>
            <a:off x="5883098" y="1028334"/>
            <a:ext cx="2281188" cy="572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1pPr>
            <a:lvl2pPr marR="0" lvl="1"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2pPr>
            <a:lvl3pPr marR="0" lvl="2"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3pPr>
            <a:lvl4pPr marR="0" lvl="3"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4pPr>
            <a:lvl5pPr marR="0" lvl="4"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5pPr>
            <a:lvl6pPr marR="0" lvl="5"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6pPr>
            <a:lvl7pPr marR="0" lvl="6"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7pPr>
            <a:lvl8pPr marR="0" lvl="7"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8pPr>
            <a:lvl9pPr marR="0" lvl="8"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9pPr>
          </a:lstStyle>
          <a:p>
            <a:r>
              <a:rPr lang="en-US" dirty="0"/>
              <a:t>Spring 2025</a:t>
            </a:r>
          </a:p>
        </p:txBody>
      </p:sp>
      <p:sp>
        <p:nvSpPr>
          <p:cNvPr id="34" name="Google Shape;1580;p51">
            <a:extLst>
              <a:ext uri="{FF2B5EF4-FFF2-40B4-BE49-F238E27FC236}">
                <a16:creationId xmlns:a16="http://schemas.microsoft.com/office/drawing/2014/main" id="{BA2D7E0F-A9D5-EF9F-D49F-985D6D7C1AF7}"/>
              </a:ext>
            </a:extLst>
          </p:cNvPr>
          <p:cNvSpPr txBox="1"/>
          <p:nvPr/>
        </p:nvSpPr>
        <p:spPr>
          <a:xfrm>
            <a:off x="5827507" y="2125050"/>
            <a:ext cx="2533388" cy="893400"/>
          </a:xfrm>
          <a:prstGeom prst="rect">
            <a:avLst/>
          </a:prstGeom>
          <a:noFill/>
          <a:ln>
            <a:noFill/>
          </a:ln>
        </p:spPr>
        <p:txBody>
          <a:bodyPr spcFirstLastPara="1" wrap="square" lIns="91425" tIns="91425" rIns="91425" bIns="91425" anchor="t" anchorCtr="0">
            <a:noAutofit/>
          </a:bodyPr>
          <a:lstStyle/>
          <a:p>
            <a:pPr marL="0" lvl="0" indent="0" rtl="0">
              <a:lnSpc>
                <a:spcPct val="115000"/>
              </a:lnSpc>
              <a:spcBef>
                <a:spcPts val="0"/>
              </a:spcBef>
              <a:spcAft>
                <a:spcPts val="0"/>
              </a:spcAft>
              <a:buNone/>
            </a:pPr>
            <a:r>
              <a:rPr lang="en-US" dirty="0">
                <a:solidFill>
                  <a:schemeClr val="dk1"/>
                </a:solidFill>
                <a:latin typeface="Outfit Light"/>
                <a:ea typeface="Outfit Light"/>
                <a:cs typeface="Outfit Light"/>
                <a:sym typeface="Outfit Light"/>
              </a:rPr>
              <a:t>82.79% of total funds were awarded during Spring 2025.</a:t>
            </a:r>
            <a:endParaRPr dirty="0">
              <a:solidFill>
                <a:schemeClr val="dk1"/>
              </a:solidFill>
              <a:latin typeface="Outfit Light"/>
              <a:ea typeface="Outfit Light"/>
              <a:cs typeface="Outfit Light"/>
              <a:sym typeface="Outfit Light"/>
            </a:endParaRPr>
          </a:p>
        </p:txBody>
      </p:sp>
      <p:sp>
        <p:nvSpPr>
          <p:cNvPr id="35" name="Google Shape;1581;p51">
            <a:extLst>
              <a:ext uri="{FF2B5EF4-FFF2-40B4-BE49-F238E27FC236}">
                <a16:creationId xmlns:a16="http://schemas.microsoft.com/office/drawing/2014/main" id="{3B2A9130-9505-BF60-7552-145F753002E2}"/>
              </a:ext>
            </a:extLst>
          </p:cNvPr>
          <p:cNvSpPr txBox="1"/>
          <p:nvPr/>
        </p:nvSpPr>
        <p:spPr>
          <a:xfrm>
            <a:off x="5622803" y="3431207"/>
            <a:ext cx="2456966" cy="900300"/>
          </a:xfrm>
          <a:prstGeom prst="rect">
            <a:avLst/>
          </a:prstGeom>
          <a:noFill/>
          <a:ln>
            <a:noFill/>
          </a:ln>
        </p:spPr>
        <p:txBody>
          <a:bodyPr spcFirstLastPara="1" wrap="square" lIns="91425" tIns="91425" rIns="91425" bIns="91425" anchor="b" anchorCtr="0">
            <a:noAutofit/>
          </a:bodyPr>
          <a:lstStyle/>
          <a:p>
            <a:pPr marL="285750" lvl="0" indent="-285750" rtl="0">
              <a:lnSpc>
                <a:spcPct val="115000"/>
              </a:lnSpc>
              <a:spcBef>
                <a:spcPts val="0"/>
              </a:spcBef>
              <a:spcAft>
                <a:spcPts val="0"/>
              </a:spcAft>
              <a:buFont typeface="Arial" panose="020B0604020202020204" pitchFamily="34" charset="0"/>
              <a:buChar char="•"/>
            </a:pPr>
            <a:r>
              <a:rPr lang="en" dirty="0">
                <a:solidFill>
                  <a:schemeClr val="dk1"/>
                </a:solidFill>
                <a:latin typeface="Outfit Light"/>
                <a:ea typeface="Outfit Light"/>
                <a:cs typeface="Outfit Light"/>
                <a:sym typeface="Outfit Light"/>
              </a:rPr>
              <a:t>Doctors of Psychology Student Association ($1,000)</a:t>
            </a:r>
          </a:p>
        </p:txBody>
      </p:sp>
      <p:sp>
        <p:nvSpPr>
          <p:cNvPr id="36" name="Google Shape;1575;p51">
            <a:extLst>
              <a:ext uri="{FF2B5EF4-FFF2-40B4-BE49-F238E27FC236}">
                <a16:creationId xmlns:a16="http://schemas.microsoft.com/office/drawing/2014/main" id="{AF6BB1C9-383E-E760-91EC-8AF8D6603409}"/>
              </a:ext>
            </a:extLst>
          </p:cNvPr>
          <p:cNvSpPr txBox="1"/>
          <p:nvPr/>
        </p:nvSpPr>
        <p:spPr>
          <a:xfrm>
            <a:off x="5776261" y="2970056"/>
            <a:ext cx="2431176" cy="558900"/>
          </a:xfrm>
          <a:prstGeom prst="rect">
            <a:avLst/>
          </a:prstGeom>
          <a:noFill/>
          <a:ln>
            <a:noFill/>
          </a:ln>
        </p:spPr>
        <p:txBody>
          <a:bodyPr spcFirstLastPara="1" wrap="square" lIns="91425" tIns="91425" rIns="91425" bIns="91425" anchor="t" anchorCtr="0">
            <a:noAutofit/>
          </a:bodyPr>
          <a:lstStyle/>
          <a:p>
            <a:pPr lvl="0">
              <a:lnSpc>
                <a:spcPct val="115000"/>
              </a:lnSpc>
            </a:pPr>
            <a:r>
              <a:rPr lang="en-US" sz="2000" dirty="0">
                <a:solidFill>
                  <a:schemeClr val="dk1"/>
                </a:solidFill>
                <a:latin typeface="Outfit Medium"/>
                <a:ea typeface="Outfit Medium"/>
                <a:cs typeface="Outfit Medium"/>
                <a:sym typeface="Outfit Medium"/>
              </a:rPr>
              <a:t>Funded Events</a:t>
            </a:r>
          </a:p>
        </p:txBody>
      </p:sp>
      <p:sp>
        <p:nvSpPr>
          <p:cNvPr id="37" name="Google Shape;1569;p51">
            <a:extLst>
              <a:ext uri="{FF2B5EF4-FFF2-40B4-BE49-F238E27FC236}">
                <a16:creationId xmlns:a16="http://schemas.microsoft.com/office/drawing/2014/main" id="{222813FB-DD75-6232-3226-CE6D056E90F1}"/>
              </a:ext>
            </a:extLst>
          </p:cNvPr>
          <p:cNvSpPr txBox="1"/>
          <p:nvPr/>
        </p:nvSpPr>
        <p:spPr>
          <a:xfrm>
            <a:off x="5776261" y="1647063"/>
            <a:ext cx="2039385" cy="558900"/>
          </a:xfrm>
          <a:prstGeom prst="rect">
            <a:avLst/>
          </a:prstGeom>
          <a:noFill/>
          <a:ln>
            <a:noFill/>
          </a:ln>
        </p:spPr>
        <p:txBody>
          <a:bodyPr spcFirstLastPara="1" wrap="square" lIns="91425" tIns="91425" rIns="91425" bIns="91425" anchor="b" anchorCtr="0">
            <a:noAutofit/>
          </a:bodyPr>
          <a:lstStyle/>
          <a:p>
            <a:pPr>
              <a:lnSpc>
                <a:spcPct val="115000"/>
              </a:lnSpc>
            </a:pPr>
            <a:r>
              <a:rPr lang="en-US" sz="2000" dirty="0">
                <a:solidFill>
                  <a:schemeClr val="dk1"/>
                </a:solidFill>
                <a:latin typeface="Outfit Medium"/>
                <a:ea typeface="Outfit Medium"/>
                <a:cs typeface="Outfit Medium"/>
                <a:sym typeface="Outfit Medium"/>
              </a:rPr>
              <a:t>Funds Awarded</a:t>
            </a:r>
          </a:p>
        </p:txBody>
      </p:sp>
      <p:sp>
        <p:nvSpPr>
          <p:cNvPr id="44" name="Google Shape;1576;p51">
            <a:extLst>
              <a:ext uri="{FF2B5EF4-FFF2-40B4-BE49-F238E27FC236}">
                <a16:creationId xmlns:a16="http://schemas.microsoft.com/office/drawing/2014/main" id="{05A9F977-60C5-3497-4CF9-18449C1A9A5A}"/>
              </a:ext>
            </a:extLst>
          </p:cNvPr>
          <p:cNvSpPr txBox="1">
            <a:spLocks/>
          </p:cNvSpPr>
          <p:nvPr/>
        </p:nvSpPr>
        <p:spPr>
          <a:xfrm>
            <a:off x="3481414" y="2492181"/>
            <a:ext cx="1936376" cy="572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1pPr>
            <a:lvl2pPr marR="0" lvl="1"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2pPr>
            <a:lvl3pPr marR="0" lvl="2"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3pPr>
            <a:lvl4pPr marR="0" lvl="3"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4pPr>
            <a:lvl5pPr marR="0" lvl="4"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5pPr>
            <a:lvl6pPr marR="0" lvl="5"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6pPr>
            <a:lvl7pPr marR="0" lvl="6"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7pPr>
            <a:lvl8pPr marR="0" lvl="7"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8pPr>
            <a:lvl9pPr marR="0" lvl="8"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9pPr>
          </a:lstStyle>
          <a:p>
            <a:r>
              <a:rPr lang="en-US" dirty="0"/>
              <a:t>$22,500</a:t>
            </a:r>
          </a:p>
        </p:txBody>
      </p:sp>
      <p:sp>
        <p:nvSpPr>
          <p:cNvPr id="45" name="Google Shape;1576;p51">
            <a:extLst>
              <a:ext uri="{FF2B5EF4-FFF2-40B4-BE49-F238E27FC236}">
                <a16:creationId xmlns:a16="http://schemas.microsoft.com/office/drawing/2014/main" id="{A0852A48-6DFC-165C-9AAE-5777A2C7BBA6}"/>
              </a:ext>
            </a:extLst>
          </p:cNvPr>
          <p:cNvSpPr txBox="1">
            <a:spLocks/>
          </p:cNvSpPr>
          <p:nvPr/>
        </p:nvSpPr>
        <p:spPr>
          <a:xfrm>
            <a:off x="3481414" y="1542152"/>
            <a:ext cx="1936376" cy="572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1pPr>
            <a:lvl2pPr marR="0" lvl="1"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2pPr>
            <a:lvl3pPr marR="0" lvl="2"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3pPr>
            <a:lvl4pPr marR="0" lvl="3"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4pPr>
            <a:lvl5pPr marR="0" lvl="4"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5pPr>
            <a:lvl6pPr marR="0" lvl="5"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6pPr>
            <a:lvl7pPr marR="0" lvl="6"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7pPr>
            <a:lvl8pPr marR="0" lvl="7"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8pPr>
            <a:lvl9pPr marR="0" lvl="8" algn="ctr" rtl="0">
              <a:lnSpc>
                <a:spcPct val="100000"/>
              </a:lnSpc>
              <a:spcBef>
                <a:spcPts val="0"/>
              </a:spcBef>
              <a:spcAft>
                <a:spcPts val="0"/>
              </a:spcAft>
              <a:buClr>
                <a:schemeClr val="dk1"/>
              </a:buClr>
              <a:buSzPts val="3000"/>
              <a:buFont typeface="Outfit Medium"/>
              <a:buNone/>
              <a:defRPr sz="3000" b="0" i="0" u="none" strike="noStrike" cap="none">
                <a:solidFill>
                  <a:schemeClr val="dk1"/>
                </a:solidFill>
                <a:latin typeface="Outfit Medium"/>
                <a:ea typeface="Outfit Medium"/>
                <a:cs typeface="Outfit Medium"/>
                <a:sym typeface="Outfit Medium"/>
              </a:defRPr>
            </a:lvl9pPr>
          </a:lstStyle>
          <a:p>
            <a:r>
              <a:rPr lang="en-US" dirty="0"/>
              <a:t>Total Awarded:</a:t>
            </a:r>
          </a:p>
        </p:txBody>
      </p:sp>
    </p:spTree>
    <p:extLst>
      <p:ext uri="{BB962C8B-B14F-4D97-AF65-F5344CB8AC3E}">
        <p14:creationId xmlns:p14="http://schemas.microsoft.com/office/powerpoint/2010/main" val="2848966246"/>
      </p:ext>
    </p:extLst>
  </p:cSld>
  <p:clrMapOvr>
    <a:masterClrMapping/>
  </p:clrMapOvr>
</p:sld>
</file>

<file path=ppt/theme/theme1.xml><?xml version="1.0" encoding="utf-8"?>
<a:theme xmlns:a="http://schemas.openxmlformats.org/drawingml/2006/main" name="Economy of Southeast Region of Brazil Thesis Defense by Slidesgo">
  <a:themeElements>
    <a:clrScheme name="Simple Light">
      <a:dk1>
        <a:srgbClr val="4F2830"/>
      </a:dk1>
      <a:lt1>
        <a:srgbClr val="FFFDF7"/>
      </a:lt1>
      <a:dk2>
        <a:srgbClr val="D85A2E"/>
      </a:dk2>
      <a:lt2>
        <a:srgbClr val="F7A848"/>
      </a:lt2>
      <a:accent1>
        <a:srgbClr val="FFC466"/>
      </a:accent1>
      <a:accent2>
        <a:srgbClr val="B6BA65"/>
      </a:accent2>
      <a:accent3>
        <a:srgbClr val="4899B7"/>
      </a:accent3>
      <a:accent4>
        <a:srgbClr val="C7D9FF"/>
      </a:accent4>
      <a:accent5>
        <a:srgbClr val="F17F93"/>
      </a:accent5>
      <a:accent6>
        <a:srgbClr val="FFFFFF"/>
      </a:accent6>
      <a:hlink>
        <a:srgbClr val="4F283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F1B3E45A9123A4A8A4A2C55A6DF9C54" ma:contentTypeVersion="9" ma:contentTypeDescription="Create a new document." ma:contentTypeScope="" ma:versionID="8a54a0839b4ed20e4051dfb133aa7ad2">
  <xsd:schema xmlns:xsd="http://www.w3.org/2001/XMLSchema" xmlns:xs="http://www.w3.org/2001/XMLSchema" xmlns:p="http://schemas.microsoft.com/office/2006/metadata/properties" xmlns:ns2="2b0919f6-0a0c-4805-a059-102cc18601d6" targetNamespace="http://schemas.microsoft.com/office/2006/metadata/properties" ma:root="true" ma:fieldsID="4b1c3dcbb65aae94984136dd7babaaa5" ns2:_="">
    <xsd:import namespace="2b0919f6-0a0c-4805-a059-102cc18601d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0919f6-0a0c-4805-a059-102cc18601d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BillingMetadata" ma:index="16"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C20BFEC-E732-4E04-936C-B1BE50ED116F}"/>
</file>

<file path=customXml/itemProps2.xml><?xml version="1.0" encoding="utf-8"?>
<ds:datastoreItem xmlns:ds="http://schemas.openxmlformats.org/officeDocument/2006/customXml" ds:itemID="{1F618AFE-70C6-4209-AD6C-78B441EA7108}"/>
</file>

<file path=customXml/itemProps3.xml><?xml version="1.0" encoding="utf-8"?>
<ds:datastoreItem xmlns:ds="http://schemas.openxmlformats.org/officeDocument/2006/customXml" ds:itemID="{F66028CA-51F6-4012-8BB3-BEAA0573A846}"/>
</file>

<file path=docProps/app.xml><?xml version="1.0" encoding="utf-8"?>
<Properties xmlns="http://schemas.openxmlformats.org/officeDocument/2006/extended-properties" xmlns:vt="http://schemas.openxmlformats.org/officeDocument/2006/docPropsVTypes">
  <TotalTime>6114</TotalTime>
  <Words>1060</Words>
  <Application>Microsoft Office PowerPoint</Application>
  <PresentationFormat>On-screen Show (16:9)</PresentationFormat>
  <Paragraphs>100</Paragraphs>
  <Slides>12</Slides>
  <Notes>12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Calibri</vt:lpstr>
      <vt:lpstr>Outfit Light</vt:lpstr>
      <vt:lpstr>Outfit</vt:lpstr>
      <vt:lpstr>DM Sans</vt:lpstr>
      <vt:lpstr>Arial</vt:lpstr>
      <vt:lpstr>Outfit Medium</vt:lpstr>
      <vt:lpstr>Economy of Southeast Region of Brazil Thesis Defense by Slidesgo</vt:lpstr>
      <vt:lpstr>AFB   SFAC 2026/2027</vt:lpstr>
      <vt:lpstr>Table of Contents</vt:lpstr>
      <vt:lpstr>AFB</vt:lpstr>
      <vt:lpstr>Who is AFB?</vt:lpstr>
      <vt:lpstr>32</vt:lpstr>
      <vt:lpstr>—Sunny Rodrigues</vt:lpstr>
      <vt:lpstr>Challenges</vt:lpstr>
      <vt:lpstr>Base Budget</vt:lpstr>
      <vt:lpstr>FY25-26 Budget Allocation</vt:lpstr>
      <vt:lpstr>FY 26-27 One-Time Funding</vt:lpstr>
      <vt:lpstr>5% Budget Decrease</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HP</dc:creator>
  <cp:lastModifiedBy>Jones, Jordan Westley</cp:lastModifiedBy>
  <cp:revision>32</cp:revision>
  <dcterms:modified xsi:type="dcterms:W3CDTF">2025-10-14T04:36:25Z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0x0101000F1B3E45A9123A4A8A4A2C55A6DF9C54</vt:lpwstr>
  </property>
</Properties>
</file>